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2"/>
  </p:notesMasterIdLst>
  <p:sldIdLst>
    <p:sldId id="256" r:id="rId3"/>
    <p:sldId id="257" r:id="rId4"/>
    <p:sldId id="258" r:id="rId5"/>
    <p:sldId id="2147473196" r:id="rId6"/>
    <p:sldId id="5812" r:id="rId7"/>
    <p:sldId id="2147473165" r:id="rId8"/>
    <p:sldId id="2147473198" r:id="rId9"/>
    <p:sldId id="2147473197" r:id="rId10"/>
    <p:sldId id="273" r:id="rId11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2E5B589-C008-B7B3-876B-D69E7D39A6F3}" name="Bereket Asrat" initials="BA" userId="S::basrat@agrovastrat.com::fef08790-948a-4a3e-9d6d-5d15d4c64f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0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18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C6D9C-72AE-4568-B661-F2C30C8369A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72CA8-F1D3-442F-9017-3FE4CD50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92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7cbee667df003c0d_0_9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h7cbee667df003c0d_0_9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8" name="Google Shape;158;h7cbee667df003c0d_0_9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0FBFC-A5F5-4071-A451-CC076239ED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79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pPr/>
              <a:t>6</a:t>
            </a:fld>
            <a:endParaRPr lang="en-US">
              <a:solidFill>
                <a:prstClr val="black"/>
              </a:solidFill>
              <a:latin typeface="Calibri" panose="020F050202020403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4994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5575" y="574675"/>
            <a:ext cx="6621463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7D38F1B8-6B82-2B3D-972D-1F191E38B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>
            <a:extLst>
              <a:ext uri="{FF2B5EF4-FFF2-40B4-BE49-F238E27FC236}">
                <a16:creationId xmlns:a16="http://schemas.microsoft.com/office/drawing/2014/main" id="{22FBA735-DAD9-9919-3A03-5259AE48CF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55575" y="574675"/>
            <a:ext cx="6621463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5:notes">
            <a:extLst>
              <a:ext uri="{FF2B5EF4-FFF2-40B4-BE49-F238E27FC236}">
                <a16:creationId xmlns:a16="http://schemas.microsoft.com/office/drawing/2014/main" id="{1312D781-D65A-2A76-4D8C-7D032B8C51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4" name="Google Shape;194;p5:notes">
            <a:extLst>
              <a:ext uri="{FF2B5EF4-FFF2-40B4-BE49-F238E27FC236}">
                <a16:creationId xmlns:a16="http://schemas.microsoft.com/office/drawing/2014/main" id="{9C547AA5-A4DB-1DEF-9BED-436F0B2E93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696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3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4" Type="http://schemas.openxmlformats.org/officeDocument/2006/relationships/image" Target="../media/image3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4" Type="http://schemas.openxmlformats.org/officeDocument/2006/relationships/image" Target="../media/image3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4" Type="http://schemas.openxmlformats.org/officeDocument/2006/relationships/image" Target="../media/image3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3394E-C07E-94B9-8A5C-C33D95B0A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29F06F-073E-A122-2488-78D06B17E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40E000-A559-48C4-B6FF-5ED9C5E3D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68260-B75F-46F9-8173-9B7970938F10}" type="datetime1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94AA32-9D97-93A1-A545-F7FF3E252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EA73B-D754-488C-0E5B-0D8388B8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1746D2C-D813-BE2F-4738-3DEBC263DB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93514" y="6427788"/>
            <a:ext cx="217487" cy="2032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68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1F997-2311-B67C-3009-72CCC999E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F5C48-6844-27F4-7533-6C2680F34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2DC27-CD4C-A8C7-1AAC-5C2123331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04B5A-1113-41B3-B37F-FD92D8ED7932}" type="datetime1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194FD-6530-4A51-94F5-0CB6E588F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C2AA9-AA6E-E8E0-6B8B-D53A5C2CF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36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ECF78-32BC-ECEF-7EB5-74EA9E8AE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D6C3A-BA21-D4D9-2C61-94FA1FB04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82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82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82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690CE-66F2-1DE0-6F43-B4F4E74A3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573E-2381-4D07-8923-10B0DC7F93B6}" type="datetime1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17FA0-0000-EBEA-2BEC-7593B368B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4B707-9D96-B930-7DCC-9E83264F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92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56FEF-C0EA-5155-DFCF-D53565E0E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3BAAC-7DFF-02CA-7AB5-CD64F710A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D62E7-E751-C68D-8A02-A3655F110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5B7A2-D37F-CA8D-E0A2-C9F9BF12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35E4-E8BA-45E3-A48A-1F41DAD3D5BF}" type="datetime1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0E743-7C93-6DCC-1811-B1878A1D1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09940-41A7-C35D-CBB3-9ED20E0E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D1242-DC2A-162E-7827-1139029DE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4A144-28D6-446A-27EF-56D97F470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1FCA2-3FF5-52C2-EEB4-E552560E1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A07A4-AB4F-09F1-C743-34AA03C294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92C7B8-DDFD-3160-DE59-F3C234C9EA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4F2893-7A85-FFC8-4606-34335A554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207C2-CC69-489C-9766-EFF94CB8B65E}" type="datetime1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B8EA1C-5CAF-8655-395A-CF9D540E0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51BB22-9EAE-8102-CEF5-406CE60F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02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ADEB-F170-D263-CAF5-CC75672F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923A86-6B7D-9BF4-87B1-F98C4058A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79D1-612A-45FC-882B-B3B5066C03DF}" type="datetime1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006F0-5CBE-98D0-33DF-C846CCDD4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0CBE67-EB31-78E4-926A-F2674C17F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54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770A26-6118-C6A0-EBE1-631A025C9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E8761-BD94-461F-A9D6-C1D16B5B42C2}" type="datetime1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FC6CDF-93D5-7FA6-C1FD-03E81415D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1E6CE-5F6F-4A6D-01FA-ACC9FED85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755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3881C-E415-A794-522F-784713B2C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702E0-F839-34B4-D2F4-6CCDA947E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6381F-B3D3-7422-CD9A-77D7929F3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0337A-5CAA-26BB-AD5A-84D19323C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6587C-77F9-4D40-A7AD-2CC6BC2458F2}" type="datetime1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CB7ED-032A-139B-6596-F02E6E67C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F0641-378E-464F-833D-3E8D8B30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86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BBB09-9E08-EC9F-A3AF-CB673C2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C7ED0D-892E-4022-C1CA-CEF4B5D219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CC371-E57D-C493-7C2B-14B2D7BC4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5364F-30D6-CE3F-5487-8EBB1147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4AB1D-8755-4D4A-BDBE-46D9B86EC7D5}" type="datetime1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18F77-2E30-8D6F-C668-A35D35CA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581F7-897F-720A-461D-6EB161C1F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99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E8E59-C2D7-BAF6-7FA2-BD7486704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6108FD-FCF0-D389-280E-20CDC5E95E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A884C-A3FE-D5B7-70EC-88C331813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F47D5-BDBE-4995-BC9A-DE17623CF43B}" type="datetime1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421AE-05FA-BF80-0B6F-5F6B8F9E0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8BBC8-4F13-8F58-F971-E5372851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8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204795-FD4F-557F-1DD0-D046794D45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3DD1CD-A0D4-B515-E7F7-67B5DB003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04F1A-992B-E070-9BA2-6482D9798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918AA-CD59-4966-BD05-D5D17490E7D2}" type="datetime1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2A5E5-C597-F88B-3348-40151400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660DE-4F55-C908-21BF-32C352629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27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013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Play"/>
              <a:buNone/>
              <a:defRPr sz="487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/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9314939" y="641813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body" idx="2"/>
          </p:nvPr>
        </p:nvSpPr>
        <p:spPr>
          <a:xfrm>
            <a:off x="11593514" y="6427788"/>
            <a:ext cx="217487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3541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ner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2538815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68924" y="311222"/>
            <a:ext cx="11254154" cy="755579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defTabSz="911043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en-US" dirty="0"/>
              <a:t>Click to write the slide title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5"/>
          </p:nvPr>
        </p:nvSpPr>
        <p:spPr>
          <a:xfrm>
            <a:off x="468924" y="1287391"/>
            <a:ext cx="11254154" cy="5259388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Click to edit Master text styles</a:t>
            </a:r>
          </a:p>
          <a:p>
            <a:pPr marL="284163" lvl="1" indent="-171450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en-US" dirty="0"/>
              <a:t>Second level</a:t>
            </a:r>
          </a:p>
          <a:p>
            <a:pPr marL="630238" lvl="2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dirty="0"/>
              <a:t>Third level</a:t>
            </a:r>
          </a:p>
          <a:p>
            <a:pPr marL="974725" lvl="3" indent="-233363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Fourth level</a:t>
            </a:r>
          </a:p>
          <a:p>
            <a:pPr marL="1258888" lvl="4" indent="-17145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5094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nera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6698980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68924" y="311222"/>
            <a:ext cx="11254154" cy="755579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defTabSz="911043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en-US" dirty="0"/>
              <a:t>Click to write the slide title</a:t>
            </a:r>
          </a:p>
        </p:txBody>
      </p:sp>
    </p:spTree>
    <p:extLst>
      <p:ext uri="{BB962C8B-B14F-4D97-AF65-F5344CB8AC3E}">
        <p14:creationId xmlns:p14="http://schemas.microsoft.com/office/powerpoint/2010/main" val="1034521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68924" y="311222"/>
            <a:ext cx="11254154" cy="755579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defTabSz="911043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en-US" dirty="0"/>
              <a:t>Click to write the “Objectives of today’s discussion” slide title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68923" y="1295400"/>
            <a:ext cx="11254154" cy="5257800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233363" indent="-233363">
              <a:buFont typeface="Arial" pitchFamily="34" charset="0"/>
              <a:buChar char="•"/>
              <a:defRPr lang="en-US" sz="22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objectives (generally less than 5)</a:t>
            </a:r>
          </a:p>
        </p:txBody>
      </p:sp>
    </p:spTree>
    <p:extLst>
      <p:ext uri="{BB962C8B-B14F-4D97-AF65-F5344CB8AC3E}">
        <p14:creationId xmlns:p14="http://schemas.microsoft.com/office/powerpoint/2010/main" val="2035311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i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6020317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68924" y="311222"/>
            <a:ext cx="11254154" cy="755579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defTabSz="911043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en-US" dirty="0"/>
              <a:t>Click to write the “Key decisions required” slide title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68923" y="1295400"/>
            <a:ext cx="11254154" cy="5257800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396875" indent="-396875">
              <a:buFont typeface="Wingdings" pitchFamily="2" charset="2"/>
              <a:buChar char="q"/>
              <a:defRPr lang="en-US" sz="22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decisions</a:t>
            </a:r>
          </a:p>
        </p:txBody>
      </p:sp>
    </p:spTree>
    <p:extLst>
      <p:ext uri="{BB962C8B-B14F-4D97-AF65-F5344CB8AC3E}">
        <p14:creationId xmlns:p14="http://schemas.microsoft.com/office/powerpoint/2010/main" val="120541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utive Summary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7945448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76748" y="257949"/>
            <a:ext cx="11246330" cy="39938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defTabSz="911043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en-US" dirty="0"/>
              <a:t>Click to write “Executive Summary” slide title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44062" y="1295400"/>
            <a:ext cx="10879015" cy="304800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600" b="1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write the first summary insight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15" hasCustomPrompt="1"/>
          </p:nvPr>
        </p:nvSpPr>
        <p:spPr>
          <a:xfrm>
            <a:off x="461706" y="1315496"/>
            <a:ext cx="281354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120" hasCustomPrompt="1"/>
          </p:nvPr>
        </p:nvSpPr>
        <p:spPr>
          <a:xfrm>
            <a:off x="476748" y="667419"/>
            <a:ext cx="11246330" cy="39938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200" b="1" i="1" baseline="0">
                <a:solidFill>
                  <a:srgbClr val="009147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defTabSz="911043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en-US" dirty="0"/>
              <a:t>Click to write the subtitle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21" hasCustomPrompt="1"/>
          </p:nvPr>
        </p:nvSpPr>
        <p:spPr>
          <a:xfrm>
            <a:off x="844062" y="1610248"/>
            <a:ext cx="10879015" cy="1209152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280988" indent="-17145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lang="en-US" sz="16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the first supporting insight</a:t>
            </a:r>
          </a:p>
        </p:txBody>
      </p:sp>
      <p:sp>
        <p:nvSpPr>
          <p:cNvPr id="32" name="Text Placeholder 13"/>
          <p:cNvSpPr>
            <a:spLocks noGrp="1"/>
          </p:cNvSpPr>
          <p:nvPr>
            <p:ph type="body" sz="quarter" idx="122" hasCustomPrompt="1"/>
          </p:nvPr>
        </p:nvSpPr>
        <p:spPr>
          <a:xfrm>
            <a:off x="844062" y="3048000"/>
            <a:ext cx="10879015" cy="304800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600" b="1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write the second summary insight</a:t>
            </a:r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123" hasCustomPrompt="1"/>
          </p:nvPr>
        </p:nvSpPr>
        <p:spPr>
          <a:xfrm>
            <a:off x="461706" y="3068096"/>
            <a:ext cx="281354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124" hasCustomPrompt="1"/>
          </p:nvPr>
        </p:nvSpPr>
        <p:spPr>
          <a:xfrm>
            <a:off x="844062" y="3362848"/>
            <a:ext cx="10879015" cy="1209152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280988" indent="-17145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lang="en-US" sz="16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the first supporting insight</a:t>
            </a:r>
          </a:p>
        </p:txBody>
      </p:sp>
      <p:sp>
        <p:nvSpPr>
          <p:cNvPr id="35" name="Text Placeholder 13"/>
          <p:cNvSpPr>
            <a:spLocks noGrp="1"/>
          </p:cNvSpPr>
          <p:nvPr>
            <p:ph type="body" sz="quarter" idx="125" hasCustomPrompt="1"/>
          </p:nvPr>
        </p:nvSpPr>
        <p:spPr>
          <a:xfrm>
            <a:off x="844062" y="4800600"/>
            <a:ext cx="10879015" cy="304800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600" b="1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Click to write the third summary insight</a:t>
            </a:r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126" hasCustomPrompt="1"/>
          </p:nvPr>
        </p:nvSpPr>
        <p:spPr>
          <a:xfrm>
            <a:off x="461706" y="4820696"/>
            <a:ext cx="281354" cy="228600"/>
          </a:xfrm>
          <a:prstGeom prst="ellipse">
            <a:avLst/>
          </a:prstGeom>
          <a:solidFill>
            <a:srgbClr val="00863D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7" name="Text Placeholder 13"/>
          <p:cNvSpPr>
            <a:spLocks noGrp="1"/>
          </p:cNvSpPr>
          <p:nvPr>
            <p:ph type="body" sz="quarter" idx="127" hasCustomPrompt="1"/>
          </p:nvPr>
        </p:nvSpPr>
        <p:spPr>
          <a:xfrm>
            <a:off x="844062" y="5115448"/>
            <a:ext cx="10879015" cy="1209152"/>
          </a:xfrm>
          <a:prstGeom prst="roundRect">
            <a:avLst>
              <a:gd name="adj" fmla="val 0"/>
            </a:avLst>
          </a:prstGeom>
        </p:spPr>
        <p:txBody>
          <a:bodyPr lIns="82058" tIns="41029" rIns="82058" bIns="41029" anchor="t"/>
          <a:lstStyle>
            <a:lvl1pPr marL="280988" indent="-17145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lang="en-US" sz="1600" b="0" baseline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the first supporting insight</a:t>
            </a:r>
          </a:p>
        </p:txBody>
      </p:sp>
      <p:sp>
        <p:nvSpPr>
          <p:cNvPr id="15" name="Text Placehold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1010316" y="6423838"/>
            <a:ext cx="10712761" cy="35796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0000"/>
                </a:solidFill>
              </a:defRPr>
            </a:lvl1pPr>
            <a:lvl2pPr marL="457109" indent="0">
              <a:buNone/>
              <a:defRPr>
                <a:solidFill>
                  <a:srgbClr val="000000"/>
                </a:solidFill>
              </a:defRPr>
            </a:lvl2pPr>
            <a:lvl3pPr marL="914217" indent="0">
              <a:buNone/>
              <a:defRPr>
                <a:solidFill>
                  <a:srgbClr val="000000"/>
                </a:solidFill>
              </a:defRPr>
            </a:lvl3pPr>
            <a:lvl4pPr marL="1371326" indent="0">
              <a:buNone/>
              <a:defRPr>
                <a:solidFill>
                  <a:srgbClr val="000000"/>
                </a:solidFill>
              </a:defRPr>
            </a:lvl4pPr>
            <a:lvl5pPr marL="1828434" indent="0">
              <a:buNone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(3 ) The text in this box should be bottom aligned and should be of Calibri 8 font size</a:t>
            </a:r>
            <a:br>
              <a:rPr lang="en-US" dirty="0"/>
            </a:br>
            <a:r>
              <a:rPr lang="en-US" dirty="0"/>
              <a:t>SOURCE: “Report name”, Corresponding author/organization, Year; “Report name 2”, Corresponding author, Year; and ATA Analysis</a:t>
            </a:r>
          </a:p>
        </p:txBody>
      </p:sp>
    </p:spTree>
    <p:extLst>
      <p:ext uri="{BB962C8B-B14F-4D97-AF65-F5344CB8AC3E}">
        <p14:creationId xmlns:p14="http://schemas.microsoft.com/office/powerpoint/2010/main" val="3817924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cutive Summary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8755882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76748" y="257949"/>
            <a:ext cx="11246330" cy="39938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defTabSz="911043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en-US" dirty="0"/>
              <a:t>Click to write “Executive Summary” slide title</a:t>
            </a:r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120" hasCustomPrompt="1"/>
          </p:nvPr>
        </p:nvSpPr>
        <p:spPr>
          <a:xfrm>
            <a:off x="476748" y="667419"/>
            <a:ext cx="11246330" cy="399381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200" b="1" i="1" baseline="0">
                <a:solidFill>
                  <a:srgbClr val="009147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defTabSz="911043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en-US" dirty="0"/>
              <a:t>Click to write the subtitle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984739" y="6423838"/>
            <a:ext cx="10738338" cy="35796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0000"/>
                </a:solidFill>
              </a:defRPr>
            </a:lvl1pPr>
            <a:lvl2pPr marL="457109" indent="0">
              <a:buNone/>
              <a:defRPr>
                <a:solidFill>
                  <a:srgbClr val="000000"/>
                </a:solidFill>
              </a:defRPr>
            </a:lvl2pPr>
            <a:lvl3pPr marL="914217" indent="0">
              <a:buNone/>
              <a:defRPr>
                <a:solidFill>
                  <a:srgbClr val="000000"/>
                </a:solidFill>
              </a:defRPr>
            </a:lvl3pPr>
            <a:lvl4pPr marL="1371326" indent="0">
              <a:buNone/>
              <a:defRPr>
                <a:solidFill>
                  <a:srgbClr val="000000"/>
                </a:solidFill>
              </a:defRPr>
            </a:lvl4pPr>
            <a:lvl5pPr marL="1828434" indent="0">
              <a:buNone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(3 ) The text in this box should be bottom aligned and should be of Calibri 8 font size</a:t>
            </a:r>
            <a:br>
              <a:rPr lang="en-US" dirty="0"/>
            </a:br>
            <a:r>
              <a:rPr lang="en-US" dirty="0"/>
              <a:t>SOURCE: “Report name”, Corresponding author/organization, Year; “Report name 2”, Corresponding author, Year; and ATA Analysis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1"/>
          </p:nvPr>
        </p:nvSpPr>
        <p:spPr>
          <a:xfrm>
            <a:off x="468923" y="1295400"/>
            <a:ext cx="11254154" cy="4876800"/>
          </a:xfrm>
          <a:prstGeom prst="rect">
            <a:avLst/>
          </a:prstGeom>
        </p:spPr>
        <p:txBody>
          <a:bodyPr/>
          <a:lstStyle>
            <a:lvl1pPr>
              <a:defRPr lang="en-US" sz="1400" b="1" smtClean="0"/>
            </a:lvl1pPr>
            <a:lvl2pPr>
              <a:defRPr lang="en-US" sz="14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US" sz="1400"/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Click to edit Master text styles</a:t>
            </a:r>
          </a:p>
          <a:p>
            <a:pPr marL="284163" lvl="1" indent="-171450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en-US" dirty="0"/>
              <a:t>Second level</a:t>
            </a:r>
          </a:p>
          <a:p>
            <a:pPr marL="630238" lvl="2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dirty="0"/>
              <a:t>Third level</a:t>
            </a:r>
          </a:p>
          <a:p>
            <a:pPr marL="974725" lvl="3" indent="-233363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Fourth level</a:t>
            </a:r>
          </a:p>
          <a:p>
            <a:pPr marL="1258888" lvl="4" indent="-17145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5981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25689130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47800"/>
            <a:ext cx="12192000" cy="539496"/>
          </a:xfrm>
          <a:prstGeom prst="roundRect">
            <a:avLst>
              <a:gd name="adj" fmla="val 0"/>
            </a:avLst>
          </a:prstGeom>
          <a:solidFill>
            <a:srgbClr val="009147"/>
          </a:solidFill>
          <a:ln>
            <a:noFill/>
          </a:ln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#1</a:t>
            </a:r>
          </a:p>
        </p:txBody>
      </p:sp>
      <p:sp>
        <p:nvSpPr>
          <p:cNvPr id="19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0" y="2188700"/>
            <a:ext cx="12192000" cy="539496"/>
          </a:xfrm>
          <a:prstGeom prst="rect">
            <a:avLst/>
          </a:prstGeom>
          <a:solidFill>
            <a:schemeClr val="bg1"/>
          </a:solidFill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#2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929600"/>
            <a:ext cx="12192000" cy="539496"/>
          </a:xfrm>
          <a:prstGeom prst="rect">
            <a:avLst/>
          </a:prstGeom>
          <a:solidFill>
            <a:schemeClr val="bg1"/>
          </a:solidFill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#3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3670500"/>
            <a:ext cx="12192000" cy="539496"/>
          </a:xfrm>
          <a:prstGeom prst="rect">
            <a:avLst/>
          </a:prstGeom>
          <a:solidFill>
            <a:schemeClr val="bg1"/>
          </a:solidFill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#4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4411400"/>
            <a:ext cx="12192000" cy="539496"/>
          </a:xfrm>
          <a:prstGeom prst="rect">
            <a:avLst/>
          </a:prstGeom>
          <a:solidFill>
            <a:schemeClr val="bg1"/>
          </a:solidFill>
        </p:spPr>
        <p:txBody>
          <a:bodyPr lIns="365760" tIns="41029" rIns="82058" bIns="41029" anchor="ctr"/>
          <a:lstStyle>
            <a:lvl1pPr>
              <a:buNone/>
              <a:defRPr sz="2200" b="1" baseline="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write agenda item #5 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68924" y="311222"/>
            <a:ext cx="11254154" cy="755579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defTabSz="911043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en-US" dirty="0"/>
              <a:t>Click to write the “Agenda/Contents” slide title</a:t>
            </a:r>
          </a:p>
        </p:txBody>
      </p:sp>
    </p:spTree>
    <p:extLst>
      <p:ext uri="{BB962C8B-B14F-4D97-AF65-F5344CB8AC3E}">
        <p14:creationId xmlns:p14="http://schemas.microsoft.com/office/powerpoint/2010/main" val="22143691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60203379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Placehold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1087048" y="6423838"/>
            <a:ext cx="10636028" cy="35796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0000"/>
                </a:solidFill>
              </a:defRPr>
            </a:lvl1pPr>
            <a:lvl2pPr marL="457109" indent="0">
              <a:buNone/>
              <a:defRPr>
                <a:solidFill>
                  <a:srgbClr val="000000"/>
                </a:solidFill>
              </a:defRPr>
            </a:lvl2pPr>
            <a:lvl3pPr marL="914217" indent="0">
              <a:buNone/>
              <a:defRPr>
                <a:solidFill>
                  <a:srgbClr val="000000"/>
                </a:solidFill>
              </a:defRPr>
            </a:lvl3pPr>
            <a:lvl4pPr marL="1371326" indent="0">
              <a:buNone/>
              <a:defRPr>
                <a:solidFill>
                  <a:srgbClr val="000000"/>
                </a:solidFill>
              </a:defRPr>
            </a:lvl4pPr>
            <a:lvl5pPr marL="1828434" indent="0">
              <a:buNone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(3 ) The text in this box should be bottom aligned and should be of Calibri 8 font size</a:t>
            </a:r>
            <a:br>
              <a:rPr lang="en-US" dirty="0"/>
            </a:br>
            <a:r>
              <a:rPr lang="en-US" dirty="0"/>
              <a:t>SOURCE: “Report name”, Corresponding author/organization, Year; “Report name 2”, Corresponding author, Year; and ATA Analysis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468924" y="311222"/>
            <a:ext cx="11254154" cy="755579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slide heading which should be of 24 font size and should not be longer than two lines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1"/>
          </p:nvPr>
        </p:nvSpPr>
        <p:spPr>
          <a:xfrm>
            <a:off x="468923" y="1295400"/>
            <a:ext cx="11254154" cy="4876800"/>
          </a:xfrm>
          <a:prstGeom prst="rect">
            <a:avLst/>
          </a:prstGeom>
        </p:spPr>
        <p:txBody>
          <a:bodyPr/>
          <a:lstStyle>
            <a:lvl1pPr>
              <a:defRPr lang="en-US" sz="1400" b="1" smtClean="0"/>
            </a:lvl1pPr>
            <a:lvl2pPr>
              <a:defRPr lang="en-US" sz="14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US" sz="1400"/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Click to edit Master text styles</a:t>
            </a:r>
          </a:p>
          <a:p>
            <a:pPr marL="284163" lvl="1" indent="-171450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en-US" dirty="0"/>
              <a:t>Second level</a:t>
            </a:r>
          </a:p>
          <a:p>
            <a:pPr marL="630238" lvl="2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dirty="0"/>
              <a:t>Third level</a:t>
            </a:r>
          </a:p>
          <a:p>
            <a:pPr marL="974725" lvl="3" indent="-233363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Fourth level</a:t>
            </a:r>
          </a:p>
          <a:p>
            <a:pPr marL="1258888" lvl="4" indent="-17145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229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40">
          <p15:clr>
            <a:srgbClr val="FBAE40"/>
          </p15:clr>
        </p15:guide>
        <p15:guide id="3" pos="600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Takeaway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3529264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468924" y="311222"/>
            <a:ext cx="11254154" cy="755579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slide heading which should be of 24 font size and should not be longer than two lines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1270183" y="5715001"/>
            <a:ext cx="9669913" cy="561531"/>
          </a:xfrm>
          <a:prstGeom prst="roundRect">
            <a:avLst>
              <a:gd name="adj" fmla="val 0"/>
            </a:avLst>
          </a:prstGeom>
          <a:solidFill>
            <a:srgbClr val="008E47"/>
          </a:solidFill>
          <a:ln w="19050">
            <a:noFill/>
          </a:ln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takeaway/transition. DO NOT SIMPLY RESTATE TITLE OR SUBTITLE. </a:t>
            </a:r>
            <a:br>
              <a:rPr lang="en-US" dirty="0"/>
            </a:br>
            <a:r>
              <a:rPr lang="en-US" dirty="0"/>
              <a:t>Box should rest just above the box containing notes and sources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1"/>
          </p:nvPr>
        </p:nvSpPr>
        <p:spPr>
          <a:xfrm>
            <a:off x="468923" y="1295400"/>
            <a:ext cx="11254154" cy="4191000"/>
          </a:xfrm>
          <a:prstGeom prst="rect">
            <a:avLst/>
          </a:prstGeom>
        </p:spPr>
        <p:txBody>
          <a:bodyPr/>
          <a:lstStyle>
            <a:lvl1pPr>
              <a:defRPr lang="en-US" sz="1400" b="1" smtClean="0"/>
            </a:lvl1pPr>
            <a:lvl2pPr>
              <a:defRPr lang="en-US" sz="14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US" sz="1400"/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Click to edit Master text styles</a:t>
            </a:r>
          </a:p>
          <a:p>
            <a:pPr marL="284163" lvl="1" indent="-171450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en-US"/>
              <a:t>Second level</a:t>
            </a:r>
          </a:p>
          <a:p>
            <a:pPr marL="630238" lvl="2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/>
              <a:t>Third level</a:t>
            </a:r>
          </a:p>
          <a:p>
            <a:pPr marL="974725" lvl="3" indent="-233363">
              <a:spcBef>
                <a:spcPts val="0"/>
              </a:spcBef>
              <a:spcAft>
                <a:spcPts val="600"/>
              </a:spcAft>
            </a:pPr>
            <a:r>
              <a:rPr lang="en-US"/>
              <a:t>Fourth level</a:t>
            </a:r>
          </a:p>
          <a:p>
            <a:pPr marL="1258888" lvl="4" indent="-171450">
              <a:spcBef>
                <a:spcPts val="0"/>
              </a:spcBef>
              <a:spcAft>
                <a:spcPts val="600"/>
              </a:spcAft>
            </a:pPr>
            <a:r>
              <a:rPr lang="en-US"/>
              <a:t>Fifth level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7918FE37-0E27-6E44-9D7C-2521BD22B6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7048" y="6423838"/>
            <a:ext cx="10636028" cy="35796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0000"/>
                </a:solidFill>
              </a:defRPr>
            </a:lvl1pPr>
            <a:lvl2pPr marL="457109" indent="0">
              <a:buNone/>
              <a:defRPr>
                <a:solidFill>
                  <a:srgbClr val="000000"/>
                </a:solidFill>
              </a:defRPr>
            </a:lvl2pPr>
            <a:lvl3pPr marL="914217" indent="0">
              <a:buNone/>
              <a:defRPr>
                <a:solidFill>
                  <a:srgbClr val="000000"/>
                </a:solidFill>
              </a:defRPr>
            </a:lvl3pPr>
            <a:lvl4pPr marL="1371326" indent="0">
              <a:buNone/>
              <a:defRPr>
                <a:solidFill>
                  <a:srgbClr val="000000"/>
                </a:solidFill>
              </a:defRPr>
            </a:lvl4pPr>
            <a:lvl5pPr marL="1828434" indent="0">
              <a:buNone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(3 ) The text in this box should be bottom aligned and should be of Calibri 8 font size</a:t>
            </a:r>
            <a:br>
              <a:rPr lang="en-US" dirty="0"/>
            </a:br>
            <a:r>
              <a:rPr lang="en-US" dirty="0"/>
              <a:t>SOURCE: “Report name”, Corresponding author/organization, Year; “Report name 2”, Corresponding author, Year; and ATA Analysis</a:t>
            </a:r>
          </a:p>
        </p:txBody>
      </p:sp>
    </p:spTree>
    <p:extLst>
      <p:ext uri="{BB962C8B-B14F-4D97-AF65-F5344CB8AC3E}">
        <p14:creationId xmlns:p14="http://schemas.microsoft.com/office/powerpoint/2010/main" val="1543627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40">
          <p15:clr>
            <a:srgbClr val="FBAE40"/>
          </p15:clr>
        </p15:guide>
        <p15:guide id="3" pos="600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48759319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468924" y="311222"/>
            <a:ext cx="11254154" cy="755579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slide heading which should be of 24 font size and should not be longer than two lines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470878" y="1295400"/>
            <a:ext cx="11252199" cy="4876800"/>
          </a:xfrm>
          <a:prstGeom prst="rect">
            <a:avLst/>
          </a:prstGeom>
        </p:spPr>
        <p:txBody>
          <a:bodyPr/>
          <a:lstStyle>
            <a:lvl1pPr>
              <a:defRPr lang="en-US" sz="1400" b="1" smtClean="0"/>
            </a:lvl1pPr>
            <a:lvl2pPr>
              <a:defRPr lang="en-US" sz="14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US" sz="1400"/>
            </a:lvl5pPr>
          </a:lstStyle>
          <a:p>
            <a:pPr marL="173038" lvl="0" indent="-173038">
              <a:spcBef>
                <a:spcPts val="0"/>
              </a:spcBef>
              <a:spcAft>
                <a:spcPts val="600"/>
              </a:spcAft>
            </a:pPr>
            <a:r>
              <a:rPr lang="en-US"/>
              <a:t>Click to edit Master text styles</a:t>
            </a:r>
          </a:p>
          <a:p>
            <a:pPr marL="517525" lvl="1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/>
              <a:t>Second level</a:t>
            </a:r>
          </a:p>
          <a:p>
            <a:pPr marL="914400" lvl="2" indent="-223838">
              <a:spcBef>
                <a:spcPts val="0"/>
              </a:spcBef>
              <a:spcAft>
                <a:spcPts val="600"/>
              </a:spcAft>
              <a:buFont typeface="Calibri" pitchFamily="34" charset="0"/>
              <a:buChar char="ꟷ"/>
            </a:pPr>
            <a:r>
              <a:rPr lang="en-US"/>
              <a:t>Third level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/>
              <a:t>Fourth level</a:t>
            </a:r>
          </a:p>
          <a:p>
            <a:pPr marL="1198563" lvl="4" indent="-171450">
              <a:spcBef>
                <a:spcPts val="0"/>
              </a:spcBef>
              <a:spcAft>
                <a:spcPts val="600"/>
              </a:spcAft>
            </a:pPr>
            <a:r>
              <a:rPr lang="en-US"/>
              <a:t>Fifth level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07770082-084F-F641-8BDE-75BE441919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7048" y="6423838"/>
            <a:ext cx="10636028" cy="35796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0000"/>
                </a:solidFill>
              </a:defRPr>
            </a:lvl1pPr>
            <a:lvl2pPr marL="457109" indent="0">
              <a:buNone/>
              <a:defRPr>
                <a:solidFill>
                  <a:srgbClr val="000000"/>
                </a:solidFill>
              </a:defRPr>
            </a:lvl2pPr>
            <a:lvl3pPr marL="914217" indent="0">
              <a:buNone/>
              <a:defRPr>
                <a:solidFill>
                  <a:srgbClr val="000000"/>
                </a:solidFill>
              </a:defRPr>
            </a:lvl3pPr>
            <a:lvl4pPr marL="1371326" indent="0">
              <a:buNone/>
              <a:defRPr>
                <a:solidFill>
                  <a:srgbClr val="000000"/>
                </a:solidFill>
              </a:defRPr>
            </a:lvl4pPr>
            <a:lvl5pPr marL="1828434" indent="0">
              <a:buNone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(3 ) The text in this box should be bottom aligned and should be of Calibri 8 font size</a:t>
            </a:r>
            <a:br>
              <a:rPr lang="en-US" dirty="0"/>
            </a:br>
            <a:r>
              <a:rPr lang="en-US" dirty="0"/>
              <a:t>SOURCE: “Report name”, Corresponding author/organization, Year; “Report name 2”, Corresponding author, Year; and ATA Analysis</a:t>
            </a:r>
          </a:p>
        </p:txBody>
      </p:sp>
    </p:spTree>
    <p:extLst>
      <p:ext uri="{BB962C8B-B14F-4D97-AF65-F5344CB8AC3E}">
        <p14:creationId xmlns:p14="http://schemas.microsoft.com/office/powerpoint/2010/main" val="4117866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7135751"/>
              </p:ext>
            </p:extLst>
          </p:nvPr>
        </p:nvGraphicFramePr>
        <p:xfrm>
          <a:off x="1964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4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3D4C6E5-B791-6362-5440-2B691CB0D4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" t="293" r="5731" b="9555"/>
          <a:stretch>
            <a:fillRect/>
          </a:stretch>
        </p:blipFill>
        <p:spPr>
          <a:xfrm>
            <a:off x="-61913" y="-933424"/>
            <a:ext cx="12315825" cy="7858126"/>
          </a:xfrm>
          <a:prstGeom prst="rect">
            <a:avLst/>
          </a:prstGeom>
        </p:spPr>
      </p:pic>
      <p:sp>
        <p:nvSpPr>
          <p:cNvPr id="13" name="Text Placeholder 14"/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468923" y="1295400"/>
            <a:ext cx="5176911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14" name="Text Placeholder 14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6528939" y="1295400"/>
            <a:ext cx="5176911" cy="600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0" sy="99000" algn="ctr" rotWithShape="0">
              <a:srgbClr val="009147"/>
            </a:outerShdw>
          </a:effectLst>
        </p:spPr>
        <p:txBody>
          <a:bodyPr wrap="square" lIns="0" tIns="0" rIns="0" bIns="45720" anchor="b">
            <a:spAutoFit/>
          </a:bodyPr>
          <a:lstStyle>
            <a:lvl1pPr marL="0" marR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en-US" sz="1800" b="1" baseline="0" dirty="0">
                <a:solidFill>
                  <a:srgbClr val="000000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marL="0" marR="0" lvl="0" indent="0" algn="ctr" defTabSz="9110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</a:t>
            </a:r>
            <a:br>
              <a:rPr lang="en-US" dirty="0"/>
            </a:br>
            <a:r>
              <a:rPr lang="en-US" dirty="0"/>
              <a:t>header text</a:t>
            </a:r>
          </a:p>
        </p:txBody>
      </p:sp>
      <p:sp>
        <p:nvSpPr>
          <p:cNvPr id="17" name="Text Placeholder 11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68924" y="311222"/>
            <a:ext cx="11254154" cy="755579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="1" baseline="0">
                <a:solidFill>
                  <a:schemeClr val="tx1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marL="0" marR="0" lvl="0" indent="0" algn="l" defTabSz="91104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write the slide heading which should be of 24 font size and should not be longer than two lines</a:t>
            </a:r>
          </a:p>
        </p:txBody>
      </p:sp>
      <p:sp>
        <p:nvSpPr>
          <p:cNvPr id="21" name="Text Placeholder 9"/>
          <p:cNvSpPr>
            <a:spLocks noGrp="1"/>
          </p:cNvSpPr>
          <p:nvPr userDrawn="1">
            <p:ph type="body" sz="quarter" idx="121"/>
          </p:nvPr>
        </p:nvSpPr>
        <p:spPr>
          <a:xfrm>
            <a:off x="468923" y="1981200"/>
            <a:ext cx="5176911" cy="4191000"/>
          </a:xfrm>
          <a:prstGeom prst="rect">
            <a:avLst/>
          </a:prstGeom>
        </p:spPr>
        <p:txBody>
          <a:bodyPr/>
          <a:lstStyle>
            <a:lvl1pPr>
              <a:defRPr lang="en-US" sz="1400" b="1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Click to edit Master text styles</a:t>
            </a:r>
          </a:p>
          <a:p>
            <a:pPr marL="284163" lvl="1" indent="-171450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en-US" dirty="0"/>
              <a:t>Second level</a:t>
            </a:r>
          </a:p>
          <a:p>
            <a:pPr marL="630238" lvl="2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dirty="0"/>
              <a:t>Third level</a:t>
            </a:r>
          </a:p>
          <a:p>
            <a:pPr marL="974725" lvl="3" indent="-233363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Fourth level</a:t>
            </a:r>
          </a:p>
          <a:p>
            <a:pPr marL="1311275" lvl="4" indent="-223838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Fifth level</a:t>
            </a:r>
          </a:p>
        </p:txBody>
      </p:sp>
      <p:sp>
        <p:nvSpPr>
          <p:cNvPr id="23" name="Text Placeholder 9"/>
          <p:cNvSpPr>
            <a:spLocks noGrp="1"/>
          </p:cNvSpPr>
          <p:nvPr userDrawn="1">
            <p:ph type="body" sz="quarter" idx="122"/>
          </p:nvPr>
        </p:nvSpPr>
        <p:spPr>
          <a:xfrm>
            <a:off x="6528939" y="1981200"/>
            <a:ext cx="5176911" cy="4191000"/>
          </a:xfrm>
          <a:prstGeom prst="rect">
            <a:avLst/>
          </a:prstGeom>
        </p:spPr>
        <p:txBody>
          <a:bodyPr/>
          <a:lstStyle>
            <a:lvl1pPr>
              <a:defRPr lang="en-US" sz="1400" b="1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Click to edit Master text styles</a:t>
            </a:r>
          </a:p>
          <a:p>
            <a:pPr marL="284163" lvl="1" indent="-171450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en-US" dirty="0"/>
              <a:t>Second level</a:t>
            </a:r>
          </a:p>
          <a:p>
            <a:pPr marL="630238" lvl="2" indent="-233363"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US" dirty="0"/>
              <a:t>Third level</a:t>
            </a:r>
          </a:p>
          <a:p>
            <a:pPr marL="974725" lvl="3" indent="-233363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Fourth level</a:t>
            </a:r>
          </a:p>
          <a:p>
            <a:pPr marL="1311275" lvl="4" indent="-223838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Fifth level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C3ABABE9-9DA0-4842-AD9C-6A95C67A3070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087048" y="6423838"/>
            <a:ext cx="10636028" cy="35796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0000"/>
                </a:solidFill>
              </a:defRPr>
            </a:lvl1pPr>
            <a:lvl2pPr marL="457109" indent="0">
              <a:buNone/>
              <a:defRPr>
                <a:solidFill>
                  <a:srgbClr val="000000"/>
                </a:solidFill>
              </a:defRPr>
            </a:lvl2pPr>
            <a:lvl3pPr marL="914217" indent="0">
              <a:buNone/>
              <a:defRPr>
                <a:solidFill>
                  <a:srgbClr val="000000"/>
                </a:solidFill>
              </a:defRPr>
            </a:lvl3pPr>
            <a:lvl4pPr marL="1371326" indent="0">
              <a:buNone/>
              <a:defRPr>
                <a:solidFill>
                  <a:srgbClr val="000000"/>
                </a:solidFill>
              </a:defRPr>
            </a:lvl4pPr>
            <a:lvl5pPr marL="1828434" indent="0">
              <a:buNone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NOTE: (1) Click this box to write the notes and sources; (2) All notes and sources should follow the format of this note; and (3 ) The text in this box should be bottom aligned and should be of Calibri 8 font size</a:t>
            </a:r>
            <a:br>
              <a:rPr lang="en-US" dirty="0"/>
            </a:br>
            <a:r>
              <a:rPr lang="en-US" dirty="0"/>
              <a:t>SOURCE: “Report name”, Corresponding author/organization, Year; “Report name 2”, Corresponding author, Year; and ATA Analysis</a:t>
            </a:r>
          </a:p>
        </p:txBody>
      </p:sp>
      <p:sp>
        <p:nvSpPr>
          <p:cNvPr id="15" name="Arrow: Pentagon 2">
            <a:extLst>
              <a:ext uri="{FF2B5EF4-FFF2-40B4-BE49-F238E27FC236}">
                <a16:creationId xmlns:a16="http://schemas.microsoft.com/office/drawing/2014/main" id="{A56133A0-C829-965D-EEEC-E851AE291024}"/>
              </a:ext>
            </a:extLst>
          </p:cNvPr>
          <p:cNvSpPr/>
          <p:nvPr userDrawn="1"/>
        </p:nvSpPr>
        <p:spPr>
          <a:xfrm>
            <a:off x="-26797" y="-4490"/>
            <a:ext cx="1602684" cy="197417"/>
          </a:xfrm>
          <a:custGeom>
            <a:avLst/>
            <a:gdLst>
              <a:gd name="connsiteX0" fmla="*/ 0 w 1951348"/>
              <a:gd name="connsiteY0" fmla="*/ 0 h 681105"/>
              <a:gd name="connsiteX1" fmla="*/ 1729328 w 1951348"/>
              <a:gd name="connsiteY1" fmla="*/ 0 h 681105"/>
              <a:gd name="connsiteX2" fmla="*/ 1951348 w 1951348"/>
              <a:gd name="connsiteY2" fmla="*/ 340553 h 681105"/>
              <a:gd name="connsiteX3" fmla="*/ 1729328 w 1951348"/>
              <a:gd name="connsiteY3" fmla="*/ 681105 h 681105"/>
              <a:gd name="connsiteX4" fmla="*/ 0 w 1951348"/>
              <a:gd name="connsiteY4" fmla="*/ 681105 h 681105"/>
              <a:gd name="connsiteX5" fmla="*/ 0 w 1951348"/>
              <a:gd name="connsiteY5" fmla="*/ 0 h 681105"/>
              <a:gd name="connsiteX0" fmla="*/ 0 w 1951348"/>
              <a:gd name="connsiteY0" fmla="*/ 2449 h 683554"/>
              <a:gd name="connsiteX1" fmla="*/ 98667 w 1951348"/>
              <a:gd name="connsiteY1" fmla="*/ 0 h 683554"/>
              <a:gd name="connsiteX2" fmla="*/ 1729328 w 1951348"/>
              <a:gd name="connsiteY2" fmla="*/ 2449 h 683554"/>
              <a:gd name="connsiteX3" fmla="*/ 1951348 w 1951348"/>
              <a:gd name="connsiteY3" fmla="*/ 343002 h 683554"/>
              <a:gd name="connsiteX4" fmla="*/ 1729328 w 1951348"/>
              <a:gd name="connsiteY4" fmla="*/ 683554 h 683554"/>
              <a:gd name="connsiteX5" fmla="*/ 0 w 1951348"/>
              <a:gd name="connsiteY5" fmla="*/ 683554 h 683554"/>
              <a:gd name="connsiteX6" fmla="*/ 0 w 1951348"/>
              <a:gd name="connsiteY6" fmla="*/ 2449 h 683554"/>
              <a:gd name="connsiteX0" fmla="*/ 4203 w 1955551"/>
              <a:gd name="connsiteY0" fmla="*/ 2449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97155 h 683554"/>
              <a:gd name="connsiteX7" fmla="*/ 4203 w 1955551"/>
              <a:gd name="connsiteY7" fmla="*/ 2449 h 683554"/>
              <a:gd name="connsiteX0" fmla="*/ 4203 w 1955551"/>
              <a:gd name="connsiteY0" fmla="*/ 2449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97155 h 683554"/>
              <a:gd name="connsiteX7" fmla="*/ 4203 w 1955551"/>
              <a:gd name="connsiteY7" fmla="*/ 2449 h 683554"/>
              <a:gd name="connsiteX0" fmla="*/ 0 w 1955551"/>
              <a:gd name="connsiteY0" fmla="*/ 9715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97155 h 683554"/>
              <a:gd name="connsiteX0" fmla="*/ 0 w 1955551"/>
              <a:gd name="connsiteY0" fmla="*/ 9715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97155 h 683554"/>
              <a:gd name="connsiteX0" fmla="*/ 0 w 1955551"/>
              <a:gd name="connsiteY0" fmla="*/ 9715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97155 h 683554"/>
              <a:gd name="connsiteX0" fmla="*/ 0 w 1955551"/>
              <a:gd name="connsiteY0" fmla="*/ 9715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97155 h 683554"/>
              <a:gd name="connsiteX0" fmla="*/ 0 w 1955551"/>
              <a:gd name="connsiteY0" fmla="*/ 9715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97155 h 683554"/>
              <a:gd name="connsiteX0" fmla="*/ 0 w 1955551"/>
              <a:gd name="connsiteY0" fmla="*/ 9715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97155 h 683554"/>
              <a:gd name="connsiteX0" fmla="*/ 0 w 1955551"/>
              <a:gd name="connsiteY0" fmla="*/ 9715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97155 h 683554"/>
              <a:gd name="connsiteX0" fmla="*/ 0 w 1955551"/>
              <a:gd name="connsiteY0" fmla="*/ 12001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120015 h 683554"/>
              <a:gd name="connsiteX0" fmla="*/ 0 w 1955551"/>
              <a:gd name="connsiteY0" fmla="*/ 12001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120015 h 683554"/>
              <a:gd name="connsiteX0" fmla="*/ 0 w 1955551"/>
              <a:gd name="connsiteY0" fmla="*/ 12001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120015 h 683554"/>
              <a:gd name="connsiteX0" fmla="*/ 0 w 1955551"/>
              <a:gd name="connsiteY0" fmla="*/ 120015 h 683554"/>
              <a:gd name="connsiteX1" fmla="*/ 102870 w 1955551"/>
              <a:gd name="connsiteY1" fmla="*/ 0 h 683554"/>
              <a:gd name="connsiteX2" fmla="*/ 1733531 w 1955551"/>
              <a:gd name="connsiteY2" fmla="*/ 2449 h 683554"/>
              <a:gd name="connsiteX3" fmla="*/ 1955551 w 1955551"/>
              <a:gd name="connsiteY3" fmla="*/ 343002 h 683554"/>
              <a:gd name="connsiteX4" fmla="*/ 1733531 w 1955551"/>
              <a:gd name="connsiteY4" fmla="*/ 683554 h 683554"/>
              <a:gd name="connsiteX5" fmla="*/ 4203 w 1955551"/>
              <a:gd name="connsiteY5" fmla="*/ 683554 h 683554"/>
              <a:gd name="connsiteX6" fmla="*/ 0 w 1955551"/>
              <a:gd name="connsiteY6" fmla="*/ 120015 h 68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5551" h="683554">
                <a:moveTo>
                  <a:pt x="0" y="120015"/>
                </a:moveTo>
                <a:cubicBezTo>
                  <a:pt x="3810" y="70485"/>
                  <a:pt x="13335" y="5715"/>
                  <a:pt x="102870" y="0"/>
                </a:cubicBezTo>
                <a:lnTo>
                  <a:pt x="1733531" y="2449"/>
                </a:lnTo>
                <a:lnTo>
                  <a:pt x="1955551" y="343002"/>
                </a:lnTo>
                <a:lnTo>
                  <a:pt x="1733531" y="683554"/>
                </a:lnTo>
                <a:lnTo>
                  <a:pt x="4203" y="683554"/>
                </a:lnTo>
                <a:lnTo>
                  <a:pt x="0" y="120015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63500" dist="50800" dir="5400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IN" sz="1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0EE13A8-3CEF-C06D-4DD0-C29592A40B09}"/>
              </a:ext>
            </a:extLst>
          </p:cNvPr>
          <p:cNvSpPr/>
          <p:nvPr userDrawn="1"/>
        </p:nvSpPr>
        <p:spPr>
          <a:xfrm>
            <a:off x="-72446" y="-1137979"/>
            <a:ext cx="12315825" cy="8062681"/>
          </a:xfrm>
          <a:custGeom>
            <a:avLst/>
            <a:gdLst/>
            <a:ahLst/>
            <a:cxnLst/>
            <a:rect l="l" t="t" r="r" b="b"/>
            <a:pathLst>
              <a:path w="33317781" h="33317781">
                <a:moveTo>
                  <a:pt x="0" y="0"/>
                </a:moveTo>
                <a:lnTo>
                  <a:pt x="33317781" y="0"/>
                </a:lnTo>
                <a:lnTo>
                  <a:pt x="33317781" y="33317781"/>
                </a:lnTo>
                <a:lnTo>
                  <a:pt x="0" y="3331778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1000"/>
            </a:schemeClr>
          </a:solidFill>
        </p:spPr>
        <p:txBody>
          <a:bodyPr/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6675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2928">
          <p15:clr>
            <a:srgbClr val="FBAE40"/>
          </p15:clr>
        </p15:guide>
        <p15:guide id="3" pos="33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5CB789-41B4-DAF6-12BA-7B6C0B78D9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4908833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429" imgH="430" progId="TCLayout.ActiveDocument.1">
                  <p:embed/>
                </p:oleObj>
              </mc:Choice>
              <mc:Fallback>
                <p:oleObj name="think-cell Slide" r:id="rId16" imgW="429" imgH="43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5CB789-41B4-DAF6-12BA-7B6C0B78D9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3D13B4-055F-3AFE-06B8-4E2A63A48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04F28-21D4-7A41-6A6E-4F4E9D490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82D0E-BAC0-7055-273F-6CA87C1C1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5519C4-B601-4659-95E2-75856E198897}" type="datetime1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E5390-6F0A-8F0D-CC87-D83A6A1BD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3605E-5685-A837-75A9-0EDD8CFAD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4939" y="64181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1257E2-7731-47B7-AA2B-0EE8D1727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6" r:id="rId12"/>
    <p:sldLayoutId id="2147483687" r:id="rId13"/>
  </p:sldLayoutIdLst>
  <p:hf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498864839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560" imgH="559" progId="TCLayout.ActiveDocument.1">
                  <p:embed/>
                </p:oleObj>
              </mc:Choice>
              <mc:Fallback>
                <p:oleObj name="think-cell Slide" r:id="rId14" imgW="560" imgH="559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760591" y="6507480"/>
            <a:ext cx="337625" cy="27432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algn="ctr"/>
            <a:fld id="{7DA38024-28C9-4F99-80EF-66802D6872B2}" type="slidenum">
              <a:rPr lang="en-US" sz="1200" b="0" smtClean="0">
                <a:solidFill>
                  <a:srgbClr val="C00000"/>
                </a:solidFill>
              </a:rPr>
              <a:pPr algn="ctr"/>
              <a:t>‹#›</a:t>
            </a:fld>
            <a:endParaRPr lang="en-US" sz="12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2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jpe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sv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jp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jpg"/><Relationship Id="rId4" Type="http://schemas.openxmlformats.org/officeDocument/2006/relationships/image" Target="../media/image34.png"/><Relationship Id="rId9" Type="http://schemas.openxmlformats.org/officeDocument/2006/relationships/image" Target="../media/image3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video" Target="NULL" TargetMode="External"/><Relationship Id="rId13" Type="http://schemas.openxmlformats.org/officeDocument/2006/relationships/notesSlide" Target="../notesSlides/notesSlide3.xml"/><Relationship Id="rId18" Type="http://schemas.openxmlformats.org/officeDocument/2006/relationships/image" Target="../media/image45.png"/><Relationship Id="rId3" Type="http://schemas.openxmlformats.org/officeDocument/2006/relationships/video" Target="../media/media1.mp4"/><Relationship Id="rId7" Type="http://schemas.openxmlformats.org/officeDocument/2006/relationships/video" Target="../media/media3.mp4"/><Relationship Id="rId12" Type="http://schemas.openxmlformats.org/officeDocument/2006/relationships/slideLayout" Target="../slideLayouts/slideLayout1.xml"/><Relationship Id="rId17" Type="http://schemas.openxmlformats.org/officeDocument/2006/relationships/image" Target="../media/image44.png"/><Relationship Id="rId2" Type="http://schemas.microsoft.com/office/2007/relationships/media" Target="../media/media1.mp4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tags" Target="../tags/tag15.xml"/><Relationship Id="rId6" Type="http://schemas.microsoft.com/office/2007/relationships/media" Target="../media/media3.mp4"/><Relationship Id="rId11" Type="http://schemas.openxmlformats.org/officeDocument/2006/relationships/video" Target="../media/media5.mp4"/><Relationship Id="rId5" Type="http://schemas.openxmlformats.org/officeDocument/2006/relationships/video" Target="../media/media2.mp4"/><Relationship Id="rId15" Type="http://schemas.openxmlformats.org/officeDocument/2006/relationships/image" Target="../media/image1.emf"/><Relationship Id="rId10" Type="http://schemas.microsoft.com/office/2007/relationships/media" Target="../media/media5.mp4"/><Relationship Id="rId19" Type="http://schemas.openxmlformats.org/officeDocument/2006/relationships/image" Target="../media/image46.png"/><Relationship Id="rId4" Type="http://schemas.microsoft.com/office/2007/relationships/media" Target="../media/media2.mp4"/><Relationship Id="rId9" Type="http://schemas.microsoft.com/office/2007/relationships/media" Target="../media/media4.mp4"/><Relationship Id="rId14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microsoft.com/office/2007/relationships/media" Target="../media/media7.mp4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48.png"/><Relationship Id="rId11" Type="http://schemas.openxmlformats.org/officeDocument/2006/relationships/image" Target="../media/image53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2.jpeg"/><Relationship Id="rId4" Type="http://schemas.openxmlformats.org/officeDocument/2006/relationships/video" Target="../media/media7.mp4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33.jp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3.jp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rsha.com/" TargetMode="Externa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49332" y="1416510"/>
            <a:ext cx="5089495" cy="5089495"/>
          </a:xfrm>
          <a:custGeom>
            <a:avLst/>
            <a:gdLst/>
            <a:ahLst/>
            <a:cxnLst/>
            <a:rect l="l" t="t" r="r" b="b"/>
            <a:pathLst>
              <a:path w="7634243" h="7634243">
                <a:moveTo>
                  <a:pt x="0" y="0"/>
                </a:moveTo>
                <a:lnTo>
                  <a:pt x="7634243" y="0"/>
                </a:lnTo>
                <a:lnTo>
                  <a:pt x="7634243" y="7634243"/>
                </a:lnTo>
                <a:lnTo>
                  <a:pt x="0" y="76342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>
            <a:off x="7116225" y="3430346"/>
            <a:ext cx="5065983" cy="3427654"/>
          </a:xfrm>
          <a:custGeom>
            <a:avLst/>
            <a:gdLst/>
            <a:ahLst/>
            <a:cxnLst/>
            <a:rect l="l" t="t" r="r" b="b"/>
            <a:pathLst>
              <a:path w="8488516" h="5549367">
                <a:moveTo>
                  <a:pt x="8488516" y="0"/>
                </a:moveTo>
                <a:lnTo>
                  <a:pt x="0" y="0"/>
                </a:lnTo>
                <a:lnTo>
                  <a:pt x="0" y="5549368"/>
                </a:lnTo>
                <a:lnTo>
                  <a:pt x="8488516" y="5549368"/>
                </a:lnTo>
                <a:lnTo>
                  <a:pt x="848851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331909" y="244879"/>
            <a:ext cx="4860091" cy="4860091"/>
          </a:xfrm>
          <a:custGeom>
            <a:avLst/>
            <a:gdLst/>
            <a:ahLst/>
            <a:cxnLst/>
            <a:rect l="l" t="t" r="r" b="b"/>
            <a:pathLst>
              <a:path w="7290136" h="7290136">
                <a:moveTo>
                  <a:pt x="0" y="0"/>
                </a:moveTo>
                <a:lnTo>
                  <a:pt x="7290136" y="0"/>
                </a:lnTo>
                <a:lnTo>
                  <a:pt x="7290136" y="7290136"/>
                </a:lnTo>
                <a:lnTo>
                  <a:pt x="0" y="72901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4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568695" y="1646092"/>
            <a:ext cx="6873200" cy="2816907"/>
            <a:chOff x="0" y="0"/>
            <a:chExt cx="2715338" cy="16493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15338" cy="1649300"/>
            </a:xfrm>
            <a:custGeom>
              <a:avLst/>
              <a:gdLst/>
              <a:ahLst/>
              <a:cxnLst/>
              <a:rect l="l" t="t" r="r" b="b"/>
              <a:pathLst>
                <a:path w="2715338" h="1649300">
                  <a:moveTo>
                    <a:pt x="71338" y="0"/>
                  </a:moveTo>
                  <a:lnTo>
                    <a:pt x="2644000" y="0"/>
                  </a:lnTo>
                  <a:cubicBezTo>
                    <a:pt x="2683399" y="0"/>
                    <a:pt x="2715338" y="31939"/>
                    <a:pt x="2715338" y="71338"/>
                  </a:cubicBezTo>
                  <a:lnTo>
                    <a:pt x="2715338" y="1577962"/>
                  </a:lnTo>
                  <a:cubicBezTo>
                    <a:pt x="2715338" y="1596882"/>
                    <a:pt x="2707822" y="1615027"/>
                    <a:pt x="2694444" y="1628405"/>
                  </a:cubicBezTo>
                  <a:cubicBezTo>
                    <a:pt x="2681065" y="1641784"/>
                    <a:pt x="2662920" y="1649300"/>
                    <a:pt x="2644000" y="1649300"/>
                  </a:cubicBezTo>
                  <a:lnTo>
                    <a:pt x="71338" y="1649300"/>
                  </a:lnTo>
                  <a:cubicBezTo>
                    <a:pt x="52418" y="1649300"/>
                    <a:pt x="34273" y="1641784"/>
                    <a:pt x="20894" y="1628405"/>
                  </a:cubicBezTo>
                  <a:cubicBezTo>
                    <a:pt x="7516" y="1615027"/>
                    <a:pt x="0" y="1596882"/>
                    <a:pt x="0" y="1577962"/>
                  </a:cubicBezTo>
                  <a:lnTo>
                    <a:pt x="0" y="71338"/>
                  </a:lnTo>
                  <a:cubicBezTo>
                    <a:pt x="0" y="52418"/>
                    <a:pt x="7516" y="34273"/>
                    <a:pt x="20894" y="20894"/>
                  </a:cubicBezTo>
                  <a:cubicBezTo>
                    <a:pt x="34273" y="7516"/>
                    <a:pt x="52418" y="0"/>
                    <a:pt x="7133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715338" cy="16874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4925785" y="2748423"/>
            <a:ext cx="3267490" cy="1098693"/>
          </a:xfrm>
          <a:custGeom>
            <a:avLst/>
            <a:gdLst/>
            <a:ahLst/>
            <a:cxnLst/>
            <a:rect l="l" t="t" r="r" b="b"/>
            <a:pathLst>
              <a:path w="4901235" h="1648040">
                <a:moveTo>
                  <a:pt x="0" y="0"/>
                </a:moveTo>
                <a:lnTo>
                  <a:pt x="4901235" y="0"/>
                </a:lnTo>
                <a:lnTo>
                  <a:pt x="4901235" y="1648040"/>
                </a:lnTo>
                <a:lnTo>
                  <a:pt x="0" y="16480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14691" y="5609678"/>
            <a:ext cx="5905464" cy="959638"/>
          </a:xfrm>
          <a:custGeom>
            <a:avLst/>
            <a:gdLst/>
            <a:ahLst/>
            <a:cxnLst/>
            <a:rect l="l" t="t" r="r" b="b"/>
            <a:pathLst>
              <a:path w="8858196" h="1439457">
                <a:moveTo>
                  <a:pt x="0" y="0"/>
                </a:moveTo>
                <a:lnTo>
                  <a:pt x="8858196" y="0"/>
                </a:lnTo>
                <a:lnTo>
                  <a:pt x="8858196" y="1439457"/>
                </a:lnTo>
                <a:lnTo>
                  <a:pt x="0" y="14394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7331910" y="2465982"/>
            <a:ext cx="4860090" cy="2279225"/>
            <a:chOff x="0" y="0"/>
            <a:chExt cx="2208284" cy="9004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08284" cy="900435"/>
            </a:xfrm>
            <a:custGeom>
              <a:avLst/>
              <a:gdLst/>
              <a:ahLst/>
              <a:cxnLst/>
              <a:rect l="l" t="t" r="r" b="b"/>
              <a:pathLst>
                <a:path w="2208284" h="900435">
                  <a:moveTo>
                    <a:pt x="92335" y="0"/>
                  </a:moveTo>
                  <a:lnTo>
                    <a:pt x="2115948" y="0"/>
                  </a:lnTo>
                  <a:cubicBezTo>
                    <a:pt x="2140437" y="0"/>
                    <a:pt x="2163923" y="9728"/>
                    <a:pt x="2181239" y="27044"/>
                  </a:cubicBezTo>
                  <a:cubicBezTo>
                    <a:pt x="2198556" y="44361"/>
                    <a:pt x="2208284" y="67846"/>
                    <a:pt x="2208284" y="92335"/>
                  </a:cubicBezTo>
                  <a:lnTo>
                    <a:pt x="2208284" y="808100"/>
                  </a:lnTo>
                  <a:cubicBezTo>
                    <a:pt x="2208284" y="859095"/>
                    <a:pt x="2166944" y="900435"/>
                    <a:pt x="2115948" y="900435"/>
                  </a:cubicBezTo>
                  <a:lnTo>
                    <a:pt x="92335" y="900435"/>
                  </a:lnTo>
                  <a:cubicBezTo>
                    <a:pt x="41340" y="900435"/>
                    <a:pt x="0" y="859095"/>
                    <a:pt x="0" y="808100"/>
                  </a:cubicBezTo>
                  <a:lnTo>
                    <a:pt x="0" y="92335"/>
                  </a:lnTo>
                  <a:cubicBezTo>
                    <a:pt x="0" y="41340"/>
                    <a:pt x="41340" y="0"/>
                    <a:pt x="92335" y="0"/>
                  </a:cubicBezTo>
                  <a:close/>
                </a:path>
              </a:pathLst>
            </a:custGeom>
            <a:solidFill>
              <a:srgbClr val="025A2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2208284" cy="86233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60"/>
                </a:lnSpc>
              </a:pPr>
              <a:endParaRPr sz="1200"/>
            </a:p>
          </p:txBody>
        </p:sp>
      </p:grpSp>
      <p:sp>
        <p:nvSpPr>
          <p:cNvPr id="14" name="Freeform 14"/>
          <p:cNvSpPr/>
          <p:nvPr/>
        </p:nvSpPr>
        <p:spPr>
          <a:xfrm rot="-3642182">
            <a:off x="7837232" y="2516568"/>
            <a:ext cx="3008421" cy="3691314"/>
          </a:xfrm>
          <a:custGeom>
            <a:avLst/>
            <a:gdLst/>
            <a:ahLst/>
            <a:cxnLst/>
            <a:rect l="l" t="t" r="r" b="b"/>
            <a:pathLst>
              <a:path w="4512632" h="5536971">
                <a:moveTo>
                  <a:pt x="0" y="0"/>
                </a:moveTo>
                <a:lnTo>
                  <a:pt x="4512631" y="0"/>
                </a:lnTo>
                <a:lnTo>
                  <a:pt x="4512631" y="5536971"/>
                </a:lnTo>
                <a:lnTo>
                  <a:pt x="0" y="553697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7657873" y="685800"/>
            <a:ext cx="3196333" cy="319633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7C03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73"/>
                </a:lnSpc>
              </a:pPr>
              <a:endParaRPr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46569" y="1098668"/>
            <a:ext cx="4218940" cy="4018340"/>
            <a:chOff x="0" y="0"/>
            <a:chExt cx="853376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53376" cy="812800"/>
            </a:xfrm>
            <a:custGeom>
              <a:avLst/>
              <a:gdLst/>
              <a:ahLst/>
              <a:cxnLst/>
              <a:rect l="l" t="t" r="r" b="b"/>
              <a:pathLst>
                <a:path w="853376" h="812800">
                  <a:moveTo>
                    <a:pt x="122336" y="0"/>
                  </a:moveTo>
                  <a:lnTo>
                    <a:pt x="731040" y="0"/>
                  </a:lnTo>
                  <a:cubicBezTo>
                    <a:pt x="763485" y="0"/>
                    <a:pt x="794602" y="12889"/>
                    <a:pt x="817544" y="35831"/>
                  </a:cubicBezTo>
                  <a:cubicBezTo>
                    <a:pt x="840487" y="58774"/>
                    <a:pt x="853376" y="89890"/>
                    <a:pt x="853376" y="122336"/>
                  </a:cubicBezTo>
                  <a:lnTo>
                    <a:pt x="853376" y="690464"/>
                  </a:lnTo>
                  <a:cubicBezTo>
                    <a:pt x="853376" y="758028"/>
                    <a:pt x="798604" y="812800"/>
                    <a:pt x="731040" y="812800"/>
                  </a:cubicBezTo>
                  <a:lnTo>
                    <a:pt x="122336" y="812800"/>
                  </a:lnTo>
                  <a:cubicBezTo>
                    <a:pt x="54772" y="812800"/>
                    <a:pt x="0" y="758028"/>
                    <a:pt x="0" y="690464"/>
                  </a:cubicBezTo>
                  <a:lnTo>
                    <a:pt x="0" y="122336"/>
                  </a:lnTo>
                  <a:cubicBezTo>
                    <a:pt x="0" y="54772"/>
                    <a:pt x="54772" y="0"/>
                    <a:pt x="122336" y="0"/>
                  </a:cubicBezTo>
                  <a:close/>
                </a:path>
              </a:pathLst>
            </a:custGeom>
            <a:blipFill>
              <a:blip r:embed="rId11"/>
              <a:stretch>
                <a:fillRect l="-34765" r="-34765"/>
              </a:stretch>
            </a:blipFill>
            <a:ln w="20002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518943" y="3155570"/>
            <a:ext cx="2877769" cy="2877769"/>
            <a:chOff x="76134" y="49901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76134" y="49901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t="-2783" b="-2783"/>
              </a:stretch>
            </a:blipFill>
            <a:ln w="1714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3" name="Freeform 23"/>
          <p:cNvSpPr/>
          <p:nvPr/>
        </p:nvSpPr>
        <p:spPr>
          <a:xfrm rot="357621" flipH="1">
            <a:off x="10735912" y="2392200"/>
            <a:ext cx="882327" cy="987672"/>
          </a:xfrm>
          <a:custGeom>
            <a:avLst/>
            <a:gdLst/>
            <a:ahLst/>
            <a:cxnLst/>
            <a:rect l="l" t="t" r="r" b="b"/>
            <a:pathLst>
              <a:path w="1097321" h="1439109">
                <a:moveTo>
                  <a:pt x="1097321" y="0"/>
                </a:moveTo>
                <a:lnTo>
                  <a:pt x="0" y="0"/>
                </a:lnTo>
                <a:lnTo>
                  <a:pt x="0" y="1439109"/>
                </a:lnTo>
                <a:lnTo>
                  <a:pt x="1097321" y="1439109"/>
                </a:lnTo>
                <a:lnTo>
                  <a:pt x="1097321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/>
          <p:cNvGrpSpPr/>
          <p:nvPr/>
        </p:nvGrpSpPr>
        <p:grpSpPr>
          <a:xfrm>
            <a:off x="5532476" y="2561330"/>
            <a:ext cx="273407" cy="27340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7C03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31" name="Freeform 31"/>
          <p:cNvSpPr/>
          <p:nvPr/>
        </p:nvSpPr>
        <p:spPr>
          <a:xfrm>
            <a:off x="2411420" y="2649611"/>
            <a:ext cx="1378569" cy="1186392"/>
          </a:xfrm>
          <a:custGeom>
            <a:avLst/>
            <a:gdLst/>
            <a:ahLst/>
            <a:cxnLst/>
            <a:rect l="l" t="t" r="r" b="b"/>
            <a:pathLst>
              <a:path w="1546506" h="1283518">
                <a:moveTo>
                  <a:pt x="0" y="0"/>
                </a:moveTo>
                <a:lnTo>
                  <a:pt x="1546506" y="0"/>
                </a:lnTo>
                <a:lnTo>
                  <a:pt x="1546506" y="1283518"/>
                </a:lnTo>
                <a:lnTo>
                  <a:pt x="0" y="128351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35400" r="-3815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E08A64-1059-AF7E-9FDD-2AC4A4541B53}"/>
              </a:ext>
            </a:extLst>
          </p:cNvPr>
          <p:cNvGrpSpPr/>
          <p:nvPr/>
        </p:nvGrpSpPr>
        <p:grpSpPr>
          <a:xfrm>
            <a:off x="4990002" y="3952512"/>
            <a:ext cx="2033553" cy="371949"/>
            <a:chOff x="5025395" y="4534310"/>
            <a:chExt cx="2033553" cy="371949"/>
          </a:xfrm>
        </p:grpSpPr>
        <p:sp>
          <p:nvSpPr>
            <p:cNvPr id="33" name="Freeform 33"/>
            <p:cNvSpPr/>
            <p:nvPr/>
          </p:nvSpPr>
          <p:spPr>
            <a:xfrm>
              <a:off x="5760129" y="4534310"/>
              <a:ext cx="555149" cy="371949"/>
            </a:xfrm>
            <a:custGeom>
              <a:avLst/>
              <a:gdLst/>
              <a:ahLst/>
              <a:cxnLst/>
              <a:rect l="l" t="t" r="r" b="b"/>
              <a:pathLst>
                <a:path w="832723" h="557924">
                  <a:moveTo>
                    <a:pt x="0" y="0"/>
                  </a:moveTo>
                  <a:lnTo>
                    <a:pt x="832723" y="0"/>
                  </a:lnTo>
                  <a:lnTo>
                    <a:pt x="832723" y="557924"/>
                  </a:lnTo>
                  <a:lnTo>
                    <a:pt x="0" y="557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5025395" y="4534310"/>
              <a:ext cx="549337" cy="371949"/>
            </a:xfrm>
            <a:custGeom>
              <a:avLst/>
              <a:gdLst/>
              <a:ahLst/>
              <a:cxnLst/>
              <a:rect l="l" t="t" r="r" b="b"/>
              <a:pathLst>
                <a:path w="824005" h="557924">
                  <a:moveTo>
                    <a:pt x="0" y="0"/>
                  </a:moveTo>
                  <a:lnTo>
                    <a:pt x="824005" y="0"/>
                  </a:lnTo>
                  <a:lnTo>
                    <a:pt x="824005" y="557924"/>
                  </a:lnTo>
                  <a:lnTo>
                    <a:pt x="0" y="557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7500" t="-7585" r="-5870" b="-794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6500675" y="4534310"/>
              <a:ext cx="558273" cy="371949"/>
            </a:xfrm>
            <a:custGeom>
              <a:avLst/>
              <a:gdLst/>
              <a:ahLst/>
              <a:cxnLst/>
              <a:rect l="l" t="t" r="r" b="b"/>
              <a:pathLst>
                <a:path w="837410" h="557924">
                  <a:moveTo>
                    <a:pt x="0" y="0"/>
                  </a:moveTo>
                  <a:lnTo>
                    <a:pt x="837409" y="0"/>
                  </a:lnTo>
                  <a:lnTo>
                    <a:pt x="837409" y="557924"/>
                  </a:lnTo>
                  <a:lnTo>
                    <a:pt x="0" y="557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703152" y="1873214"/>
            <a:ext cx="6732636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33"/>
              </a:lnSpc>
            </a:pPr>
            <a:r>
              <a:rPr lang="en-US" sz="3200" b="1" dirty="0">
                <a:solidFill>
                  <a:srgbClr val="025A2C"/>
                </a:solidFill>
                <a:latin typeface="Gordita Bold"/>
                <a:ea typeface="Gordita Bold"/>
                <a:cs typeface="Gordita Bold"/>
                <a:sym typeface="Gordita Bold"/>
              </a:rPr>
              <a:t>Making Agriculture Easy for Everyone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09913" y="5072977"/>
            <a:ext cx="2412591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59"/>
              </a:lnSpc>
              <a:spcBef>
                <a:spcPct val="0"/>
              </a:spcBef>
            </a:pPr>
            <a:r>
              <a:rPr lang="en-US" sz="1333" b="1" dirty="0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www.lersha.com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29374" y="6169355"/>
            <a:ext cx="2313884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07"/>
              </a:lnSpc>
            </a:pPr>
            <a:r>
              <a:rPr lang="en-US" sz="1750" b="1" dirty="0">
                <a:solidFill>
                  <a:srgbClr val="FFFFFF"/>
                </a:solidFill>
                <a:latin typeface="Gordita Bold"/>
                <a:ea typeface="Gordita Bold"/>
                <a:cs typeface="Gordita Bold"/>
                <a:sym typeface="Gordita Bold"/>
              </a:rPr>
              <a:t>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1"/>
          <p:cNvGrpSpPr/>
          <p:nvPr/>
        </p:nvGrpSpPr>
        <p:grpSpPr>
          <a:xfrm>
            <a:off x="-217378" y="0"/>
            <a:ext cx="12492180" cy="6858001"/>
            <a:chOff x="1962150" y="0"/>
            <a:chExt cx="8277901" cy="6858001"/>
          </a:xfrm>
        </p:grpSpPr>
        <p:pic>
          <p:nvPicPr>
            <p:cNvPr id="123" name="Google Shape;123;p1" descr="Hands covered in dark soil planting a small green seedling in the groun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62150" y="0"/>
              <a:ext cx="8266114" cy="685800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pic>
        <p:sp>
          <p:nvSpPr>
            <p:cNvPr id="124" name="Google Shape;124;p1"/>
            <p:cNvSpPr/>
            <p:nvPr/>
          </p:nvSpPr>
          <p:spPr>
            <a:xfrm>
              <a:off x="1973851" y="0"/>
              <a:ext cx="8266200" cy="6858000"/>
            </a:xfrm>
            <a:prstGeom prst="rect">
              <a:avLst/>
            </a:prstGeom>
            <a:solidFill>
              <a:schemeClr val="lt1">
                <a:alpha val="9294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Google Shape;125;p1"/>
          <p:cNvSpPr txBox="1"/>
          <p:nvPr/>
        </p:nvSpPr>
        <p:spPr>
          <a:xfrm>
            <a:off x="92910" y="188088"/>
            <a:ext cx="11638500" cy="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32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16M+ smallholders </a:t>
            </a:r>
            <a:r>
              <a:rPr lang="en-US" sz="2400" b="1" i="0" u="none" strike="noStrike" cap="none" dirty="0">
                <a:solidFill>
                  <a:srgbClr val="061320"/>
                </a:solidFill>
                <a:latin typeface="Calibri"/>
                <a:ea typeface="Calibri"/>
                <a:cs typeface="Calibri"/>
                <a:sym typeface="Calibri"/>
              </a:rPr>
              <a:t>produce 90%+ of Ethiopia's food, yet most farm only when it rains, leaving land idle for half the year and harvests at the mercy of the weather.</a:t>
            </a:r>
            <a:endParaRPr sz="1800" b="0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6" name="Google Shape;126;p1"/>
          <p:cNvGrpSpPr/>
          <p:nvPr/>
        </p:nvGrpSpPr>
        <p:grpSpPr>
          <a:xfrm>
            <a:off x="254275" y="6139975"/>
            <a:ext cx="11548800" cy="567000"/>
            <a:chOff x="320040" y="6172200"/>
            <a:chExt cx="11548800" cy="567000"/>
          </a:xfrm>
        </p:grpSpPr>
        <p:sp>
          <p:nvSpPr>
            <p:cNvPr id="127" name="Google Shape;127;p1"/>
            <p:cNvSpPr/>
            <p:nvPr/>
          </p:nvSpPr>
          <p:spPr>
            <a:xfrm>
              <a:off x="320040" y="6172200"/>
              <a:ext cx="11548800" cy="567000"/>
            </a:xfrm>
            <a:prstGeom prst="roundRect">
              <a:avLst>
                <a:gd name="adj" fmla="val 12903"/>
              </a:avLst>
            </a:prstGeom>
            <a:solidFill>
              <a:srgbClr val="E4F2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8" name="Google Shape;128;p1" descr="/home/claude/problem_slide/icons/sun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2920" y="6300216"/>
              <a:ext cx="310896" cy="310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"/>
            <p:cNvSpPr txBox="1"/>
            <p:nvPr/>
          </p:nvSpPr>
          <p:spPr>
            <a:xfrm>
              <a:off x="938581" y="6172200"/>
              <a:ext cx="14631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r>
                <a:rPr lang="en-US" sz="135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WHY NOW?</a:t>
              </a:r>
              <a:endPara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0" name="Google Shape;130;p1" descr="/home/claude/problem_slide/icons/cloud_rain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852928" y="6300216"/>
              <a:ext cx="310896" cy="310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" name="Google Shape;131;p1"/>
            <p:cNvSpPr txBox="1"/>
            <p:nvPr/>
          </p:nvSpPr>
          <p:spPr>
            <a:xfrm>
              <a:off x="3273552" y="6172200"/>
              <a:ext cx="14928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1363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Climate risk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363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 rising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2" name="Google Shape;132;p1"/>
            <p:cNvCxnSpPr/>
            <p:nvPr/>
          </p:nvCxnSpPr>
          <p:spPr>
            <a:xfrm>
              <a:off x="4876038" y="6254496"/>
              <a:ext cx="0" cy="402300"/>
            </a:xfrm>
            <a:prstGeom prst="straightConnector1">
              <a:avLst/>
            </a:prstGeom>
            <a:noFill/>
            <a:ln w="12700" cap="flat" cmpd="sng">
              <a:solidFill>
                <a:srgbClr val="BBD3C4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33" name="Google Shape;133;p1" descr="/home/claude/problem_slide/icons/smartphone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77206" y="6300216"/>
              <a:ext cx="310896" cy="310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1"/>
            <p:cNvSpPr txBox="1"/>
            <p:nvPr/>
          </p:nvSpPr>
          <p:spPr>
            <a:xfrm>
              <a:off x="5497830" y="6172200"/>
              <a:ext cx="14928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1363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Mobile adoption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363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 growing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p1"/>
            <p:cNvCxnSpPr/>
            <p:nvPr/>
          </p:nvCxnSpPr>
          <p:spPr>
            <a:xfrm>
              <a:off x="7100316" y="6254496"/>
              <a:ext cx="0" cy="402300"/>
            </a:xfrm>
            <a:prstGeom prst="straightConnector1">
              <a:avLst/>
            </a:prstGeom>
            <a:noFill/>
            <a:ln w="12700" cap="flat" cmpd="sng">
              <a:solidFill>
                <a:srgbClr val="BBD3C4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36" name="Google Shape;136;p1" descr="/home/claude/problem_slide/icons/trending_up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301484" y="6300216"/>
              <a:ext cx="310896" cy="310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"/>
            <p:cNvSpPr txBox="1"/>
            <p:nvPr/>
          </p:nvSpPr>
          <p:spPr>
            <a:xfrm>
              <a:off x="7722108" y="6172200"/>
              <a:ext cx="14928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1363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Agri finance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363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momentum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8" name="Google Shape;138;p1"/>
            <p:cNvCxnSpPr/>
            <p:nvPr/>
          </p:nvCxnSpPr>
          <p:spPr>
            <a:xfrm>
              <a:off x="9324594" y="6254496"/>
              <a:ext cx="0" cy="402300"/>
            </a:xfrm>
            <a:prstGeom prst="straightConnector1">
              <a:avLst/>
            </a:prstGeom>
            <a:noFill/>
            <a:ln w="12700" cap="flat" cmpd="sng">
              <a:solidFill>
                <a:srgbClr val="BBD3C4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39" name="Google Shape;139;p1" descr="/home/claude/problem_slide/icons/bank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525762" y="6300216"/>
              <a:ext cx="310896" cy="310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1"/>
            <p:cNvSpPr txBox="1"/>
            <p:nvPr/>
          </p:nvSpPr>
          <p:spPr>
            <a:xfrm>
              <a:off x="9946385" y="6172200"/>
              <a:ext cx="1637185" cy="5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1363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Policy support</a:t>
              </a:r>
              <a:endParaRPr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1363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 strengthening</a:t>
              </a:r>
              <a:endParaRPr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p1"/>
          <p:cNvGrpSpPr/>
          <p:nvPr/>
        </p:nvGrpSpPr>
        <p:grpSpPr>
          <a:xfrm>
            <a:off x="2620256" y="1148451"/>
            <a:ext cx="2897407" cy="1764626"/>
            <a:chOff x="2333275" y="1302158"/>
            <a:chExt cx="3139800" cy="1332900"/>
          </a:xfrm>
        </p:grpSpPr>
        <p:sp>
          <p:nvSpPr>
            <p:cNvPr id="142" name="Google Shape;142;p1"/>
            <p:cNvSpPr/>
            <p:nvPr/>
          </p:nvSpPr>
          <p:spPr>
            <a:xfrm>
              <a:off x="2333275" y="1302158"/>
              <a:ext cx="3139800" cy="1332900"/>
            </a:xfrm>
            <a:prstGeom prst="rect">
              <a:avLst/>
            </a:prstGeom>
            <a:solidFill>
              <a:srgbClr val="B3E5A0">
                <a:alpha val="1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Arial"/>
                <a:buNone/>
              </a:pPr>
              <a:endParaRPr sz="900" b="1" i="0" u="none" strike="noStrike" cap="none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43" name="Google Shape;143;p1"/>
            <p:cNvSpPr txBox="1"/>
            <p:nvPr/>
          </p:nvSpPr>
          <p:spPr>
            <a:xfrm>
              <a:off x="2629595" y="1517467"/>
              <a:ext cx="2775600" cy="10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88E47"/>
                </a:buClr>
                <a:buSzPts val="1400"/>
                <a:buFont typeface="Calibri"/>
                <a:buNone/>
              </a:pPr>
              <a:r>
                <a:rPr lang="en-US" sz="1400" b="1" i="0" u="none" strike="noStrike" cap="none" dirty="0">
                  <a:solidFill>
                    <a:srgbClr val="275317"/>
                  </a:solidFill>
                  <a:latin typeface="Calibri"/>
                  <a:ea typeface="Calibri"/>
                  <a:cs typeface="Calibri"/>
                  <a:sym typeface="Calibri"/>
                </a:rPr>
                <a:t>“I had the land, but no tools, no credit, and no one to guide me. Each season felt like a gamble. I was farming in the dark, hoping for a harvest.” </a:t>
              </a:r>
              <a:r>
                <a:rPr lang="en-US" sz="1400" b="1" i="0" u="none" strike="noStrike" cap="none" dirty="0">
                  <a:solidFill>
                    <a:srgbClr val="788E47"/>
                  </a:solidFill>
                  <a:latin typeface="Calibri"/>
                  <a:ea typeface="Calibri"/>
                  <a:cs typeface="Calibri"/>
                  <a:sym typeface="Calibri"/>
                </a:rPr>
                <a:t>- </a:t>
              </a:r>
              <a:r>
                <a:rPr lang="en-US" sz="14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Momina, </a:t>
              </a:r>
              <a:r>
                <a:rPr lang="en-US" sz="14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smallholder </a:t>
              </a:r>
              <a:r>
                <a:rPr lang="en-US" sz="14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farmer from Arsi, ET</a:t>
              </a:r>
              <a:endParaRPr sz="1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4" name="Google Shape;144;p1" descr="Open quotation mark with solid fill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99540" y="515611"/>
            <a:ext cx="1369726" cy="136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" descr="/home/claude/problem_slide/assets/farmer.jpe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700" y="1148453"/>
            <a:ext cx="2418600" cy="2418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7" name="Google Shape;147;p1"/>
          <p:cNvSpPr txBox="1"/>
          <p:nvPr/>
        </p:nvSpPr>
        <p:spPr>
          <a:xfrm>
            <a:off x="41700" y="418870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Imagine millions of Mominas lack access to: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" descr="/home/claude/problem_slide/icons/financ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621293" y="3368007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"/>
          <p:cNvSpPr txBox="1"/>
          <p:nvPr/>
        </p:nvSpPr>
        <p:spPr>
          <a:xfrm>
            <a:off x="4160354" y="3267380"/>
            <a:ext cx="1492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500" b="1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Tailored finance </a:t>
            </a:r>
            <a:endParaRPr sz="1500" b="0" i="0" u="none" strike="noStrike" cap="none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"/>
          <p:cNvSpPr txBox="1"/>
          <p:nvPr/>
        </p:nvSpPr>
        <p:spPr>
          <a:xfrm>
            <a:off x="4160354" y="4062018"/>
            <a:ext cx="1492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500" b="1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Reliable market </a:t>
            </a:r>
            <a:endParaRPr sz="1500" b="0" i="0" u="none" strike="noStrike" cap="none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"/>
          <p:cNvSpPr txBox="1"/>
          <p:nvPr/>
        </p:nvSpPr>
        <p:spPr>
          <a:xfrm>
            <a:off x="4160354" y="4908765"/>
            <a:ext cx="1492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5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Water and </a:t>
            </a:r>
            <a:r>
              <a:rPr lang="en-US" sz="1500" b="1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limited advisory </a:t>
            </a:r>
            <a:endParaRPr sz="1500" b="0" i="0" u="none" strike="noStrike" cap="none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1" descr="/home/claude/problem_slide/icons/suppliers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21297" y="4188698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" descr="/home/claude/problem_slide/icons/advisory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21295" y="5009385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"/>
          <p:cNvSpPr/>
          <p:nvPr/>
        </p:nvSpPr>
        <p:spPr>
          <a:xfrm rot="5400000" flipH="1">
            <a:off x="2124563" y="4277975"/>
            <a:ext cx="2156100" cy="187200"/>
          </a:xfrm>
          <a:prstGeom prst="triangle">
            <a:avLst>
              <a:gd name="adj" fmla="val 49870"/>
            </a:avLst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558061-130A-3C12-CE0C-455F705CE5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37541" y="1068262"/>
            <a:ext cx="5986873" cy="4739608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h7cbee667df003c0d_0_909"/>
          <p:cNvGrpSpPr/>
          <p:nvPr/>
        </p:nvGrpSpPr>
        <p:grpSpPr>
          <a:xfrm>
            <a:off x="-13175" y="-81000"/>
            <a:ext cx="12218400" cy="6896100"/>
            <a:chOff x="-890754" y="-732603"/>
            <a:chExt cx="12218400" cy="6896100"/>
          </a:xfrm>
        </p:grpSpPr>
        <p:pic>
          <p:nvPicPr>
            <p:cNvPr id="161" name="Google Shape;161;h7cbee667df003c0d_0_909" descr="A field of wheat with blue sky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r="12072" b="26063"/>
            <a:stretch/>
          </p:blipFill>
          <p:spPr>
            <a:xfrm>
              <a:off x="-888838" y="-732603"/>
              <a:ext cx="12215710" cy="68959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h7cbee667df003c0d_0_909"/>
            <p:cNvSpPr/>
            <p:nvPr/>
          </p:nvSpPr>
          <p:spPr>
            <a:xfrm>
              <a:off x="-890754" y="-732603"/>
              <a:ext cx="12218400" cy="6896100"/>
            </a:xfrm>
            <a:prstGeom prst="rect">
              <a:avLst/>
            </a:prstGeom>
            <a:solidFill>
              <a:schemeClr val="lt1">
                <a:alpha val="8705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h7cbee667df003c0d_0_909"/>
          <p:cNvSpPr txBox="1"/>
          <p:nvPr/>
        </p:nvSpPr>
        <p:spPr>
          <a:xfrm>
            <a:off x="191615" y="110626"/>
            <a:ext cx="11808000" cy="8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317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Lersha’s</a:t>
            </a:r>
            <a:r>
              <a:rPr lang="en-US" sz="2400" b="1" i="0" u="none" strike="noStrike" cap="none" dirty="0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 Bundled Service Model: </a:t>
            </a:r>
            <a:r>
              <a:rPr lang="en-US" sz="235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Lersha</a:t>
            </a:r>
            <a:r>
              <a:rPr lang="en-US" sz="235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fully integrated, over 4,000 agent-powered digital platform revolutionizing smallholder agriculture via bundled solutions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h7cbee667df003c0d_0_909"/>
          <p:cNvSpPr/>
          <p:nvPr/>
        </p:nvSpPr>
        <p:spPr>
          <a:xfrm>
            <a:off x="-12175" y="5658775"/>
            <a:ext cx="12215700" cy="1237200"/>
          </a:xfrm>
          <a:prstGeom prst="rect">
            <a:avLst/>
          </a:prstGeom>
          <a:solidFill>
            <a:srgbClr val="0C0C0C">
              <a:alpha val="2196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5" name="Google Shape;165;h7cbee667df003c0d_0_909"/>
          <p:cNvSpPr txBox="1"/>
          <p:nvPr/>
        </p:nvSpPr>
        <p:spPr>
          <a:xfrm>
            <a:off x="1186311" y="6151975"/>
            <a:ext cx="2102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317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Proprietary credit scoring using farm &amp; behavioural data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h7cbee667df003c0d_0_909"/>
          <p:cNvSpPr/>
          <p:nvPr/>
        </p:nvSpPr>
        <p:spPr>
          <a:xfrm>
            <a:off x="330332" y="6015930"/>
            <a:ext cx="790800" cy="79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h7cbee667df003c0d_0_909"/>
          <p:cNvSpPr txBox="1"/>
          <p:nvPr/>
        </p:nvSpPr>
        <p:spPr>
          <a:xfrm>
            <a:off x="4130467" y="6158987"/>
            <a:ext cx="2102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317"/>
              </a:buClr>
              <a:buSzPts val="120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Offline-capable multilingual apps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h7cbee667df003c0d_0_909"/>
          <p:cNvSpPr/>
          <p:nvPr/>
        </p:nvSpPr>
        <p:spPr>
          <a:xfrm>
            <a:off x="3354200" y="6015930"/>
            <a:ext cx="790800" cy="79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h7cbee667df003c0d_0_909"/>
          <p:cNvSpPr txBox="1"/>
          <p:nvPr/>
        </p:nvSpPr>
        <p:spPr>
          <a:xfrm>
            <a:off x="7086758" y="6158987"/>
            <a:ext cx="2102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317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Youth agent model for last-mile delivery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h7cbee667df003c0d_0_909"/>
          <p:cNvSpPr/>
          <p:nvPr/>
        </p:nvSpPr>
        <p:spPr>
          <a:xfrm>
            <a:off x="6310491" y="6015930"/>
            <a:ext cx="790800" cy="79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h7cbee667df003c0d_0_909"/>
          <p:cNvSpPr txBox="1"/>
          <p:nvPr/>
        </p:nvSpPr>
        <p:spPr>
          <a:xfrm>
            <a:off x="9905776" y="6158987"/>
            <a:ext cx="2102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317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Climate-smart advisory integrated with loan access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h7cbee667df003c0d_0_909"/>
          <p:cNvSpPr/>
          <p:nvPr/>
        </p:nvSpPr>
        <p:spPr>
          <a:xfrm>
            <a:off x="9129509" y="6015930"/>
            <a:ext cx="790800" cy="790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h7cbee667df003c0d_0_909"/>
          <p:cNvSpPr txBox="1"/>
          <p:nvPr/>
        </p:nvSpPr>
        <p:spPr>
          <a:xfrm>
            <a:off x="191629" y="5626677"/>
            <a:ext cx="617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Innovation Edge:</a:t>
            </a: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h7cbee667df003c0d_0_909" descr="Shar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22389" y="6137643"/>
            <a:ext cx="460425" cy="46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h7cbee667df003c0d_0_909" descr="School girl outlin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78073" y="6026458"/>
            <a:ext cx="654876" cy="65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h7cbee667df003c0d_0_909" descr="Online Network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17743" y="6152223"/>
            <a:ext cx="461187" cy="461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h7cbee667df003c0d_0_909" descr="Database with solid fill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9335" y="6164944"/>
            <a:ext cx="492778" cy="492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h7cbee667df003c0d_0_90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7528" y="1072552"/>
            <a:ext cx="5979426" cy="4458449"/>
          </a:xfrm>
          <a:prstGeom prst="rect">
            <a:avLst/>
          </a:prstGeom>
          <a:noFill/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79" name="Google Shape;179;h7cbee667df003c0d_0_909"/>
          <p:cNvGrpSpPr/>
          <p:nvPr/>
        </p:nvGrpSpPr>
        <p:grpSpPr>
          <a:xfrm>
            <a:off x="6656804" y="2407379"/>
            <a:ext cx="5503209" cy="3001962"/>
            <a:chOff x="379476" y="2241550"/>
            <a:chExt cx="8636550" cy="3001962"/>
          </a:xfrm>
        </p:grpSpPr>
        <p:sp>
          <p:nvSpPr>
            <p:cNvPr id="180" name="Google Shape;180;h7cbee667df003c0d_0_909"/>
            <p:cNvSpPr/>
            <p:nvPr/>
          </p:nvSpPr>
          <p:spPr>
            <a:xfrm>
              <a:off x="490538" y="4823141"/>
              <a:ext cx="12801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Market Linkage </a:t>
              </a:r>
              <a:endParaRPr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h7cbee667df003c0d_0_909"/>
            <p:cNvSpPr/>
            <p:nvPr/>
          </p:nvSpPr>
          <p:spPr>
            <a:xfrm>
              <a:off x="379476" y="2241550"/>
              <a:ext cx="8385042" cy="3001962"/>
            </a:xfrm>
            <a:custGeom>
              <a:avLst/>
              <a:gdLst/>
              <a:ahLst/>
              <a:cxnLst/>
              <a:rect l="l" t="t" r="r" b="b"/>
              <a:pathLst>
                <a:path w="5713" h="2017" extrusionOk="0">
                  <a:moveTo>
                    <a:pt x="0" y="2016"/>
                  </a:moveTo>
                  <a:lnTo>
                    <a:pt x="0" y="1680"/>
                  </a:lnTo>
                  <a:lnTo>
                    <a:pt x="952" y="1680"/>
                  </a:lnTo>
                  <a:lnTo>
                    <a:pt x="952" y="1344"/>
                  </a:lnTo>
                  <a:lnTo>
                    <a:pt x="1904" y="1344"/>
                  </a:lnTo>
                  <a:lnTo>
                    <a:pt x="1904" y="1008"/>
                  </a:lnTo>
                  <a:lnTo>
                    <a:pt x="2856" y="1008"/>
                  </a:lnTo>
                  <a:lnTo>
                    <a:pt x="2856" y="672"/>
                  </a:lnTo>
                  <a:lnTo>
                    <a:pt x="3808" y="672"/>
                  </a:lnTo>
                  <a:lnTo>
                    <a:pt x="3808" y="336"/>
                  </a:lnTo>
                  <a:lnTo>
                    <a:pt x="4760" y="336"/>
                  </a:lnTo>
                  <a:lnTo>
                    <a:pt x="4760" y="0"/>
                  </a:lnTo>
                  <a:lnTo>
                    <a:pt x="5712" y="0"/>
                  </a:lnTo>
                </a:path>
              </a:pathLst>
            </a:custGeom>
            <a:noFill/>
            <a:ln w="19050" cap="rnd" cmpd="sng">
              <a:solidFill>
                <a:srgbClr val="0C34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h7cbee667df003c0d_0_909"/>
            <p:cNvSpPr/>
            <p:nvPr/>
          </p:nvSpPr>
          <p:spPr>
            <a:xfrm>
              <a:off x="1888807" y="4317986"/>
              <a:ext cx="1383000" cy="28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Farmer Structuring 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h7cbee667df003c0d_0_909"/>
            <p:cNvSpPr/>
            <p:nvPr/>
          </p:nvSpPr>
          <p:spPr>
            <a:xfrm>
              <a:off x="3271838" y="3802697"/>
              <a:ext cx="12801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Bundled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Input 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Financing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h7cbee667df003c0d_0_909"/>
            <p:cNvSpPr/>
            <p:nvPr/>
          </p:nvSpPr>
          <p:spPr>
            <a:xfrm>
              <a:off x="4690872" y="3308985"/>
              <a:ext cx="12801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Advisory &amp;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Execution 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Support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h7cbee667df003c0d_0_909"/>
            <p:cNvSpPr/>
            <p:nvPr/>
          </p:nvSpPr>
          <p:spPr>
            <a:xfrm>
              <a:off x="5980733" y="2816541"/>
              <a:ext cx="15018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Aggregation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h7cbee667df003c0d_0_909"/>
            <p:cNvSpPr/>
            <p:nvPr/>
          </p:nvSpPr>
          <p:spPr>
            <a:xfrm>
              <a:off x="7414326" y="2301864"/>
              <a:ext cx="16017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Closed-loop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Repayment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7" name="Google Shape;187;h7cbee667df003c0d_0_90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02818" y="2934825"/>
            <a:ext cx="1187182" cy="896175"/>
          </a:xfrm>
          <a:prstGeom prst="rect">
            <a:avLst/>
          </a:prstGeom>
          <a:solidFill>
            <a:schemeClr val="lt1">
              <a:alpha val="87059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8" name="Google Shape;188;h7cbee667df003c0d_0_909"/>
          <p:cNvPicPr preferRelativeResize="0"/>
          <p:nvPr/>
        </p:nvPicPr>
        <p:blipFill rotWithShape="1">
          <a:blip r:embed="rId10">
            <a:alphaModFix/>
          </a:blip>
          <a:srcRect l="10250"/>
          <a:stretch/>
        </p:blipFill>
        <p:spPr>
          <a:xfrm>
            <a:off x="10424588" y="1456875"/>
            <a:ext cx="1065075" cy="8961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9" name="Google Shape;189;h7cbee667df003c0d_0_909"/>
          <p:cNvPicPr preferRelativeResize="0"/>
          <p:nvPr/>
        </p:nvPicPr>
        <p:blipFill rotWithShape="1">
          <a:blip r:embed="rId11">
            <a:alphaModFix/>
          </a:blip>
          <a:srcRect l="17594"/>
          <a:stretch/>
        </p:blipFill>
        <p:spPr>
          <a:xfrm>
            <a:off x="6678533" y="3428427"/>
            <a:ext cx="1102923" cy="92802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0" name="Google Shape;190;h7cbee667df003c0d_0_90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202000" y="1838496"/>
            <a:ext cx="1065075" cy="103604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03AE5521-CFB7-2F9D-5793-E7C4A0E17B9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429" imgH="430" progId="TCLayout.ActiveDocument.1">
                  <p:embed/>
                </p:oleObj>
              </mc:Choice>
              <mc:Fallback>
                <p:oleObj name="think-cell Slide" r:id="rId14" imgW="429" imgH="43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3AE5521-CFB7-2F9D-5793-E7C4A0E17B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4605656D-AB1B-CF89-2BCD-4B77C4DEB5E1}"/>
              </a:ext>
            </a:extLst>
          </p:cNvPr>
          <p:cNvGrpSpPr/>
          <p:nvPr/>
        </p:nvGrpSpPr>
        <p:grpSpPr>
          <a:xfrm>
            <a:off x="406400" y="1193800"/>
            <a:ext cx="3488233" cy="761971"/>
            <a:chOff x="609600" y="1790700"/>
            <a:chExt cx="5232350" cy="114295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E021A89-740B-C011-3DD2-8433E326373F}"/>
                </a:ext>
              </a:extLst>
            </p:cNvPr>
            <p:cNvGrpSpPr/>
            <p:nvPr/>
          </p:nvGrpSpPr>
          <p:grpSpPr>
            <a:xfrm>
              <a:off x="609600" y="1790700"/>
              <a:ext cx="5232350" cy="1142956"/>
              <a:chOff x="609600" y="1790700"/>
              <a:chExt cx="5232350" cy="1142956"/>
            </a:xfrm>
          </p:grpSpPr>
          <p:sp>
            <p:nvSpPr>
              <p:cNvPr id="3" name="Shape 4">
                <a:extLst>
                  <a:ext uri="{FF2B5EF4-FFF2-40B4-BE49-F238E27FC236}">
                    <a16:creationId xmlns:a16="http://schemas.microsoft.com/office/drawing/2014/main" id="{1B61073A-A2C9-127B-C340-00E7673E598D}"/>
                  </a:ext>
                </a:extLst>
              </p:cNvPr>
              <p:cNvSpPr/>
              <p:nvPr/>
            </p:nvSpPr>
            <p:spPr>
              <a:xfrm>
                <a:off x="609600" y="2085953"/>
                <a:ext cx="5232350" cy="847703"/>
              </a:xfrm>
              <a:prstGeom prst="roundRect">
                <a:avLst>
                  <a:gd name="adj" fmla="val 5900"/>
                </a:avLst>
              </a:prstGeom>
              <a:solidFill>
                <a:srgbClr val="FFFFFF"/>
              </a:solidFill>
              <a:ln w="9525">
                <a:solidFill>
                  <a:srgbClr val="E7ECE7"/>
                </a:solidFill>
                <a:prstDash val="solid"/>
              </a:ln>
              <a:effectLst>
                <a:outerShdw blurRad="381000" dist="171450" dir="5400000" algn="bl" rotWithShape="0">
                  <a:srgbClr val="143A22">
                    <a:alpha val="34000"/>
                  </a:srgbClr>
                </a:outerShdw>
              </a:effectLst>
            </p:spPr>
            <p:txBody>
              <a:bodyPr/>
              <a:lstStyle/>
              <a:p>
                <a:endParaRPr lang="en-US" sz="933"/>
              </a:p>
            </p:txBody>
          </p:sp>
          <p:sp>
            <p:nvSpPr>
              <p:cNvPr id="5" name="Shape 5">
                <a:extLst>
                  <a:ext uri="{FF2B5EF4-FFF2-40B4-BE49-F238E27FC236}">
                    <a16:creationId xmlns:a16="http://schemas.microsoft.com/office/drawing/2014/main" id="{188A1D63-0A41-0C64-EC8D-93B499A77D10}"/>
                  </a:ext>
                </a:extLst>
              </p:cNvPr>
              <p:cNvSpPr/>
              <p:nvPr/>
            </p:nvSpPr>
            <p:spPr>
              <a:xfrm>
                <a:off x="609600" y="1790700"/>
                <a:ext cx="5213300" cy="47625"/>
              </a:xfrm>
              <a:prstGeom prst="rect">
                <a:avLst/>
              </a:prstGeom>
              <a:gradFill rotWithShape="1">
                <a:gsLst>
                  <a:gs pos="0">
                    <a:srgbClr val="2C6E3A">
                      <a:alpha val="100000"/>
                    </a:srgbClr>
                  </a:gs>
                  <a:gs pos="100000">
                    <a:srgbClr val="4CAF50">
                      <a:alpha val="100000"/>
                    </a:srgbClr>
                  </a:gs>
                </a:gsLst>
                <a:lin ang="0" scaled="0"/>
              </a:gradFill>
              <a:ln/>
            </p:spPr>
            <p:txBody>
              <a:bodyPr/>
              <a:lstStyle/>
              <a:p>
                <a:endParaRPr lang="en-US" sz="933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D26B0B4-57E6-EF97-5EEC-CD5F8782D1A5}"/>
                </a:ext>
              </a:extLst>
            </p:cNvPr>
            <p:cNvGrpSpPr/>
            <p:nvPr/>
          </p:nvGrpSpPr>
          <p:grpSpPr>
            <a:xfrm>
              <a:off x="936249" y="2141340"/>
              <a:ext cx="4839066" cy="551807"/>
              <a:chOff x="1204190" y="2850956"/>
              <a:chExt cx="3076566" cy="505312"/>
            </a:xfrm>
          </p:grpSpPr>
          <p:sp>
            <p:nvSpPr>
              <p:cNvPr id="60" name="Text 6">
                <a:extLst>
                  <a:ext uri="{FF2B5EF4-FFF2-40B4-BE49-F238E27FC236}">
                    <a16:creationId xmlns:a16="http://schemas.microsoft.com/office/drawing/2014/main" id="{42D1F235-426A-913D-60A0-8995BD8EDC29}"/>
                  </a:ext>
                </a:extLst>
              </p:cNvPr>
              <p:cNvSpPr/>
              <p:nvPr/>
            </p:nvSpPr>
            <p:spPr>
              <a:xfrm>
                <a:off x="1204190" y="2932413"/>
                <a:ext cx="394097" cy="361950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r>
                  <a:rPr lang="en-US" sz="2133" b="1" dirty="0">
                    <a:solidFill>
                      <a:srgbClr val="2C6E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01</a:t>
                </a:r>
                <a:endParaRPr lang="en-US" sz="2133" dirty="0"/>
              </a:p>
            </p:txBody>
          </p:sp>
          <p:sp>
            <p:nvSpPr>
              <p:cNvPr id="61" name="Text 7">
                <a:extLst>
                  <a:ext uri="{FF2B5EF4-FFF2-40B4-BE49-F238E27FC236}">
                    <a16:creationId xmlns:a16="http://schemas.microsoft.com/office/drawing/2014/main" id="{E4C52FE3-01AF-4D4F-70A0-CCCEA6AEC194}"/>
                  </a:ext>
                </a:extLst>
              </p:cNvPr>
              <p:cNvSpPr/>
              <p:nvPr/>
            </p:nvSpPr>
            <p:spPr>
              <a:xfrm>
                <a:off x="1640652" y="2850956"/>
                <a:ext cx="2640104" cy="505312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pPr>
                  <a:lnSpc>
                    <a:spcPct val="105000"/>
                  </a:lnSpc>
                </a:pPr>
                <a:r>
                  <a:rPr lang="en-US" sz="1600" b="1" dirty="0">
                    <a:solidFill>
                      <a:srgbClr val="143A22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Farmer Digital Profile (Lersha Agent App)</a:t>
                </a:r>
                <a:endParaRPr lang="en-US" sz="1600" dirty="0"/>
              </a:p>
            </p:txBody>
          </p:sp>
        </p:grpSp>
      </p:grpSp>
      <p:grpSp>
        <p:nvGrpSpPr>
          <p:cNvPr id="1042" name="Group 1041">
            <a:extLst>
              <a:ext uri="{FF2B5EF4-FFF2-40B4-BE49-F238E27FC236}">
                <a16:creationId xmlns:a16="http://schemas.microsoft.com/office/drawing/2014/main" id="{D483AFDA-D7EF-146E-6992-630866A852CF}"/>
              </a:ext>
            </a:extLst>
          </p:cNvPr>
          <p:cNvGrpSpPr/>
          <p:nvPr/>
        </p:nvGrpSpPr>
        <p:grpSpPr>
          <a:xfrm>
            <a:off x="4416718" y="1209675"/>
            <a:ext cx="3488233" cy="761971"/>
            <a:chOff x="6625077" y="1814512"/>
            <a:chExt cx="5232350" cy="11429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0FB6F24-FB97-6F50-0C11-E4628B2D9D04}"/>
                </a:ext>
              </a:extLst>
            </p:cNvPr>
            <p:cNvGrpSpPr/>
            <p:nvPr/>
          </p:nvGrpSpPr>
          <p:grpSpPr>
            <a:xfrm>
              <a:off x="6625077" y="1814512"/>
              <a:ext cx="5232350" cy="1142956"/>
              <a:chOff x="609600" y="1790700"/>
              <a:chExt cx="5232350" cy="1142956"/>
            </a:xfrm>
          </p:grpSpPr>
          <p:sp>
            <p:nvSpPr>
              <p:cNvPr id="9" name="Shape 4">
                <a:extLst>
                  <a:ext uri="{FF2B5EF4-FFF2-40B4-BE49-F238E27FC236}">
                    <a16:creationId xmlns:a16="http://schemas.microsoft.com/office/drawing/2014/main" id="{F2CA0181-3D7C-A5AC-C6F1-CF61C19F15E7}"/>
                  </a:ext>
                </a:extLst>
              </p:cNvPr>
              <p:cNvSpPr/>
              <p:nvPr/>
            </p:nvSpPr>
            <p:spPr>
              <a:xfrm>
                <a:off x="609600" y="2085953"/>
                <a:ext cx="5232350" cy="847703"/>
              </a:xfrm>
              <a:prstGeom prst="roundRect">
                <a:avLst>
                  <a:gd name="adj" fmla="val 5900"/>
                </a:avLst>
              </a:prstGeom>
              <a:solidFill>
                <a:srgbClr val="FFFFFF"/>
              </a:solidFill>
              <a:ln w="9525">
                <a:solidFill>
                  <a:srgbClr val="E7ECE7"/>
                </a:solidFill>
                <a:prstDash val="solid"/>
              </a:ln>
              <a:effectLst>
                <a:outerShdw blurRad="381000" dist="171450" dir="5400000" algn="bl" rotWithShape="0">
                  <a:srgbClr val="143A22">
                    <a:alpha val="34000"/>
                  </a:srgbClr>
                </a:outerShdw>
              </a:effectLst>
            </p:spPr>
            <p:txBody>
              <a:bodyPr/>
              <a:lstStyle/>
              <a:p>
                <a:endParaRPr lang="en-US" sz="933"/>
              </a:p>
            </p:txBody>
          </p:sp>
          <p:sp>
            <p:nvSpPr>
              <p:cNvPr id="10" name="Shape 5">
                <a:extLst>
                  <a:ext uri="{FF2B5EF4-FFF2-40B4-BE49-F238E27FC236}">
                    <a16:creationId xmlns:a16="http://schemas.microsoft.com/office/drawing/2014/main" id="{581F02EF-5044-0E22-9006-9471D50112A4}"/>
                  </a:ext>
                </a:extLst>
              </p:cNvPr>
              <p:cNvSpPr/>
              <p:nvPr/>
            </p:nvSpPr>
            <p:spPr>
              <a:xfrm>
                <a:off x="609600" y="1790700"/>
                <a:ext cx="5213300" cy="47625"/>
              </a:xfrm>
              <a:prstGeom prst="rect">
                <a:avLst/>
              </a:prstGeom>
              <a:gradFill rotWithShape="1">
                <a:gsLst>
                  <a:gs pos="0">
                    <a:srgbClr val="2C6E3A">
                      <a:alpha val="100000"/>
                    </a:srgbClr>
                  </a:gs>
                  <a:gs pos="100000">
                    <a:srgbClr val="4CAF50">
                      <a:alpha val="100000"/>
                    </a:srgbClr>
                  </a:gs>
                </a:gsLst>
                <a:lin ang="0" scaled="0"/>
              </a:gradFill>
              <a:ln/>
            </p:spPr>
            <p:txBody>
              <a:bodyPr/>
              <a:lstStyle/>
              <a:p>
                <a:endParaRPr lang="en-US" sz="933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5A3C7B9-8B3D-6FA5-379C-179A55CE58C7}"/>
                </a:ext>
              </a:extLst>
            </p:cNvPr>
            <p:cNvGrpSpPr/>
            <p:nvPr/>
          </p:nvGrpSpPr>
          <p:grpSpPr>
            <a:xfrm>
              <a:off x="7206511" y="2303539"/>
              <a:ext cx="4452089" cy="424566"/>
              <a:chOff x="1400175" y="2981325"/>
              <a:chExt cx="2830535" cy="388791"/>
            </a:xfrm>
          </p:grpSpPr>
          <p:sp>
            <p:nvSpPr>
              <p:cNvPr id="1024" name="Text 6">
                <a:extLst>
                  <a:ext uri="{FF2B5EF4-FFF2-40B4-BE49-F238E27FC236}">
                    <a16:creationId xmlns:a16="http://schemas.microsoft.com/office/drawing/2014/main" id="{21817495-A7CB-28FA-9099-D215AA3A13A8}"/>
                  </a:ext>
                </a:extLst>
              </p:cNvPr>
              <p:cNvSpPr/>
              <p:nvPr/>
            </p:nvSpPr>
            <p:spPr>
              <a:xfrm>
                <a:off x="1400175" y="2981325"/>
                <a:ext cx="394097" cy="361950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r>
                  <a:rPr lang="en-US" sz="2133" b="1" dirty="0">
                    <a:solidFill>
                      <a:srgbClr val="2C6E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02</a:t>
                </a:r>
                <a:endParaRPr lang="en-US" sz="2133" dirty="0"/>
              </a:p>
            </p:txBody>
          </p:sp>
          <p:sp>
            <p:nvSpPr>
              <p:cNvPr id="1025" name="Text 7">
                <a:extLst>
                  <a:ext uri="{FF2B5EF4-FFF2-40B4-BE49-F238E27FC236}">
                    <a16:creationId xmlns:a16="http://schemas.microsoft.com/office/drawing/2014/main" id="{88511F4E-4329-2051-1A86-EE97B2F8E429}"/>
                  </a:ext>
                </a:extLst>
              </p:cNvPr>
              <p:cNvSpPr/>
              <p:nvPr/>
            </p:nvSpPr>
            <p:spPr>
              <a:xfrm>
                <a:off x="1894373" y="3008166"/>
                <a:ext cx="2336337" cy="361950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pPr>
                  <a:lnSpc>
                    <a:spcPct val="105000"/>
                  </a:lnSpc>
                </a:pPr>
                <a:r>
                  <a:rPr lang="en-US" sz="1600" b="1" dirty="0">
                    <a:solidFill>
                      <a:srgbClr val="143A22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Inventory Management</a:t>
                </a:r>
                <a:endParaRPr lang="en-US" sz="1600" dirty="0"/>
              </a:p>
            </p:txBody>
          </p:sp>
        </p:grpSp>
      </p:grpSp>
      <p:grpSp>
        <p:nvGrpSpPr>
          <p:cNvPr id="1043" name="Group 1042">
            <a:extLst>
              <a:ext uri="{FF2B5EF4-FFF2-40B4-BE49-F238E27FC236}">
                <a16:creationId xmlns:a16="http://schemas.microsoft.com/office/drawing/2014/main" id="{54AC9CFA-1A5F-3F43-DA73-F606C5ED9CF2}"/>
              </a:ext>
            </a:extLst>
          </p:cNvPr>
          <p:cNvGrpSpPr/>
          <p:nvPr/>
        </p:nvGrpSpPr>
        <p:grpSpPr>
          <a:xfrm>
            <a:off x="8416876" y="1193800"/>
            <a:ext cx="3488233" cy="761971"/>
            <a:chOff x="12625314" y="1790700"/>
            <a:chExt cx="5232350" cy="114295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CD34924-5171-3DB7-CE6C-A7849376A790}"/>
                </a:ext>
              </a:extLst>
            </p:cNvPr>
            <p:cNvGrpSpPr/>
            <p:nvPr/>
          </p:nvGrpSpPr>
          <p:grpSpPr>
            <a:xfrm>
              <a:off x="12625314" y="1790700"/>
              <a:ext cx="5232350" cy="1142956"/>
              <a:chOff x="609600" y="1790700"/>
              <a:chExt cx="5232350" cy="1142956"/>
            </a:xfrm>
          </p:grpSpPr>
          <p:sp>
            <p:nvSpPr>
              <p:cNvPr id="12" name="Shape 4">
                <a:extLst>
                  <a:ext uri="{FF2B5EF4-FFF2-40B4-BE49-F238E27FC236}">
                    <a16:creationId xmlns:a16="http://schemas.microsoft.com/office/drawing/2014/main" id="{F2428A4B-1EA0-0953-6379-3AB94D8C9EED}"/>
                  </a:ext>
                </a:extLst>
              </p:cNvPr>
              <p:cNvSpPr/>
              <p:nvPr/>
            </p:nvSpPr>
            <p:spPr>
              <a:xfrm>
                <a:off x="609600" y="2085953"/>
                <a:ext cx="5232350" cy="847703"/>
              </a:xfrm>
              <a:prstGeom prst="roundRect">
                <a:avLst>
                  <a:gd name="adj" fmla="val 5900"/>
                </a:avLst>
              </a:prstGeom>
              <a:solidFill>
                <a:srgbClr val="FFFFFF"/>
              </a:solidFill>
              <a:ln w="9525">
                <a:solidFill>
                  <a:srgbClr val="E7ECE7"/>
                </a:solidFill>
                <a:prstDash val="solid"/>
              </a:ln>
              <a:effectLst>
                <a:outerShdw blurRad="381000" dist="171450" dir="5400000" algn="bl" rotWithShape="0">
                  <a:srgbClr val="143A22">
                    <a:alpha val="34000"/>
                  </a:srgbClr>
                </a:outerShdw>
              </a:effectLst>
            </p:spPr>
            <p:txBody>
              <a:bodyPr/>
              <a:lstStyle/>
              <a:p>
                <a:endParaRPr lang="en-US" sz="933"/>
              </a:p>
            </p:txBody>
          </p:sp>
          <p:sp>
            <p:nvSpPr>
              <p:cNvPr id="13" name="Shape 5">
                <a:extLst>
                  <a:ext uri="{FF2B5EF4-FFF2-40B4-BE49-F238E27FC236}">
                    <a16:creationId xmlns:a16="http://schemas.microsoft.com/office/drawing/2014/main" id="{CED98631-E64A-422B-DA24-B5F23F310565}"/>
                  </a:ext>
                </a:extLst>
              </p:cNvPr>
              <p:cNvSpPr/>
              <p:nvPr/>
            </p:nvSpPr>
            <p:spPr>
              <a:xfrm>
                <a:off x="609600" y="1790700"/>
                <a:ext cx="5213300" cy="47625"/>
              </a:xfrm>
              <a:prstGeom prst="rect">
                <a:avLst/>
              </a:prstGeom>
              <a:gradFill rotWithShape="1">
                <a:gsLst>
                  <a:gs pos="0">
                    <a:srgbClr val="2C6E3A">
                      <a:alpha val="100000"/>
                    </a:srgbClr>
                  </a:gs>
                  <a:gs pos="100000">
                    <a:srgbClr val="4CAF50">
                      <a:alpha val="100000"/>
                    </a:srgbClr>
                  </a:gs>
                </a:gsLst>
                <a:lin ang="0" scaled="0"/>
              </a:gradFill>
              <a:ln/>
            </p:spPr>
            <p:txBody>
              <a:bodyPr/>
              <a:lstStyle/>
              <a:p>
                <a:endParaRPr lang="en-US" sz="933"/>
              </a:p>
            </p:txBody>
          </p:sp>
        </p:grpSp>
        <p:grpSp>
          <p:nvGrpSpPr>
            <p:cNvPr id="1027" name="Group 1026">
              <a:extLst>
                <a:ext uri="{FF2B5EF4-FFF2-40B4-BE49-F238E27FC236}">
                  <a16:creationId xmlns:a16="http://schemas.microsoft.com/office/drawing/2014/main" id="{E92B61C7-C859-9846-F6BB-5FA7EE81EB7E}"/>
                </a:ext>
              </a:extLst>
            </p:cNvPr>
            <p:cNvGrpSpPr/>
            <p:nvPr/>
          </p:nvGrpSpPr>
          <p:grpSpPr>
            <a:xfrm>
              <a:off x="13114803" y="2120435"/>
              <a:ext cx="4184006" cy="558524"/>
              <a:chOff x="1400175" y="2831812"/>
              <a:chExt cx="2660094" cy="511463"/>
            </a:xfrm>
          </p:grpSpPr>
          <p:sp>
            <p:nvSpPr>
              <p:cNvPr id="1029" name="Text 6">
                <a:extLst>
                  <a:ext uri="{FF2B5EF4-FFF2-40B4-BE49-F238E27FC236}">
                    <a16:creationId xmlns:a16="http://schemas.microsoft.com/office/drawing/2014/main" id="{C9905E9C-BB3B-7BE4-7EDD-853213B8BF90}"/>
                  </a:ext>
                </a:extLst>
              </p:cNvPr>
              <p:cNvSpPr/>
              <p:nvPr/>
            </p:nvSpPr>
            <p:spPr>
              <a:xfrm>
                <a:off x="1400175" y="2981325"/>
                <a:ext cx="394097" cy="361950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r>
                  <a:rPr lang="en-US" sz="2133" b="1" dirty="0">
                    <a:solidFill>
                      <a:srgbClr val="2C6E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03</a:t>
                </a:r>
                <a:endParaRPr lang="en-US" sz="2133" dirty="0"/>
              </a:p>
            </p:txBody>
          </p:sp>
          <p:sp>
            <p:nvSpPr>
              <p:cNvPr id="1031" name="Text 7">
                <a:extLst>
                  <a:ext uri="{FF2B5EF4-FFF2-40B4-BE49-F238E27FC236}">
                    <a16:creationId xmlns:a16="http://schemas.microsoft.com/office/drawing/2014/main" id="{D969FACC-A561-05B8-3724-A9373CEDE382}"/>
                  </a:ext>
                </a:extLst>
              </p:cNvPr>
              <p:cNvSpPr/>
              <p:nvPr/>
            </p:nvSpPr>
            <p:spPr>
              <a:xfrm>
                <a:off x="1894373" y="2831812"/>
                <a:ext cx="2165896" cy="298103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pPr>
                  <a:lnSpc>
                    <a:spcPct val="105000"/>
                  </a:lnSpc>
                </a:pPr>
                <a:r>
                  <a:rPr lang="en-US" sz="1600" b="1" dirty="0">
                    <a:solidFill>
                      <a:srgbClr val="143A22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Mechanization Service Provider</a:t>
                </a:r>
                <a:endParaRPr lang="en-US" sz="1600" dirty="0"/>
              </a:p>
            </p:txBody>
          </p:sp>
        </p:grp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81EB3DF7-DE88-16FC-9AAD-811D2D49AB10}"/>
              </a:ext>
            </a:extLst>
          </p:cNvPr>
          <p:cNvGrpSpPr/>
          <p:nvPr/>
        </p:nvGrpSpPr>
        <p:grpSpPr>
          <a:xfrm>
            <a:off x="393700" y="2349441"/>
            <a:ext cx="3488233" cy="761971"/>
            <a:chOff x="590550" y="3524161"/>
            <a:chExt cx="5232350" cy="114295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FD89BEB-C29D-2FBF-6367-ACDA4C36EAFD}"/>
                </a:ext>
              </a:extLst>
            </p:cNvPr>
            <p:cNvGrpSpPr/>
            <p:nvPr/>
          </p:nvGrpSpPr>
          <p:grpSpPr>
            <a:xfrm>
              <a:off x="590550" y="3524161"/>
              <a:ext cx="5232350" cy="1142956"/>
              <a:chOff x="609600" y="1790700"/>
              <a:chExt cx="5232350" cy="1142956"/>
            </a:xfrm>
          </p:grpSpPr>
          <p:sp>
            <p:nvSpPr>
              <p:cNvPr id="15" name="Shape 4">
                <a:extLst>
                  <a:ext uri="{FF2B5EF4-FFF2-40B4-BE49-F238E27FC236}">
                    <a16:creationId xmlns:a16="http://schemas.microsoft.com/office/drawing/2014/main" id="{429B475C-F718-EB48-2587-F92C96B84C75}"/>
                  </a:ext>
                </a:extLst>
              </p:cNvPr>
              <p:cNvSpPr/>
              <p:nvPr/>
            </p:nvSpPr>
            <p:spPr>
              <a:xfrm>
                <a:off x="609600" y="2085953"/>
                <a:ext cx="5232350" cy="847703"/>
              </a:xfrm>
              <a:prstGeom prst="roundRect">
                <a:avLst>
                  <a:gd name="adj" fmla="val 5900"/>
                </a:avLst>
              </a:prstGeom>
              <a:solidFill>
                <a:srgbClr val="FFFFFF"/>
              </a:solidFill>
              <a:ln w="9525">
                <a:solidFill>
                  <a:srgbClr val="E7ECE7"/>
                </a:solidFill>
                <a:prstDash val="solid"/>
              </a:ln>
              <a:effectLst>
                <a:outerShdw blurRad="381000" dist="171450" dir="5400000" algn="bl" rotWithShape="0">
                  <a:srgbClr val="143A22">
                    <a:alpha val="34000"/>
                  </a:srgbClr>
                </a:outerShdw>
              </a:effectLst>
            </p:spPr>
            <p:txBody>
              <a:bodyPr/>
              <a:lstStyle/>
              <a:p>
                <a:endParaRPr lang="en-US" sz="933"/>
              </a:p>
            </p:txBody>
          </p:sp>
          <p:sp>
            <p:nvSpPr>
              <p:cNvPr id="16" name="Shape 5">
                <a:extLst>
                  <a:ext uri="{FF2B5EF4-FFF2-40B4-BE49-F238E27FC236}">
                    <a16:creationId xmlns:a16="http://schemas.microsoft.com/office/drawing/2014/main" id="{BEA0615C-B51A-66FD-574D-6CA0FD22DB6F}"/>
                  </a:ext>
                </a:extLst>
              </p:cNvPr>
              <p:cNvSpPr/>
              <p:nvPr/>
            </p:nvSpPr>
            <p:spPr>
              <a:xfrm>
                <a:off x="609600" y="1790700"/>
                <a:ext cx="5213300" cy="47625"/>
              </a:xfrm>
              <a:prstGeom prst="rect">
                <a:avLst/>
              </a:prstGeom>
              <a:gradFill rotWithShape="1">
                <a:gsLst>
                  <a:gs pos="0">
                    <a:srgbClr val="2C6E3A">
                      <a:alpha val="100000"/>
                    </a:srgbClr>
                  </a:gs>
                  <a:gs pos="100000">
                    <a:srgbClr val="4CAF50">
                      <a:alpha val="100000"/>
                    </a:srgbClr>
                  </a:gs>
                </a:gsLst>
                <a:lin ang="0" scaled="0"/>
              </a:gradFill>
              <a:ln/>
            </p:spPr>
            <p:txBody>
              <a:bodyPr/>
              <a:lstStyle/>
              <a:p>
                <a:endParaRPr lang="en-US" sz="933"/>
              </a:p>
            </p:txBody>
          </p:sp>
        </p:grpSp>
        <p:grpSp>
          <p:nvGrpSpPr>
            <p:cNvPr id="1032" name="Group 1031">
              <a:extLst>
                <a:ext uri="{FF2B5EF4-FFF2-40B4-BE49-F238E27FC236}">
                  <a16:creationId xmlns:a16="http://schemas.microsoft.com/office/drawing/2014/main" id="{F40605C5-1AAD-967E-283A-6A0F9F4F4A80}"/>
                </a:ext>
              </a:extLst>
            </p:cNvPr>
            <p:cNvGrpSpPr/>
            <p:nvPr/>
          </p:nvGrpSpPr>
          <p:grpSpPr>
            <a:xfrm>
              <a:off x="1164990" y="3987038"/>
              <a:ext cx="4166008" cy="395254"/>
              <a:chOff x="1400175" y="2981325"/>
              <a:chExt cx="2648651" cy="361950"/>
            </a:xfrm>
          </p:grpSpPr>
          <p:sp>
            <p:nvSpPr>
              <p:cNvPr id="1033" name="Text 6">
                <a:extLst>
                  <a:ext uri="{FF2B5EF4-FFF2-40B4-BE49-F238E27FC236}">
                    <a16:creationId xmlns:a16="http://schemas.microsoft.com/office/drawing/2014/main" id="{7BA47542-924E-A296-7AAC-A92CDCC17689}"/>
                  </a:ext>
                </a:extLst>
              </p:cNvPr>
              <p:cNvSpPr/>
              <p:nvPr/>
            </p:nvSpPr>
            <p:spPr>
              <a:xfrm>
                <a:off x="1400175" y="2981325"/>
                <a:ext cx="394097" cy="361950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r>
                  <a:rPr lang="en-US" sz="2133" b="1" dirty="0">
                    <a:solidFill>
                      <a:srgbClr val="2C6E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04</a:t>
                </a:r>
                <a:endParaRPr lang="en-US" sz="2133" dirty="0"/>
              </a:p>
            </p:txBody>
          </p:sp>
          <p:sp>
            <p:nvSpPr>
              <p:cNvPr id="1034" name="Text 7">
                <a:extLst>
                  <a:ext uri="{FF2B5EF4-FFF2-40B4-BE49-F238E27FC236}">
                    <a16:creationId xmlns:a16="http://schemas.microsoft.com/office/drawing/2014/main" id="{E73FF377-C9A4-55CD-978F-F1B48EF16B20}"/>
                  </a:ext>
                </a:extLst>
              </p:cNvPr>
              <p:cNvSpPr/>
              <p:nvPr/>
            </p:nvSpPr>
            <p:spPr>
              <a:xfrm>
                <a:off x="1882930" y="3032177"/>
                <a:ext cx="2165896" cy="298104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pPr>
                  <a:lnSpc>
                    <a:spcPct val="105000"/>
                  </a:lnSpc>
                </a:pPr>
                <a:r>
                  <a:rPr lang="en-US" sz="1600" b="1" dirty="0">
                    <a:solidFill>
                      <a:srgbClr val="143A22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Off-takers</a:t>
                </a:r>
                <a:endParaRPr lang="en-US" sz="1600" dirty="0"/>
              </a:p>
            </p:txBody>
          </p:sp>
        </p:grp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68E02064-7E27-27A0-E471-B9FD0875407E}"/>
              </a:ext>
            </a:extLst>
          </p:cNvPr>
          <p:cNvGrpSpPr/>
          <p:nvPr/>
        </p:nvGrpSpPr>
        <p:grpSpPr>
          <a:xfrm>
            <a:off x="4404018" y="2365315"/>
            <a:ext cx="3488233" cy="761971"/>
            <a:chOff x="6606027" y="3547973"/>
            <a:chExt cx="5232350" cy="114295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CA43A75-E442-4A0E-AEAA-D284A18D2A05}"/>
                </a:ext>
              </a:extLst>
            </p:cNvPr>
            <p:cNvGrpSpPr/>
            <p:nvPr/>
          </p:nvGrpSpPr>
          <p:grpSpPr>
            <a:xfrm>
              <a:off x="6606027" y="3547973"/>
              <a:ext cx="5232350" cy="1142956"/>
              <a:chOff x="609600" y="1790700"/>
              <a:chExt cx="5232350" cy="1142956"/>
            </a:xfrm>
          </p:grpSpPr>
          <p:sp>
            <p:nvSpPr>
              <p:cNvPr id="18" name="Shape 4">
                <a:extLst>
                  <a:ext uri="{FF2B5EF4-FFF2-40B4-BE49-F238E27FC236}">
                    <a16:creationId xmlns:a16="http://schemas.microsoft.com/office/drawing/2014/main" id="{6976B7ED-88B1-CE16-4E4A-2A585A3FA9E9}"/>
                  </a:ext>
                </a:extLst>
              </p:cNvPr>
              <p:cNvSpPr/>
              <p:nvPr/>
            </p:nvSpPr>
            <p:spPr>
              <a:xfrm>
                <a:off x="609600" y="2085953"/>
                <a:ext cx="5232350" cy="847703"/>
              </a:xfrm>
              <a:prstGeom prst="roundRect">
                <a:avLst>
                  <a:gd name="adj" fmla="val 5900"/>
                </a:avLst>
              </a:prstGeom>
              <a:solidFill>
                <a:srgbClr val="FFFFFF"/>
              </a:solidFill>
              <a:ln w="9525">
                <a:solidFill>
                  <a:srgbClr val="E7ECE7"/>
                </a:solidFill>
                <a:prstDash val="solid"/>
              </a:ln>
              <a:effectLst>
                <a:outerShdw blurRad="381000" dist="171450" dir="5400000" algn="bl" rotWithShape="0">
                  <a:srgbClr val="143A22">
                    <a:alpha val="34000"/>
                  </a:srgbClr>
                </a:outerShdw>
              </a:effectLst>
            </p:spPr>
            <p:txBody>
              <a:bodyPr/>
              <a:lstStyle/>
              <a:p>
                <a:endParaRPr lang="en-US" sz="933"/>
              </a:p>
            </p:txBody>
          </p:sp>
          <p:sp>
            <p:nvSpPr>
              <p:cNvPr id="19" name="Shape 5">
                <a:extLst>
                  <a:ext uri="{FF2B5EF4-FFF2-40B4-BE49-F238E27FC236}">
                    <a16:creationId xmlns:a16="http://schemas.microsoft.com/office/drawing/2014/main" id="{3144D98D-E23A-501B-25D0-FB599C3DB366}"/>
                  </a:ext>
                </a:extLst>
              </p:cNvPr>
              <p:cNvSpPr/>
              <p:nvPr/>
            </p:nvSpPr>
            <p:spPr>
              <a:xfrm>
                <a:off x="609600" y="1790700"/>
                <a:ext cx="5213300" cy="47625"/>
              </a:xfrm>
              <a:prstGeom prst="rect">
                <a:avLst/>
              </a:prstGeom>
              <a:gradFill rotWithShape="1">
                <a:gsLst>
                  <a:gs pos="0">
                    <a:srgbClr val="2C6E3A">
                      <a:alpha val="100000"/>
                    </a:srgbClr>
                  </a:gs>
                  <a:gs pos="100000">
                    <a:srgbClr val="4CAF50">
                      <a:alpha val="100000"/>
                    </a:srgbClr>
                  </a:gs>
                </a:gsLst>
                <a:lin ang="0" scaled="0"/>
              </a:gradFill>
              <a:ln/>
            </p:spPr>
            <p:txBody>
              <a:bodyPr/>
              <a:lstStyle/>
              <a:p>
                <a:endParaRPr lang="en-US" sz="933"/>
              </a:p>
            </p:txBody>
          </p:sp>
        </p:grpSp>
        <p:grpSp>
          <p:nvGrpSpPr>
            <p:cNvPr id="1035" name="Group 1034">
              <a:extLst>
                <a:ext uri="{FF2B5EF4-FFF2-40B4-BE49-F238E27FC236}">
                  <a16:creationId xmlns:a16="http://schemas.microsoft.com/office/drawing/2014/main" id="{B7BC5D20-142A-D439-2D47-7EBEC8887402}"/>
                </a:ext>
              </a:extLst>
            </p:cNvPr>
            <p:cNvGrpSpPr/>
            <p:nvPr/>
          </p:nvGrpSpPr>
          <p:grpSpPr>
            <a:xfrm>
              <a:off x="7084981" y="3913576"/>
              <a:ext cx="4200688" cy="454529"/>
              <a:chOff x="1400175" y="2927045"/>
              <a:chExt cx="2670700" cy="416230"/>
            </a:xfrm>
          </p:grpSpPr>
          <p:sp>
            <p:nvSpPr>
              <p:cNvPr id="1036" name="Text 6">
                <a:extLst>
                  <a:ext uri="{FF2B5EF4-FFF2-40B4-BE49-F238E27FC236}">
                    <a16:creationId xmlns:a16="http://schemas.microsoft.com/office/drawing/2014/main" id="{845D4FB6-6EEB-3179-93AA-844A86FD5438}"/>
                  </a:ext>
                </a:extLst>
              </p:cNvPr>
              <p:cNvSpPr/>
              <p:nvPr/>
            </p:nvSpPr>
            <p:spPr>
              <a:xfrm>
                <a:off x="1400175" y="2981325"/>
                <a:ext cx="394097" cy="361950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r>
                  <a:rPr lang="en-US" sz="2133" b="1" dirty="0">
                    <a:solidFill>
                      <a:srgbClr val="2C6E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05</a:t>
                </a:r>
                <a:endParaRPr lang="en-US" sz="2133" dirty="0"/>
              </a:p>
            </p:txBody>
          </p:sp>
          <p:sp>
            <p:nvSpPr>
              <p:cNvPr id="1037" name="Text 7">
                <a:extLst>
                  <a:ext uri="{FF2B5EF4-FFF2-40B4-BE49-F238E27FC236}">
                    <a16:creationId xmlns:a16="http://schemas.microsoft.com/office/drawing/2014/main" id="{0BFA9AB8-43CE-0DEF-7869-7C193DE41E06}"/>
                  </a:ext>
                </a:extLst>
              </p:cNvPr>
              <p:cNvSpPr/>
              <p:nvPr/>
            </p:nvSpPr>
            <p:spPr>
              <a:xfrm>
                <a:off x="1904979" y="2927045"/>
                <a:ext cx="2165896" cy="298103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pPr>
                  <a:lnSpc>
                    <a:spcPct val="105000"/>
                  </a:lnSpc>
                </a:pPr>
                <a:r>
                  <a:rPr lang="en-US" sz="1600" b="1" dirty="0">
                    <a:solidFill>
                      <a:srgbClr val="143A22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Digital Contract Farming</a:t>
                </a:r>
                <a:endParaRPr lang="en-US" sz="1600" dirty="0"/>
              </a:p>
            </p:txBody>
          </p:sp>
        </p:grpSp>
      </p:grpSp>
      <p:grpSp>
        <p:nvGrpSpPr>
          <p:cNvPr id="1046" name="Group 1045">
            <a:extLst>
              <a:ext uri="{FF2B5EF4-FFF2-40B4-BE49-F238E27FC236}">
                <a16:creationId xmlns:a16="http://schemas.microsoft.com/office/drawing/2014/main" id="{AF2B1ED7-0FB9-9BDF-D681-8217AF5E5F01}"/>
              </a:ext>
            </a:extLst>
          </p:cNvPr>
          <p:cNvGrpSpPr/>
          <p:nvPr/>
        </p:nvGrpSpPr>
        <p:grpSpPr>
          <a:xfrm>
            <a:off x="8404176" y="2349441"/>
            <a:ext cx="3488233" cy="761971"/>
            <a:chOff x="12606264" y="3524161"/>
            <a:chExt cx="5232350" cy="114295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BBF5A7C-0DF3-37A1-2B61-BD38C1247417}"/>
                </a:ext>
              </a:extLst>
            </p:cNvPr>
            <p:cNvGrpSpPr/>
            <p:nvPr/>
          </p:nvGrpSpPr>
          <p:grpSpPr>
            <a:xfrm>
              <a:off x="12606264" y="3524161"/>
              <a:ext cx="5232350" cy="1142956"/>
              <a:chOff x="609600" y="1790700"/>
              <a:chExt cx="5232350" cy="1142956"/>
            </a:xfrm>
          </p:grpSpPr>
          <p:sp>
            <p:nvSpPr>
              <p:cNvPr id="21" name="Shape 4">
                <a:extLst>
                  <a:ext uri="{FF2B5EF4-FFF2-40B4-BE49-F238E27FC236}">
                    <a16:creationId xmlns:a16="http://schemas.microsoft.com/office/drawing/2014/main" id="{B3417639-5D29-EED0-3D03-202C53D68B1B}"/>
                  </a:ext>
                </a:extLst>
              </p:cNvPr>
              <p:cNvSpPr/>
              <p:nvPr/>
            </p:nvSpPr>
            <p:spPr>
              <a:xfrm>
                <a:off x="609600" y="2085953"/>
                <a:ext cx="5232350" cy="847703"/>
              </a:xfrm>
              <a:prstGeom prst="roundRect">
                <a:avLst>
                  <a:gd name="adj" fmla="val 5900"/>
                </a:avLst>
              </a:prstGeom>
              <a:solidFill>
                <a:srgbClr val="FFFFFF"/>
              </a:solidFill>
              <a:ln w="9525">
                <a:solidFill>
                  <a:srgbClr val="E7ECE7"/>
                </a:solidFill>
                <a:prstDash val="solid"/>
              </a:ln>
              <a:effectLst>
                <a:outerShdw blurRad="381000" dist="171450" dir="5400000" algn="bl" rotWithShape="0">
                  <a:srgbClr val="143A22">
                    <a:alpha val="34000"/>
                  </a:srgbClr>
                </a:outerShdw>
              </a:effectLst>
            </p:spPr>
            <p:txBody>
              <a:bodyPr/>
              <a:lstStyle/>
              <a:p>
                <a:endParaRPr lang="en-US" sz="933"/>
              </a:p>
            </p:txBody>
          </p:sp>
          <p:sp>
            <p:nvSpPr>
              <p:cNvPr id="42" name="Shape 5">
                <a:extLst>
                  <a:ext uri="{FF2B5EF4-FFF2-40B4-BE49-F238E27FC236}">
                    <a16:creationId xmlns:a16="http://schemas.microsoft.com/office/drawing/2014/main" id="{0D52BE40-FF8D-CA77-EA41-9561197A0FA2}"/>
                  </a:ext>
                </a:extLst>
              </p:cNvPr>
              <p:cNvSpPr/>
              <p:nvPr/>
            </p:nvSpPr>
            <p:spPr>
              <a:xfrm>
                <a:off x="609600" y="1790700"/>
                <a:ext cx="5213300" cy="47625"/>
              </a:xfrm>
              <a:prstGeom prst="rect">
                <a:avLst/>
              </a:prstGeom>
              <a:gradFill rotWithShape="1">
                <a:gsLst>
                  <a:gs pos="0">
                    <a:srgbClr val="2C6E3A">
                      <a:alpha val="100000"/>
                    </a:srgbClr>
                  </a:gs>
                  <a:gs pos="100000">
                    <a:srgbClr val="4CAF50">
                      <a:alpha val="100000"/>
                    </a:srgbClr>
                  </a:gs>
                </a:gsLst>
                <a:lin ang="0" scaled="0"/>
              </a:gradFill>
              <a:ln/>
            </p:spPr>
            <p:txBody>
              <a:bodyPr/>
              <a:lstStyle/>
              <a:p>
                <a:endParaRPr lang="en-US" sz="933"/>
              </a:p>
            </p:txBody>
          </p:sp>
        </p:grpSp>
        <p:grpSp>
          <p:nvGrpSpPr>
            <p:cNvPr id="1038" name="Group 1037">
              <a:extLst>
                <a:ext uri="{FF2B5EF4-FFF2-40B4-BE49-F238E27FC236}">
                  <a16:creationId xmlns:a16="http://schemas.microsoft.com/office/drawing/2014/main" id="{1DD9B865-F255-D4EF-63BC-332EF208B1F2}"/>
                </a:ext>
              </a:extLst>
            </p:cNvPr>
            <p:cNvGrpSpPr/>
            <p:nvPr/>
          </p:nvGrpSpPr>
          <p:grpSpPr>
            <a:xfrm>
              <a:off x="13114803" y="3828797"/>
              <a:ext cx="4184006" cy="553489"/>
              <a:chOff x="1400175" y="2836422"/>
              <a:chExt cx="2660094" cy="506853"/>
            </a:xfrm>
          </p:grpSpPr>
          <p:sp>
            <p:nvSpPr>
              <p:cNvPr id="1039" name="Text 6">
                <a:extLst>
                  <a:ext uri="{FF2B5EF4-FFF2-40B4-BE49-F238E27FC236}">
                    <a16:creationId xmlns:a16="http://schemas.microsoft.com/office/drawing/2014/main" id="{2AA2297F-2E72-E6ED-FD59-75D18733B0B2}"/>
                  </a:ext>
                </a:extLst>
              </p:cNvPr>
              <p:cNvSpPr/>
              <p:nvPr/>
            </p:nvSpPr>
            <p:spPr>
              <a:xfrm>
                <a:off x="1400175" y="2981325"/>
                <a:ext cx="394097" cy="361950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r>
                  <a:rPr lang="en-US" sz="2133" b="1" dirty="0">
                    <a:solidFill>
                      <a:srgbClr val="2C6E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06</a:t>
                </a:r>
                <a:endParaRPr lang="en-US" sz="2133" dirty="0"/>
              </a:p>
            </p:txBody>
          </p:sp>
          <p:sp>
            <p:nvSpPr>
              <p:cNvPr id="1040" name="Text 7">
                <a:extLst>
                  <a:ext uri="{FF2B5EF4-FFF2-40B4-BE49-F238E27FC236}">
                    <a16:creationId xmlns:a16="http://schemas.microsoft.com/office/drawing/2014/main" id="{DB9E28C9-E3EC-EB77-4445-98BC385430D9}"/>
                  </a:ext>
                </a:extLst>
              </p:cNvPr>
              <p:cNvSpPr/>
              <p:nvPr/>
            </p:nvSpPr>
            <p:spPr>
              <a:xfrm>
                <a:off x="1894373" y="2836422"/>
                <a:ext cx="2165896" cy="298103"/>
              </a:xfrm>
              <a:prstGeom prst="rect">
                <a:avLst/>
              </a:prstGeom>
              <a:noFill/>
              <a:ln/>
            </p:spPr>
            <p:txBody>
              <a:bodyPr wrap="square" lIns="16933" tIns="16933" rIns="16933" bIns="16933" rtlCol="0" anchor="t">
                <a:noAutofit/>
              </a:bodyPr>
              <a:lstStyle/>
              <a:p>
                <a:pPr>
                  <a:lnSpc>
                    <a:spcPct val="105000"/>
                  </a:lnSpc>
                </a:pPr>
                <a:r>
                  <a:rPr lang="en-US" sz="1600" b="1" dirty="0">
                    <a:solidFill>
                      <a:srgbClr val="143A22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Credit scoring and Bank Dashboard</a:t>
                </a:r>
                <a:endParaRPr lang="en-US" sz="1600" dirty="0"/>
              </a:p>
            </p:txBody>
          </p:sp>
        </p:grpSp>
      </p:grpSp>
      <p:pic>
        <p:nvPicPr>
          <p:cNvPr id="24" name="farmer approval">
            <a:hlinkClick r:id="" action="ppaction://media"/>
            <a:extLst>
              <a:ext uri="{FF2B5EF4-FFF2-40B4-BE49-F238E27FC236}">
                <a16:creationId xmlns:a16="http://schemas.microsoft.com/office/drawing/2014/main" id="{0EF48010-8AE7-744F-83CD-D9BBCC05E844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993218" y="3787975"/>
            <a:ext cx="3979483" cy="2228511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35F06C4-579F-50DB-6663-7026C1C798B2}"/>
              </a:ext>
            </a:extLst>
          </p:cNvPr>
          <p:cNvSpPr txBox="1">
            <a:spLocks/>
          </p:cNvSpPr>
          <p:nvPr/>
        </p:nvSpPr>
        <p:spPr>
          <a:xfrm>
            <a:off x="251587" y="326027"/>
            <a:ext cx="11818494" cy="8355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Lersha Digital Tools</a:t>
            </a:r>
            <a:r>
              <a:rPr lang="en-GB" sz="2200" b="1" dirty="0">
                <a:solidFill>
                  <a:srgbClr val="0E2841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r>
              <a:rPr lang="en-US" sz="2200" b="1" dirty="0">
                <a:solidFill>
                  <a:srgbClr val="0E2841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An in-house-built platform designed offline-first and multilingual for farmer usability, grouped into service-based categories to support end-to-end delivery.</a:t>
            </a:r>
          </a:p>
        </p:txBody>
      </p:sp>
      <p:pic>
        <p:nvPicPr>
          <p:cNvPr id="30" name="farmer Input">
            <a:hlinkClick r:id="" action="ppaction://media"/>
            <a:extLst>
              <a:ext uri="{FF2B5EF4-FFF2-40B4-BE49-F238E27FC236}">
                <a16:creationId xmlns:a16="http://schemas.microsoft.com/office/drawing/2014/main" id="{FB0B736D-0632-28E6-0223-2D9A9D1106FD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108430" y="3787975"/>
            <a:ext cx="1102774" cy="2269481"/>
          </a:xfrm>
          <a:prstGeom prst="roundRect">
            <a:avLst>
              <a:gd name="adj" fmla="val 8879"/>
            </a:avLst>
          </a:prstGeom>
          <a:ln w="76200">
            <a:solidFill>
              <a:schemeClr val="tx1"/>
            </a:solidFill>
          </a:ln>
        </p:spPr>
      </p:pic>
      <p:pic>
        <p:nvPicPr>
          <p:cNvPr id="31" name="826d421b-3931-42d0-ba32-a437d8931152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0D916BEB-C441-6D9A-F542-CC8B69C81F6A}"/>
              </a:ext>
            </a:extLst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559569" y="3772932"/>
            <a:ext cx="1102774" cy="2352669"/>
          </a:xfrm>
          <a:prstGeom prst="roundRect">
            <a:avLst>
              <a:gd name="adj" fmla="val 14998"/>
            </a:avLst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33" name="loan request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6DB77B00-171F-94BC-AF9D-D9EA60207F86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>
                  <p14:trim st="7569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94982" y="4036694"/>
            <a:ext cx="3129088" cy="1760112"/>
          </a:xfrm>
          <a:prstGeom prst="roundRect">
            <a:avLst>
              <a:gd name="adj" fmla="val 3976"/>
            </a:avLst>
          </a:prstGeom>
          <a:ln w="76200">
            <a:solidFill>
              <a:schemeClr val="tx1"/>
            </a:solidFill>
          </a:ln>
        </p:spPr>
      </p:pic>
      <p:pic>
        <p:nvPicPr>
          <p:cNvPr id="34" name="loan contract">
            <a:hlinkClick r:id="" action="ppaction://media"/>
            <a:extLst>
              <a:ext uri="{FF2B5EF4-FFF2-40B4-BE49-F238E27FC236}">
                <a16:creationId xmlns:a16="http://schemas.microsoft.com/office/drawing/2014/main" id="{8FB9D3C8-4587-A4E1-30B2-DEE3F1E449D0}"/>
              </a:ext>
            </a:extLst>
          </p:cNvPr>
          <p:cNvPicPr>
            <a:picLocks noChangeAspect="1"/>
          </p:cNvPicPr>
          <p:nvPr>
            <a:vide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701567" y="3772932"/>
            <a:ext cx="1102774" cy="2352669"/>
          </a:xfrm>
          <a:prstGeom prst="roundRect">
            <a:avLst>
              <a:gd name="adj" fmla="val 8854"/>
            </a:avLst>
          </a:prstGeom>
          <a:ln w="76200">
            <a:solidFill>
              <a:schemeClr val="tx1"/>
            </a:solidFill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156757-868C-B243-A211-38F795CEC29A}"/>
              </a:ext>
            </a:extLst>
          </p:cNvPr>
          <p:cNvSpPr/>
          <p:nvPr/>
        </p:nvSpPr>
        <p:spPr>
          <a:xfrm>
            <a:off x="-1" y="1"/>
            <a:ext cx="2137145" cy="244548"/>
          </a:xfrm>
          <a:prstGeom prst="roundRect">
            <a:avLst>
              <a:gd name="adj" fmla="val 242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Lersha’s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292681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39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02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41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48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1899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375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5649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604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43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/>
          <p:nvPr/>
        </p:nvSpPr>
        <p:spPr>
          <a:xfrm>
            <a:off x="1652949" y="680922"/>
            <a:ext cx="6498244" cy="3935585"/>
          </a:xfrm>
          <a:custGeom>
            <a:avLst/>
            <a:gdLst/>
            <a:ahLst/>
            <a:cxnLst/>
            <a:rect l="l" t="t" r="r" b="b"/>
            <a:pathLst>
              <a:path w="11009850" h="7304763">
                <a:moveTo>
                  <a:pt x="0" y="0"/>
                </a:moveTo>
                <a:lnTo>
                  <a:pt x="11009850" y="0"/>
                </a:lnTo>
                <a:lnTo>
                  <a:pt x="11009850" y="7304763"/>
                </a:lnTo>
                <a:lnTo>
                  <a:pt x="0" y="73047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7597" b="-166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467128" y="4038413"/>
            <a:ext cx="21719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AD47">
                    <a:lumMod val="50000"/>
                  </a:srgbClr>
                </a:solidFill>
              </a:rPr>
              <a:t>Voice Blast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0AD47">
                    <a:lumMod val="50000"/>
                  </a:srgbClr>
                </a:solidFill>
              </a:rPr>
              <a:t>Accessibility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0AD47">
                    <a:lumMod val="50000"/>
                  </a:srgbClr>
                </a:solidFill>
              </a:rPr>
              <a:t> Literacy Gap</a:t>
            </a:r>
          </a:p>
          <a:p>
            <a:pPr marL="285750" indent="-285750">
              <a:buFontTx/>
              <a:buChar char="-"/>
            </a:pPr>
            <a:endParaRPr lang="en-US" b="1" dirty="0">
              <a:solidFill>
                <a:srgbClr val="70AD47">
                  <a:lumMod val="50000"/>
                </a:srgbClr>
              </a:solidFill>
            </a:endParaRPr>
          </a:p>
        </p:txBody>
      </p:sp>
      <p:cxnSp>
        <p:nvCxnSpPr>
          <p:cNvPr id="11" name="Elbow Connector 10"/>
          <p:cNvCxnSpPr>
            <a:cxnSpLocks/>
          </p:cNvCxnSpPr>
          <p:nvPr/>
        </p:nvCxnSpPr>
        <p:spPr>
          <a:xfrm>
            <a:off x="4470424" y="1074836"/>
            <a:ext cx="4555206" cy="3251200"/>
          </a:xfrm>
          <a:prstGeom prst="bentConnector3">
            <a:avLst>
              <a:gd name="adj1" fmla="val 85484"/>
            </a:avLst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0" name="Moret ena jiru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48027" y="4436953"/>
            <a:ext cx="609600" cy="60960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7645" y="95996"/>
            <a:ext cx="12807351" cy="866718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nva Sans Bold"/>
              </a:rPr>
              <a:t>Bundled Climate Advisory Service</a:t>
            </a: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nva Sans Bold"/>
              </a:rPr>
              <a:t>: Mass Content Dissemination Stages Breakdown 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177768" y="679860"/>
            <a:ext cx="3569678" cy="3322503"/>
            <a:chOff x="2651151" y="-72658"/>
            <a:chExt cx="6597314" cy="683747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7F2F62A-4CC2-40DA-8F50-186AF2E11B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72" b="15964"/>
            <a:stretch/>
          </p:blipFill>
          <p:spPr bwMode="auto">
            <a:xfrm flipH="1">
              <a:off x="2651151" y="1530"/>
              <a:ext cx="6597314" cy="67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F19B27E-EFA7-4669-A934-E29BCEF8A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2764" y="-72658"/>
              <a:ext cx="3522598" cy="5487756"/>
            </a:xfrm>
            <a:prstGeom prst="rect">
              <a:avLst/>
            </a:prstGeom>
          </p:spPr>
        </p:pic>
        <p:pic>
          <p:nvPicPr>
            <p:cNvPr id="10" name="Picture 9">
              <a:hlinkClick r:id="" action="ppaction://media"/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 rotWithShape="1">
            <a:blip r:embed="rId10"/>
            <a:srcRect l="3315" t="4605" r="3182" b="3080"/>
            <a:stretch/>
          </p:blipFill>
          <p:spPr>
            <a:xfrm>
              <a:off x="4907464" y="269841"/>
              <a:ext cx="2133641" cy="4585915"/>
            </a:xfrm>
            <a:prstGeom prst="roundRect">
              <a:avLst>
                <a:gd name="adj" fmla="val 8246"/>
              </a:avLst>
            </a:prstGeom>
          </p:spPr>
        </p:pic>
      </p:grpSp>
      <p:graphicFrame>
        <p:nvGraphicFramePr>
          <p:cNvPr id="12" name="Table 6">
            <a:extLst>
              <a:ext uri="{FF2B5EF4-FFF2-40B4-BE49-F238E27FC236}">
                <a16:creationId xmlns:a16="http://schemas.microsoft.com/office/drawing/2014/main" id="{1F29E41A-FBE4-644A-3C53-1096F0AB4153}"/>
              </a:ext>
            </a:extLst>
          </p:cNvPr>
          <p:cNvGraphicFramePr>
            <a:graphicFrameLocks noGrp="1"/>
          </p:cNvGraphicFramePr>
          <p:nvPr/>
        </p:nvGraphicFramePr>
        <p:xfrm>
          <a:off x="405686" y="5371631"/>
          <a:ext cx="11162091" cy="12801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5167023">
                  <a:extLst>
                    <a:ext uri="{9D8B030D-6E8A-4147-A177-3AD203B41FA5}">
                      <a16:colId xmlns:a16="http://schemas.microsoft.com/office/drawing/2014/main" val="3216337931"/>
                    </a:ext>
                  </a:extLst>
                </a:gridCol>
                <a:gridCol w="5995068">
                  <a:extLst>
                    <a:ext uri="{9D8B030D-6E8A-4147-A177-3AD203B41FA5}">
                      <a16:colId xmlns:a16="http://schemas.microsoft.com/office/drawing/2014/main" val="222156410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Bundled &amp; Climate-Smart Advisory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Integrated climate, agronomic, fertilizer guidance, and market information delivered through voice and SMS, tailored to crop, location, and season.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kumimoji="0" lang="en-US" sz="12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How It Works</a:t>
                      </a:r>
                      <a:br>
                        <a:rPr kumimoji="0" lang="en-US" sz="12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</a:br>
                      <a:r>
                        <a:rPr kumimoji="0" lang="en-US" sz="12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Expert-reviewed climate content is localized, translated, and disseminated bi-weekly through automated voice and SMS channels to ensure timely, actionable guidance.</a:t>
                      </a:r>
                    </a:p>
                    <a:p>
                      <a:endParaRPr kumimoji="0" lang="en-GB" sz="1200" b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007277"/>
                  </a:ext>
                </a:extLst>
              </a:tr>
              <a:tr h="286264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Reach at Scale</a:t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 dissemination through voice blasts and SMS enables rapid outreach to thousands of farmers, including low-literacy and remote communities.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9688632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90A476BA-8755-020F-4ECB-6D8017D2EA97}"/>
              </a:ext>
            </a:extLst>
          </p:cNvPr>
          <p:cNvGrpSpPr/>
          <p:nvPr/>
        </p:nvGrpSpPr>
        <p:grpSpPr>
          <a:xfrm>
            <a:off x="47645" y="3599432"/>
            <a:ext cx="2121130" cy="1453207"/>
            <a:chOff x="85888" y="1351133"/>
            <a:chExt cx="2121130" cy="1453207"/>
          </a:xfrm>
        </p:grpSpPr>
        <p:pic>
          <p:nvPicPr>
            <p:cNvPr id="5" name="Picture 4" descr="New Logo Information | Alliance Bioversity International - CIAT">
              <a:extLst>
                <a:ext uri="{FF2B5EF4-FFF2-40B4-BE49-F238E27FC236}">
                  <a16:creationId xmlns:a16="http://schemas.microsoft.com/office/drawing/2014/main" id="{F80414EB-959E-D5E1-40FB-BB139A1073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92" t="15506" r="11424" b="14227"/>
            <a:stretch>
              <a:fillRect/>
            </a:stretch>
          </p:blipFill>
          <p:spPr bwMode="auto">
            <a:xfrm>
              <a:off x="85889" y="2150996"/>
              <a:ext cx="986000" cy="653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FDRE Ministry Of Agriculture">
              <a:extLst>
                <a:ext uri="{FF2B5EF4-FFF2-40B4-BE49-F238E27FC236}">
                  <a16:creationId xmlns:a16="http://schemas.microsoft.com/office/drawing/2014/main" id="{4856D0E5-880C-CC02-6FF5-86647DD5D7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88" y="1351133"/>
              <a:ext cx="937514" cy="623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A1B1D67-DF35-905C-68FE-176AFEFA0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7301" t="33045" r="18130" b="32224"/>
            <a:stretch>
              <a:fillRect/>
            </a:stretch>
          </p:blipFill>
          <p:spPr>
            <a:xfrm>
              <a:off x="1098880" y="2225833"/>
              <a:ext cx="1108138" cy="397363"/>
            </a:xfrm>
            <a:prstGeom prst="rect">
              <a:avLst/>
            </a:prstGeom>
          </p:spPr>
        </p:pic>
        <p:pic>
          <p:nvPicPr>
            <p:cNvPr id="15" name="Picture 2" descr="Agricultural Transformation Institute (ATI) - Organizations - Ethiopian ...">
              <a:extLst>
                <a:ext uri="{FF2B5EF4-FFF2-40B4-BE49-F238E27FC236}">
                  <a16:creationId xmlns:a16="http://schemas.microsoft.com/office/drawing/2014/main" id="{E6713CD3-1EDA-7220-5538-C138F5FC8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579" y="1414307"/>
              <a:ext cx="1071196" cy="546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18F4143-AFB3-08C1-61B2-16725A1DA934}"/>
              </a:ext>
            </a:extLst>
          </p:cNvPr>
          <p:cNvSpPr/>
          <p:nvPr/>
        </p:nvSpPr>
        <p:spPr>
          <a:xfrm>
            <a:off x="-1" y="1"/>
            <a:ext cx="2137145" cy="244548"/>
          </a:xfrm>
          <a:prstGeom prst="roundRect">
            <a:avLst>
              <a:gd name="adj" fmla="val 242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Lersha’s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368538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4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video>
              <p:cMediaNode vol="0">
                <p:cTn id="8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365435" y="351461"/>
            <a:ext cx="6788448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09630">
              <a:spcBef>
                <a:spcPct val="0"/>
              </a:spcBef>
            </a:pPr>
            <a:r>
              <a:rPr lang="en-US" sz="2800" b="1" dirty="0">
                <a:solidFill>
                  <a:srgbClr val="117B2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Digital Extension Services</a:t>
            </a:r>
          </a:p>
        </p:txBody>
      </p:sp>
      <p:pic>
        <p:nvPicPr>
          <p:cNvPr id="17" name="Google Shape;158;p23"/>
          <p:cNvPicPr preferRelativeResize="0"/>
          <p:nvPr/>
        </p:nvPicPr>
        <p:blipFill rotWithShape="1">
          <a:blip r:embed="rId3">
            <a:alphaModFix/>
          </a:blip>
          <a:srcRect t="10406" r="50089" b="12980"/>
          <a:stretch/>
        </p:blipFill>
        <p:spPr>
          <a:xfrm>
            <a:off x="9420363" y="1173956"/>
            <a:ext cx="2656330" cy="4838716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792" y="1179168"/>
            <a:ext cx="2236066" cy="4851126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43" y="1173956"/>
            <a:ext cx="2235608" cy="4850133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155" y="1179665"/>
            <a:ext cx="2235608" cy="4850132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67" y="1179665"/>
            <a:ext cx="2129021" cy="4838716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70227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5"/>
          <p:cNvGrpSpPr/>
          <p:nvPr/>
        </p:nvGrpSpPr>
        <p:grpSpPr>
          <a:xfrm>
            <a:off x="0" y="-5"/>
            <a:ext cx="12218356" cy="6949748"/>
            <a:chOff x="-890754" y="-732603"/>
            <a:chExt cx="12218356" cy="6895960"/>
          </a:xfrm>
        </p:grpSpPr>
        <p:pic>
          <p:nvPicPr>
            <p:cNvPr id="197" name="Google Shape;197;p5" descr="A field of wheat with blue sky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r="12070" b="26061"/>
            <a:stretch/>
          </p:blipFill>
          <p:spPr>
            <a:xfrm>
              <a:off x="-888838" y="-732603"/>
              <a:ext cx="12215711" cy="68959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5"/>
            <p:cNvSpPr/>
            <p:nvPr/>
          </p:nvSpPr>
          <p:spPr>
            <a:xfrm>
              <a:off x="-890754" y="-732603"/>
              <a:ext cx="12218356" cy="6895960"/>
            </a:xfrm>
            <a:prstGeom prst="rect">
              <a:avLst/>
            </a:prstGeom>
            <a:solidFill>
              <a:schemeClr val="lt1">
                <a:alpha val="9490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9" name="Google Shape;19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1935" y="3977721"/>
            <a:ext cx="4563018" cy="176773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5"/>
          <p:cNvSpPr/>
          <p:nvPr/>
        </p:nvSpPr>
        <p:spPr>
          <a:xfrm>
            <a:off x="673162" y="3820511"/>
            <a:ext cx="2742300" cy="281100"/>
          </a:xfrm>
          <a:prstGeom prst="roundRect">
            <a:avLst>
              <a:gd name="adj" fmla="val 16667"/>
            </a:avLst>
          </a:prstGeom>
          <a:solidFill>
            <a:srgbClr val="E971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Lersha Agent Reach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129" y="1857819"/>
            <a:ext cx="4607791" cy="1712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5" descr="agent, licensed professional, listener, problem solver, take notes, talk, write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3440" y="3568936"/>
            <a:ext cx="492872" cy="49287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5"/>
          <p:cNvSpPr/>
          <p:nvPr/>
        </p:nvSpPr>
        <p:spPr>
          <a:xfrm rot="5400000">
            <a:off x="3502188" y="3361811"/>
            <a:ext cx="4191282" cy="279822"/>
          </a:xfrm>
          <a:custGeom>
            <a:avLst/>
            <a:gdLst/>
            <a:ahLst/>
            <a:cxnLst/>
            <a:rect l="l" t="t" r="r" b="b"/>
            <a:pathLst>
              <a:path w="17036" h="15550" extrusionOk="0">
                <a:moveTo>
                  <a:pt x="0" y="0"/>
                </a:moveTo>
                <a:lnTo>
                  <a:pt x="17036" y="106"/>
                </a:lnTo>
                <a:lnTo>
                  <a:pt x="8328" y="15450"/>
                </a:lnTo>
                <a:lnTo>
                  <a:pt x="5739" y="155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129" y="1857819"/>
            <a:ext cx="4607791" cy="17125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5"/>
          <p:cNvGrpSpPr/>
          <p:nvPr/>
        </p:nvGrpSpPr>
        <p:grpSpPr>
          <a:xfrm>
            <a:off x="791405" y="1406083"/>
            <a:ext cx="2750124" cy="559504"/>
            <a:chOff x="990794" y="3026556"/>
            <a:chExt cx="3381438" cy="508086"/>
          </a:xfrm>
        </p:grpSpPr>
        <p:sp>
          <p:nvSpPr>
            <p:cNvPr id="206" name="Google Shape;206;p5"/>
            <p:cNvSpPr/>
            <p:nvPr/>
          </p:nvSpPr>
          <p:spPr>
            <a:xfrm>
              <a:off x="1000320" y="3263266"/>
              <a:ext cx="3371912" cy="255175"/>
            </a:xfrm>
            <a:prstGeom prst="roundRect">
              <a:avLst>
                <a:gd name="adj" fmla="val 16667"/>
              </a:avLst>
            </a:prstGeom>
            <a:solidFill>
              <a:srgbClr val="188A82">
                <a:alpha val="8313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Farmer Reach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7" name="Google Shape;207;p5" descr="farmers, peasant, husbandman, agriculturist, grower, farming 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90794" y="3026556"/>
              <a:ext cx="508085" cy="50808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8" name="Google Shape;208;p5"/>
          <p:cNvSpPr txBox="1"/>
          <p:nvPr/>
        </p:nvSpPr>
        <p:spPr>
          <a:xfrm>
            <a:off x="437050" y="408600"/>
            <a:ext cx="34413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5317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2030: 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Million Mominas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5"/>
          <p:cNvSpPr txBox="1"/>
          <p:nvPr/>
        </p:nvSpPr>
        <p:spPr>
          <a:xfrm>
            <a:off x="9273221" y="408600"/>
            <a:ext cx="34413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5317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Areas of Expansion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0" name="Google Shape;210;p5"/>
          <p:cNvGrpSpPr/>
          <p:nvPr/>
        </p:nvGrpSpPr>
        <p:grpSpPr>
          <a:xfrm>
            <a:off x="9618615" y="1992672"/>
            <a:ext cx="2344036" cy="2577628"/>
            <a:chOff x="2034942" y="969081"/>
            <a:chExt cx="5014751" cy="5529679"/>
          </a:xfrm>
        </p:grpSpPr>
        <p:sp>
          <p:nvSpPr>
            <p:cNvPr id="211" name="Google Shape;211;p5"/>
            <p:cNvSpPr/>
            <p:nvPr/>
          </p:nvSpPr>
          <p:spPr>
            <a:xfrm>
              <a:off x="4892427" y="2992793"/>
              <a:ext cx="863150" cy="601950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6955" y="2020"/>
                  </a:moveTo>
                  <a:cubicBezTo>
                    <a:pt x="6839" y="2202"/>
                    <a:pt x="6795" y="2430"/>
                    <a:pt x="6675" y="2608"/>
                  </a:cubicBezTo>
                  <a:lnTo>
                    <a:pt x="6212" y="2957"/>
                  </a:lnTo>
                  <a:lnTo>
                    <a:pt x="5864" y="2586"/>
                  </a:lnTo>
                  <a:cubicBezTo>
                    <a:pt x="5808" y="2795"/>
                    <a:pt x="5376" y="2079"/>
                    <a:pt x="5325" y="2288"/>
                  </a:cubicBezTo>
                  <a:lnTo>
                    <a:pt x="5058" y="2963"/>
                  </a:lnTo>
                  <a:lnTo>
                    <a:pt x="4396" y="3482"/>
                  </a:lnTo>
                  <a:cubicBezTo>
                    <a:pt x="4343" y="3535"/>
                    <a:pt x="3891" y="3301"/>
                    <a:pt x="3840" y="3351"/>
                  </a:cubicBezTo>
                  <a:lnTo>
                    <a:pt x="3044" y="3037"/>
                  </a:lnTo>
                  <a:lnTo>
                    <a:pt x="2774" y="3182"/>
                  </a:lnTo>
                  <a:lnTo>
                    <a:pt x="2177" y="2743"/>
                  </a:lnTo>
                  <a:cubicBezTo>
                    <a:pt x="2086" y="2475"/>
                    <a:pt x="1994" y="2208"/>
                    <a:pt x="1903" y="1940"/>
                  </a:cubicBezTo>
                  <a:cubicBezTo>
                    <a:pt x="1921" y="2173"/>
                    <a:pt x="1434" y="1931"/>
                    <a:pt x="1449" y="2159"/>
                  </a:cubicBezTo>
                  <a:cubicBezTo>
                    <a:pt x="1409" y="2317"/>
                    <a:pt x="1369" y="2479"/>
                    <a:pt x="1324" y="2635"/>
                  </a:cubicBezTo>
                  <a:lnTo>
                    <a:pt x="845" y="2836"/>
                  </a:lnTo>
                  <a:lnTo>
                    <a:pt x="526" y="2819"/>
                  </a:lnTo>
                  <a:cubicBezTo>
                    <a:pt x="469" y="2946"/>
                    <a:pt x="411" y="3069"/>
                    <a:pt x="354" y="3195"/>
                  </a:cubicBezTo>
                  <a:cubicBezTo>
                    <a:pt x="373" y="3326"/>
                    <a:pt x="37" y="2475"/>
                    <a:pt x="56" y="2604"/>
                  </a:cubicBezTo>
                  <a:cubicBezTo>
                    <a:pt x="37" y="2961"/>
                    <a:pt x="17" y="3322"/>
                    <a:pt x="0" y="3679"/>
                  </a:cubicBezTo>
                  <a:cubicBezTo>
                    <a:pt x="36" y="3732"/>
                    <a:pt x="73" y="3785"/>
                    <a:pt x="106" y="3836"/>
                  </a:cubicBezTo>
                  <a:lnTo>
                    <a:pt x="538" y="3912"/>
                  </a:lnTo>
                  <a:cubicBezTo>
                    <a:pt x="559" y="4013"/>
                    <a:pt x="575" y="4117"/>
                    <a:pt x="596" y="4218"/>
                  </a:cubicBezTo>
                  <a:lnTo>
                    <a:pt x="1075" y="4300"/>
                  </a:lnTo>
                  <a:lnTo>
                    <a:pt x="1346" y="4607"/>
                  </a:lnTo>
                  <a:cubicBezTo>
                    <a:pt x="1361" y="4784"/>
                    <a:pt x="1382" y="4964"/>
                    <a:pt x="1397" y="5145"/>
                  </a:cubicBezTo>
                  <a:lnTo>
                    <a:pt x="2260" y="6069"/>
                  </a:lnTo>
                  <a:cubicBezTo>
                    <a:pt x="2330" y="6377"/>
                    <a:pt x="2404" y="6686"/>
                    <a:pt x="2475" y="6996"/>
                  </a:cubicBezTo>
                  <a:lnTo>
                    <a:pt x="3064" y="7459"/>
                  </a:lnTo>
                  <a:lnTo>
                    <a:pt x="3280" y="8069"/>
                  </a:lnTo>
                  <a:lnTo>
                    <a:pt x="3709" y="8846"/>
                  </a:lnTo>
                  <a:lnTo>
                    <a:pt x="4034" y="9073"/>
                  </a:lnTo>
                  <a:lnTo>
                    <a:pt x="4248" y="8846"/>
                  </a:lnTo>
                  <a:lnTo>
                    <a:pt x="4785" y="8923"/>
                  </a:lnTo>
                  <a:lnTo>
                    <a:pt x="5002" y="8766"/>
                  </a:lnTo>
                  <a:lnTo>
                    <a:pt x="5967" y="9926"/>
                  </a:lnTo>
                  <a:lnTo>
                    <a:pt x="6021" y="9926"/>
                  </a:lnTo>
                  <a:cubicBezTo>
                    <a:pt x="6057" y="9871"/>
                    <a:pt x="6094" y="9822"/>
                    <a:pt x="6130" y="9772"/>
                  </a:cubicBezTo>
                  <a:lnTo>
                    <a:pt x="6823" y="9772"/>
                  </a:lnTo>
                  <a:cubicBezTo>
                    <a:pt x="6863" y="9848"/>
                    <a:pt x="6901" y="9926"/>
                    <a:pt x="6936" y="10000"/>
                  </a:cubicBezTo>
                  <a:lnTo>
                    <a:pt x="7526" y="9690"/>
                  </a:lnTo>
                  <a:lnTo>
                    <a:pt x="8062" y="9690"/>
                  </a:lnTo>
                  <a:lnTo>
                    <a:pt x="8438" y="9383"/>
                  </a:lnTo>
                  <a:lnTo>
                    <a:pt x="8871" y="8766"/>
                  </a:lnTo>
                  <a:lnTo>
                    <a:pt x="10000" y="8766"/>
                  </a:lnTo>
                  <a:lnTo>
                    <a:pt x="10000" y="7923"/>
                  </a:lnTo>
                  <a:lnTo>
                    <a:pt x="9409" y="7535"/>
                  </a:lnTo>
                  <a:cubicBezTo>
                    <a:pt x="9299" y="7125"/>
                    <a:pt x="9193" y="6711"/>
                    <a:pt x="9083" y="6301"/>
                  </a:cubicBezTo>
                  <a:lnTo>
                    <a:pt x="8655" y="5838"/>
                  </a:lnTo>
                  <a:lnTo>
                    <a:pt x="8385" y="5220"/>
                  </a:lnTo>
                  <a:lnTo>
                    <a:pt x="7687" y="4763"/>
                  </a:lnTo>
                  <a:cubicBezTo>
                    <a:pt x="7740" y="4706"/>
                    <a:pt x="7794" y="4657"/>
                    <a:pt x="7848" y="4607"/>
                  </a:cubicBezTo>
                  <a:lnTo>
                    <a:pt x="7848" y="4218"/>
                  </a:lnTo>
                  <a:lnTo>
                    <a:pt x="8334" y="4218"/>
                  </a:lnTo>
                  <a:lnTo>
                    <a:pt x="8599" y="3912"/>
                  </a:lnTo>
                  <a:cubicBezTo>
                    <a:pt x="8620" y="3168"/>
                    <a:pt x="8640" y="2424"/>
                    <a:pt x="8655" y="1679"/>
                  </a:cubicBezTo>
                  <a:cubicBezTo>
                    <a:pt x="8673" y="1704"/>
                    <a:pt x="8690" y="1726"/>
                    <a:pt x="8707" y="1755"/>
                  </a:cubicBezTo>
                  <a:cubicBezTo>
                    <a:pt x="8758" y="1599"/>
                    <a:pt x="8463" y="2050"/>
                    <a:pt x="8517" y="1895"/>
                  </a:cubicBezTo>
                  <a:cubicBezTo>
                    <a:pt x="8491" y="1993"/>
                    <a:pt x="8467" y="2098"/>
                    <a:pt x="8440" y="2198"/>
                  </a:cubicBezTo>
                  <a:cubicBezTo>
                    <a:pt x="8494" y="1917"/>
                    <a:pt x="7910" y="1888"/>
                    <a:pt x="7961" y="1603"/>
                  </a:cubicBezTo>
                  <a:cubicBezTo>
                    <a:pt x="7933" y="1068"/>
                    <a:pt x="7903" y="533"/>
                    <a:pt x="7874" y="0"/>
                  </a:cubicBezTo>
                  <a:lnTo>
                    <a:pt x="7538" y="316"/>
                  </a:lnTo>
                  <a:cubicBezTo>
                    <a:pt x="7447" y="495"/>
                    <a:pt x="7563" y="700"/>
                    <a:pt x="7506" y="885"/>
                  </a:cubicBezTo>
                  <a:cubicBezTo>
                    <a:pt x="7468" y="1038"/>
                    <a:pt x="7396" y="1196"/>
                    <a:pt x="7351" y="1297"/>
                  </a:cubicBezTo>
                  <a:cubicBezTo>
                    <a:pt x="7306" y="1398"/>
                    <a:pt x="7303" y="1368"/>
                    <a:pt x="7237" y="1489"/>
                  </a:cubicBezTo>
                  <a:lnTo>
                    <a:pt x="6955" y="202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4781224" y="2152019"/>
              <a:ext cx="1155100" cy="1055900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1285" y="2592"/>
                  </a:moveTo>
                  <a:lnTo>
                    <a:pt x="1285" y="3295"/>
                  </a:lnTo>
                  <a:lnTo>
                    <a:pt x="1285" y="3954"/>
                  </a:lnTo>
                  <a:lnTo>
                    <a:pt x="1285" y="4614"/>
                  </a:lnTo>
                  <a:lnTo>
                    <a:pt x="1285" y="5226"/>
                  </a:lnTo>
                  <a:lnTo>
                    <a:pt x="643" y="5360"/>
                  </a:lnTo>
                  <a:cubicBezTo>
                    <a:pt x="603" y="5477"/>
                    <a:pt x="562" y="5593"/>
                    <a:pt x="522" y="5710"/>
                  </a:cubicBezTo>
                  <a:lnTo>
                    <a:pt x="241" y="6150"/>
                  </a:lnTo>
                  <a:lnTo>
                    <a:pt x="241" y="6504"/>
                  </a:lnTo>
                  <a:lnTo>
                    <a:pt x="120" y="6589"/>
                  </a:lnTo>
                  <a:lnTo>
                    <a:pt x="120" y="6896"/>
                  </a:lnTo>
                  <a:lnTo>
                    <a:pt x="0" y="7163"/>
                  </a:lnTo>
                  <a:lnTo>
                    <a:pt x="0" y="7380"/>
                  </a:lnTo>
                  <a:lnTo>
                    <a:pt x="241" y="7337"/>
                  </a:lnTo>
                  <a:cubicBezTo>
                    <a:pt x="254" y="7469"/>
                    <a:pt x="268" y="7600"/>
                    <a:pt x="281" y="7730"/>
                  </a:cubicBezTo>
                  <a:lnTo>
                    <a:pt x="602" y="8437"/>
                  </a:lnTo>
                  <a:lnTo>
                    <a:pt x="602" y="8479"/>
                  </a:lnTo>
                  <a:lnTo>
                    <a:pt x="482" y="8522"/>
                  </a:lnTo>
                  <a:lnTo>
                    <a:pt x="964" y="9225"/>
                  </a:lnTo>
                  <a:cubicBezTo>
                    <a:pt x="977" y="9299"/>
                    <a:pt x="991" y="9372"/>
                    <a:pt x="1004" y="9446"/>
                  </a:cubicBezTo>
                  <a:cubicBezTo>
                    <a:pt x="991" y="9651"/>
                    <a:pt x="1191" y="9602"/>
                    <a:pt x="1178" y="9809"/>
                  </a:cubicBezTo>
                  <a:cubicBezTo>
                    <a:pt x="1205" y="9838"/>
                    <a:pt x="1330" y="9578"/>
                    <a:pt x="1357" y="9607"/>
                  </a:cubicBezTo>
                  <a:cubicBezTo>
                    <a:pt x="1491" y="9531"/>
                    <a:pt x="1526" y="9661"/>
                    <a:pt x="1652" y="9545"/>
                  </a:cubicBezTo>
                  <a:lnTo>
                    <a:pt x="1951" y="9489"/>
                  </a:lnTo>
                  <a:cubicBezTo>
                    <a:pt x="1964" y="9591"/>
                    <a:pt x="2012" y="9117"/>
                    <a:pt x="2025" y="9219"/>
                  </a:cubicBezTo>
                  <a:lnTo>
                    <a:pt x="2338" y="9131"/>
                  </a:lnTo>
                  <a:cubicBezTo>
                    <a:pt x="2482" y="9213"/>
                    <a:pt x="2505" y="9464"/>
                    <a:pt x="2643" y="9561"/>
                  </a:cubicBezTo>
                  <a:cubicBezTo>
                    <a:pt x="2747" y="9644"/>
                    <a:pt x="2890" y="9723"/>
                    <a:pt x="2977" y="9748"/>
                  </a:cubicBezTo>
                  <a:cubicBezTo>
                    <a:pt x="3064" y="9775"/>
                    <a:pt x="3071" y="9711"/>
                    <a:pt x="3167" y="9715"/>
                  </a:cubicBezTo>
                  <a:lnTo>
                    <a:pt x="3795" y="9872"/>
                  </a:lnTo>
                  <a:cubicBezTo>
                    <a:pt x="3849" y="9828"/>
                    <a:pt x="4099" y="10000"/>
                    <a:pt x="4153" y="9956"/>
                  </a:cubicBezTo>
                  <a:cubicBezTo>
                    <a:pt x="4287" y="9933"/>
                    <a:pt x="4581" y="9819"/>
                    <a:pt x="4682" y="9732"/>
                  </a:cubicBezTo>
                  <a:cubicBezTo>
                    <a:pt x="4806" y="9616"/>
                    <a:pt x="4903" y="9349"/>
                    <a:pt x="4983" y="9289"/>
                  </a:cubicBezTo>
                  <a:cubicBezTo>
                    <a:pt x="5106" y="9253"/>
                    <a:pt x="5227" y="9441"/>
                    <a:pt x="5337" y="9512"/>
                  </a:cubicBezTo>
                  <a:cubicBezTo>
                    <a:pt x="5340" y="9373"/>
                    <a:pt x="5492" y="9671"/>
                    <a:pt x="5564" y="9681"/>
                  </a:cubicBezTo>
                  <a:lnTo>
                    <a:pt x="5768" y="9572"/>
                  </a:lnTo>
                  <a:lnTo>
                    <a:pt x="5933" y="9471"/>
                  </a:lnTo>
                  <a:lnTo>
                    <a:pt x="6089" y="9245"/>
                  </a:lnTo>
                  <a:lnTo>
                    <a:pt x="6274" y="8940"/>
                  </a:lnTo>
                  <a:cubicBezTo>
                    <a:pt x="6312" y="8890"/>
                    <a:pt x="6351" y="8843"/>
                    <a:pt x="6389" y="8797"/>
                  </a:cubicBezTo>
                  <a:lnTo>
                    <a:pt x="6524" y="8740"/>
                  </a:lnTo>
                  <a:cubicBezTo>
                    <a:pt x="6526" y="8680"/>
                    <a:pt x="6529" y="8620"/>
                    <a:pt x="6531" y="8560"/>
                  </a:cubicBezTo>
                  <a:cubicBezTo>
                    <a:pt x="6495" y="8427"/>
                    <a:pt x="6608" y="8487"/>
                    <a:pt x="6572" y="8352"/>
                  </a:cubicBezTo>
                  <a:cubicBezTo>
                    <a:pt x="6582" y="8288"/>
                    <a:pt x="6592" y="8226"/>
                    <a:pt x="6602" y="8162"/>
                  </a:cubicBezTo>
                  <a:lnTo>
                    <a:pt x="6855" y="7916"/>
                  </a:lnTo>
                  <a:cubicBezTo>
                    <a:pt x="6892" y="8049"/>
                    <a:pt x="6846" y="8691"/>
                    <a:pt x="6893" y="8869"/>
                  </a:cubicBezTo>
                  <a:cubicBezTo>
                    <a:pt x="6988" y="9092"/>
                    <a:pt x="7208" y="9208"/>
                    <a:pt x="7308" y="9201"/>
                  </a:cubicBezTo>
                  <a:cubicBezTo>
                    <a:pt x="7321" y="8774"/>
                    <a:pt x="7417" y="9343"/>
                    <a:pt x="7430" y="8917"/>
                  </a:cubicBezTo>
                  <a:cubicBezTo>
                    <a:pt x="7443" y="8935"/>
                    <a:pt x="7457" y="8947"/>
                    <a:pt x="7470" y="8960"/>
                  </a:cubicBezTo>
                  <a:lnTo>
                    <a:pt x="7590" y="8698"/>
                  </a:lnTo>
                  <a:lnTo>
                    <a:pt x="7831" y="8567"/>
                  </a:lnTo>
                  <a:cubicBezTo>
                    <a:pt x="7871" y="8405"/>
                    <a:pt x="7912" y="8243"/>
                    <a:pt x="7952" y="8083"/>
                  </a:cubicBezTo>
                  <a:lnTo>
                    <a:pt x="8313" y="7513"/>
                  </a:lnTo>
                  <a:lnTo>
                    <a:pt x="8594" y="7248"/>
                  </a:lnTo>
                  <a:lnTo>
                    <a:pt x="8795" y="6504"/>
                  </a:lnTo>
                  <a:lnTo>
                    <a:pt x="8795" y="6328"/>
                  </a:lnTo>
                  <a:cubicBezTo>
                    <a:pt x="8782" y="6182"/>
                    <a:pt x="8768" y="6033"/>
                    <a:pt x="8755" y="5888"/>
                  </a:cubicBezTo>
                  <a:lnTo>
                    <a:pt x="9157" y="4305"/>
                  </a:lnTo>
                  <a:lnTo>
                    <a:pt x="9277" y="4305"/>
                  </a:lnTo>
                  <a:cubicBezTo>
                    <a:pt x="9331" y="4263"/>
                    <a:pt x="9384" y="4216"/>
                    <a:pt x="9438" y="4174"/>
                  </a:cubicBezTo>
                  <a:lnTo>
                    <a:pt x="9920" y="3954"/>
                  </a:lnTo>
                  <a:cubicBezTo>
                    <a:pt x="9947" y="3837"/>
                    <a:pt x="9973" y="3722"/>
                    <a:pt x="10000" y="3602"/>
                  </a:cubicBezTo>
                  <a:cubicBezTo>
                    <a:pt x="9987" y="3573"/>
                    <a:pt x="9973" y="3545"/>
                    <a:pt x="9960" y="3514"/>
                  </a:cubicBezTo>
                  <a:lnTo>
                    <a:pt x="9799" y="3514"/>
                  </a:lnTo>
                  <a:lnTo>
                    <a:pt x="9679" y="3295"/>
                  </a:lnTo>
                  <a:lnTo>
                    <a:pt x="9438" y="3209"/>
                  </a:lnTo>
                  <a:cubicBezTo>
                    <a:pt x="9398" y="3148"/>
                    <a:pt x="9357" y="3091"/>
                    <a:pt x="9317" y="3033"/>
                  </a:cubicBezTo>
                  <a:cubicBezTo>
                    <a:pt x="9290" y="2813"/>
                    <a:pt x="9264" y="2592"/>
                    <a:pt x="9237" y="2374"/>
                  </a:cubicBezTo>
                  <a:lnTo>
                    <a:pt x="9237" y="1449"/>
                  </a:lnTo>
                  <a:lnTo>
                    <a:pt x="9036" y="1144"/>
                  </a:lnTo>
                  <a:cubicBezTo>
                    <a:pt x="9023" y="1040"/>
                    <a:pt x="9009" y="936"/>
                    <a:pt x="8996" y="835"/>
                  </a:cubicBezTo>
                  <a:lnTo>
                    <a:pt x="8675" y="396"/>
                  </a:lnTo>
                  <a:lnTo>
                    <a:pt x="8394" y="222"/>
                  </a:lnTo>
                  <a:lnTo>
                    <a:pt x="8233" y="0"/>
                  </a:lnTo>
                  <a:lnTo>
                    <a:pt x="7992" y="222"/>
                  </a:lnTo>
                  <a:lnTo>
                    <a:pt x="7831" y="176"/>
                  </a:lnTo>
                  <a:lnTo>
                    <a:pt x="7711" y="569"/>
                  </a:lnTo>
                  <a:lnTo>
                    <a:pt x="7390" y="660"/>
                  </a:lnTo>
                  <a:cubicBezTo>
                    <a:pt x="7363" y="762"/>
                    <a:pt x="7336" y="863"/>
                    <a:pt x="7309" y="965"/>
                  </a:cubicBezTo>
                  <a:lnTo>
                    <a:pt x="7028" y="965"/>
                  </a:lnTo>
                  <a:lnTo>
                    <a:pt x="6787" y="835"/>
                  </a:lnTo>
                  <a:lnTo>
                    <a:pt x="6265" y="835"/>
                  </a:lnTo>
                  <a:lnTo>
                    <a:pt x="5743" y="835"/>
                  </a:lnTo>
                  <a:cubicBezTo>
                    <a:pt x="5756" y="777"/>
                    <a:pt x="5770" y="718"/>
                    <a:pt x="5783" y="660"/>
                  </a:cubicBezTo>
                  <a:lnTo>
                    <a:pt x="5703" y="660"/>
                  </a:lnTo>
                  <a:cubicBezTo>
                    <a:pt x="5690" y="718"/>
                    <a:pt x="5676" y="777"/>
                    <a:pt x="5663" y="835"/>
                  </a:cubicBezTo>
                  <a:lnTo>
                    <a:pt x="5181" y="835"/>
                  </a:lnTo>
                  <a:lnTo>
                    <a:pt x="4699" y="835"/>
                  </a:lnTo>
                  <a:lnTo>
                    <a:pt x="4217" y="835"/>
                  </a:lnTo>
                  <a:lnTo>
                    <a:pt x="3735" y="835"/>
                  </a:lnTo>
                  <a:lnTo>
                    <a:pt x="3293" y="835"/>
                  </a:lnTo>
                  <a:lnTo>
                    <a:pt x="2811" y="835"/>
                  </a:lnTo>
                  <a:lnTo>
                    <a:pt x="2369" y="835"/>
                  </a:lnTo>
                  <a:lnTo>
                    <a:pt x="1888" y="835"/>
                  </a:lnTo>
                  <a:lnTo>
                    <a:pt x="1888" y="1449"/>
                  </a:lnTo>
                  <a:lnTo>
                    <a:pt x="1888" y="2241"/>
                  </a:lnTo>
                  <a:lnTo>
                    <a:pt x="1285" y="2241"/>
                  </a:lnTo>
                  <a:lnTo>
                    <a:pt x="1285" y="2592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2656566" y="987637"/>
              <a:ext cx="1414894" cy="1479840"/>
            </a:xfrm>
            <a:custGeom>
              <a:avLst/>
              <a:gdLst/>
              <a:ahLst/>
              <a:cxnLst/>
              <a:rect l="l" t="t" r="r" b="b"/>
              <a:pathLst>
                <a:path w="305" h="319" extrusionOk="0">
                  <a:moveTo>
                    <a:pt x="0" y="180"/>
                  </a:moveTo>
                  <a:lnTo>
                    <a:pt x="14" y="190"/>
                  </a:lnTo>
                  <a:lnTo>
                    <a:pt x="29" y="200"/>
                  </a:lnTo>
                  <a:lnTo>
                    <a:pt x="42" y="209"/>
                  </a:lnTo>
                  <a:lnTo>
                    <a:pt x="56" y="219"/>
                  </a:lnTo>
                  <a:lnTo>
                    <a:pt x="67" y="227"/>
                  </a:lnTo>
                  <a:lnTo>
                    <a:pt x="79" y="235"/>
                  </a:lnTo>
                  <a:lnTo>
                    <a:pt x="89" y="243"/>
                  </a:lnTo>
                  <a:lnTo>
                    <a:pt x="100" y="251"/>
                  </a:lnTo>
                  <a:lnTo>
                    <a:pt x="112" y="259"/>
                  </a:lnTo>
                  <a:lnTo>
                    <a:pt x="123" y="267"/>
                  </a:lnTo>
                  <a:lnTo>
                    <a:pt x="133" y="275"/>
                  </a:lnTo>
                  <a:lnTo>
                    <a:pt x="145" y="282"/>
                  </a:lnTo>
                  <a:lnTo>
                    <a:pt x="146" y="288"/>
                  </a:lnTo>
                  <a:lnTo>
                    <a:pt x="152" y="292"/>
                  </a:lnTo>
                  <a:lnTo>
                    <a:pt x="156" y="297"/>
                  </a:lnTo>
                  <a:lnTo>
                    <a:pt x="163" y="298"/>
                  </a:lnTo>
                  <a:lnTo>
                    <a:pt x="165" y="300"/>
                  </a:lnTo>
                  <a:lnTo>
                    <a:pt x="176" y="304"/>
                  </a:lnTo>
                  <a:lnTo>
                    <a:pt x="177" y="310"/>
                  </a:lnTo>
                  <a:lnTo>
                    <a:pt x="176" y="316"/>
                  </a:lnTo>
                  <a:lnTo>
                    <a:pt x="179" y="319"/>
                  </a:lnTo>
                  <a:lnTo>
                    <a:pt x="190" y="316"/>
                  </a:lnTo>
                  <a:lnTo>
                    <a:pt x="202" y="313"/>
                  </a:lnTo>
                  <a:lnTo>
                    <a:pt x="214" y="310"/>
                  </a:lnTo>
                  <a:lnTo>
                    <a:pt x="223" y="303"/>
                  </a:lnTo>
                  <a:lnTo>
                    <a:pt x="231" y="297"/>
                  </a:lnTo>
                  <a:lnTo>
                    <a:pt x="239" y="291"/>
                  </a:lnTo>
                  <a:lnTo>
                    <a:pt x="248" y="283"/>
                  </a:lnTo>
                  <a:lnTo>
                    <a:pt x="255" y="278"/>
                  </a:lnTo>
                  <a:lnTo>
                    <a:pt x="262" y="273"/>
                  </a:lnTo>
                  <a:lnTo>
                    <a:pt x="269" y="268"/>
                  </a:lnTo>
                  <a:lnTo>
                    <a:pt x="276" y="264"/>
                  </a:lnTo>
                  <a:lnTo>
                    <a:pt x="283" y="259"/>
                  </a:lnTo>
                  <a:lnTo>
                    <a:pt x="290" y="254"/>
                  </a:lnTo>
                  <a:lnTo>
                    <a:pt x="298" y="249"/>
                  </a:lnTo>
                  <a:lnTo>
                    <a:pt x="305" y="244"/>
                  </a:lnTo>
                  <a:lnTo>
                    <a:pt x="299" y="230"/>
                  </a:lnTo>
                  <a:lnTo>
                    <a:pt x="290" y="227"/>
                  </a:lnTo>
                  <a:lnTo>
                    <a:pt x="282" y="227"/>
                  </a:lnTo>
                  <a:lnTo>
                    <a:pt x="279" y="222"/>
                  </a:lnTo>
                  <a:lnTo>
                    <a:pt x="277" y="213"/>
                  </a:lnTo>
                  <a:lnTo>
                    <a:pt x="268" y="198"/>
                  </a:lnTo>
                  <a:lnTo>
                    <a:pt x="269" y="196"/>
                  </a:lnTo>
                  <a:lnTo>
                    <a:pt x="274" y="194"/>
                  </a:lnTo>
                  <a:lnTo>
                    <a:pt x="275" y="171"/>
                  </a:lnTo>
                  <a:lnTo>
                    <a:pt x="273" y="143"/>
                  </a:lnTo>
                  <a:lnTo>
                    <a:pt x="267" y="133"/>
                  </a:lnTo>
                  <a:lnTo>
                    <a:pt x="267" y="130"/>
                  </a:lnTo>
                  <a:lnTo>
                    <a:pt x="269" y="126"/>
                  </a:lnTo>
                  <a:lnTo>
                    <a:pt x="264" y="94"/>
                  </a:lnTo>
                  <a:lnTo>
                    <a:pt x="252" y="88"/>
                  </a:lnTo>
                  <a:lnTo>
                    <a:pt x="252" y="82"/>
                  </a:lnTo>
                  <a:lnTo>
                    <a:pt x="250" y="77"/>
                  </a:lnTo>
                  <a:lnTo>
                    <a:pt x="243" y="73"/>
                  </a:lnTo>
                  <a:lnTo>
                    <a:pt x="239" y="60"/>
                  </a:lnTo>
                  <a:lnTo>
                    <a:pt x="252" y="47"/>
                  </a:lnTo>
                  <a:lnTo>
                    <a:pt x="256" y="38"/>
                  </a:lnTo>
                  <a:lnTo>
                    <a:pt x="254" y="24"/>
                  </a:lnTo>
                  <a:lnTo>
                    <a:pt x="256" y="13"/>
                  </a:lnTo>
                  <a:lnTo>
                    <a:pt x="254" y="11"/>
                  </a:lnTo>
                  <a:lnTo>
                    <a:pt x="259" y="3"/>
                  </a:lnTo>
                  <a:lnTo>
                    <a:pt x="246" y="4"/>
                  </a:lnTo>
                  <a:lnTo>
                    <a:pt x="239" y="1"/>
                  </a:lnTo>
                  <a:lnTo>
                    <a:pt x="234" y="3"/>
                  </a:lnTo>
                  <a:lnTo>
                    <a:pt x="225" y="0"/>
                  </a:lnTo>
                  <a:lnTo>
                    <a:pt x="223" y="3"/>
                  </a:lnTo>
                  <a:lnTo>
                    <a:pt x="209" y="8"/>
                  </a:lnTo>
                  <a:lnTo>
                    <a:pt x="204" y="4"/>
                  </a:lnTo>
                  <a:lnTo>
                    <a:pt x="189" y="4"/>
                  </a:lnTo>
                  <a:lnTo>
                    <a:pt x="182" y="7"/>
                  </a:lnTo>
                  <a:lnTo>
                    <a:pt x="175" y="6"/>
                  </a:lnTo>
                  <a:lnTo>
                    <a:pt x="170" y="9"/>
                  </a:lnTo>
                  <a:lnTo>
                    <a:pt x="149" y="12"/>
                  </a:lnTo>
                  <a:lnTo>
                    <a:pt x="134" y="18"/>
                  </a:lnTo>
                  <a:lnTo>
                    <a:pt x="133" y="20"/>
                  </a:lnTo>
                  <a:lnTo>
                    <a:pt x="131" y="23"/>
                  </a:lnTo>
                  <a:lnTo>
                    <a:pt x="118" y="27"/>
                  </a:lnTo>
                  <a:lnTo>
                    <a:pt x="110" y="35"/>
                  </a:lnTo>
                  <a:lnTo>
                    <a:pt x="100" y="39"/>
                  </a:lnTo>
                  <a:lnTo>
                    <a:pt x="99" y="40"/>
                  </a:lnTo>
                  <a:lnTo>
                    <a:pt x="99" y="41"/>
                  </a:lnTo>
                  <a:lnTo>
                    <a:pt x="102" y="45"/>
                  </a:lnTo>
                  <a:lnTo>
                    <a:pt x="102" y="46"/>
                  </a:lnTo>
                  <a:lnTo>
                    <a:pt x="104" y="49"/>
                  </a:lnTo>
                  <a:lnTo>
                    <a:pt x="102" y="51"/>
                  </a:lnTo>
                  <a:lnTo>
                    <a:pt x="105" y="56"/>
                  </a:lnTo>
                  <a:lnTo>
                    <a:pt x="104" y="63"/>
                  </a:lnTo>
                  <a:lnTo>
                    <a:pt x="106" y="66"/>
                  </a:lnTo>
                  <a:lnTo>
                    <a:pt x="105" y="71"/>
                  </a:lnTo>
                  <a:lnTo>
                    <a:pt x="106" y="77"/>
                  </a:lnTo>
                  <a:lnTo>
                    <a:pt x="108" y="82"/>
                  </a:lnTo>
                  <a:lnTo>
                    <a:pt x="114" y="86"/>
                  </a:lnTo>
                  <a:lnTo>
                    <a:pt x="111" y="89"/>
                  </a:lnTo>
                  <a:lnTo>
                    <a:pt x="112" y="93"/>
                  </a:lnTo>
                  <a:lnTo>
                    <a:pt x="86" y="93"/>
                  </a:lnTo>
                  <a:lnTo>
                    <a:pt x="85" y="98"/>
                  </a:lnTo>
                  <a:lnTo>
                    <a:pt x="73" y="101"/>
                  </a:lnTo>
                  <a:lnTo>
                    <a:pt x="71" y="105"/>
                  </a:lnTo>
                  <a:lnTo>
                    <a:pt x="74" y="106"/>
                  </a:lnTo>
                  <a:lnTo>
                    <a:pt x="71" y="110"/>
                  </a:lnTo>
                  <a:lnTo>
                    <a:pt x="75" y="113"/>
                  </a:lnTo>
                  <a:lnTo>
                    <a:pt x="75" y="114"/>
                  </a:lnTo>
                  <a:lnTo>
                    <a:pt x="57" y="121"/>
                  </a:lnTo>
                  <a:lnTo>
                    <a:pt x="51" y="130"/>
                  </a:lnTo>
                  <a:lnTo>
                    <a:pt x="45" y="132"/>
                  </a:lnTo>
                  <a:lnTo>
                    <a:pt x="31" y="135"/>
                  </a:lnTo>
                  <a:lnTo>
                    <a:pt x="31" y="138"/>
                  </a:lnTo>
                  <a:lnTo>
                    <a:pt x="23" y="137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7" y="147"/>
                  </a:lnTo>
                  <a:lnTo>
                    <a:pt x="0" y="153"/>
                  </a:lnTo>
                  <a:lnTo>
                    <a:pt x="0" y="171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4962147" y="1465452"/>
              <a:ext cx="779350" cy="788628"/>
            </a:xfrm>
            <a:custGeom>
              <a:avLst/>
              <a:gdLst/>
              <a:ahLst/>
              <a:cxnLst/>
              <a:rect l="l" t="t" r="r" b="b"/>
              <a:pathLst>
                <a:path w="168" h="170" extrusionOk="0">
                  <a:moveTo>
                    <a:pt x="145" y="8"/>
                  </a:moveTo>
                  <a:lnTo>
                    <a:pt x="143" y="6"/>
                  </a:lnTo>
                  <a:lnTo>
                    <a:pt x="135" y="11"/>
                  </a:lnTo>
                  <a:lnTo>
                    <a:pt x="129" y="11"/>
                  </a:lnTo>
                  <a:lnTo>
                    <a:pt x="128" y="10"/>
                  </a:lnTo>
                  <a:lnTo>
                    <a:pt x="120" y="11"/>
                  </a:lnTo>
                  <a:lnTo>
                    <a:pt x="118" y="8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0" y="1"/>
                  </a:lnTo>
                  <a:lnTo>
                    <a:pt x="108" y="3"/>
                  </a:lnTo>
                  <a:lnTo>
                    <a:pt x="100" y="2"/>
                  </a:lnTo>
                  <a:lnTo>
                    <a:pt x="98" y="2"/>
                  </a:lnTo>
                  <a:lnTo>
                    <a:pt x="90" y="6"/>
                  </a:lnTo>
                  <a:lnTo>
                    <a:pt x="92" y="2"/>
                  </a:lnTo>
                  <a:lnTo>
                    <a:pt x="86" y="3"/>
                  </a:lnTo>
                  <a:lnTo>
                    <a:pt x="66" y="14"/>
                  </a:lnTo>
                  <a:lnTo>
                    <a:pt x="35" y="3"/>
                  </a:lnTo>
                  <a:lnTo>
                    <a:pt x="20" y="1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6"/>
                  </a:lnTo>
                  <a:lnTo>
                    <a:pt x="4" y="23"/>
                  </a:lnTo>
                  <a:lnTo>
                    <a:pt x="0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3" y="41"/>
                  </a:lnTo>
                  <a:lnTo>
                    <a:pt x="8" y="46"/>
                  </a:lnTo>
                  <a:lnTo>
                    <a:pt x="8" y="61"/>
                  </a:lnTo>
                  <a:lnTo>
                    <a:pt x="8" y="77"/>
                  </a:lnTo>
                  <a:lnTo>
                    <a:pt x="8" y="92"/>
                  </a:lnTo>
                  <a:lnTo>
                    <a:pt x="8" y="106"/>
                  </a:lnTo>
                  <a:lnTo>
                    <a:pt x="8" y="122"/>
                  </a:lnTo>
                  <a:lnTo>
                    <a:pt x="8" y="137"/>
                  </a:lnTo>
                  <a:lnTo>
                    <a:pt x="8" y="152"/>
                  </a:lnTo>
                  <a:lnTo>
                    <a:pt x="8" y="167"/>
                  </a:lnTo>
                  <a:lnTo>
                    <a:pt x="20" y="167"/>
                  </a:lnTo>
                  <a:lnTo>
                    <a:pt x="31" y="167"/>
                  </a:lnTo>
                  <a:lnTo>
                    <a:pt x="43" y="167"/>
                  </a:lnTo>
                  <a:lnTo>
                    <a:pt x="54" y="167"/>
                  </a:lnTo>
                  <a:lnTo>
                    <a:pt x="66" y="167"/>
                  </a:lnTo>
                  <a:lnTo>
                    <a:pt x="78" y="167"/>
                  </a:lnTo>
                  <a:lnTo>
                    <a:pt x="90" y="167"/>
                  </a:lnTo>
                  <a:lnTo>
                    <a:pt x="102" y="167"/>
                  </a:lnTo>
                  <a:lnTo>
                    <a:pt x="103" y="163"/>
                  </a:lnTo>
                  <a:lnTo>
                    <a:pt x="105" y="163"/>
                  </a:lnTo>
                  <a:lnTo>
                    <a:pt x="104" y="167"/>
                  </a:lnTo>
                  <a:lnTo>
                    <a:pt x="117" y="167"/>
                  </a:lnTo>
                  <a:lnTo>
                    <a:pt x="130" y="167"/>
                  </a:lnTo>
                  <a:lnTo>
                    <a:pt x="136" y="170"/>
                  </a:lnTo>
                  <a:lnTo>
                    <a:pt x="143" y="170"/>
                  </a:lnTo>
                  <a:lnTo>
                    <a:pt x="145" y="163"/>
                  </a:lnTo>
                  <a:lnTo>
                    <a:pt x="153" y="161"/>
                  </a:lnTo>
                  <a:lnTo>
                    <a:pt x="156" y="152"/>
                  </a:lnTo>
                  <a:lnTo>
                    <a:pt x="160" y="153"/>
                  </a:lnTo>
                  <a:lnTo>
                    <a:pt x="166" y="148"/>
                  </a:lnTo>
                  <a:lnTo>
                    <a:pt x="164" y="135"/>
                  </a:lnTo>
                  <a:lnTo>
                    <a:pt x="168" y="135"/>
                  </a:lnTo>
                  <a:lnTo>
                    <a:pt x="160" y="125"/>
                  </a:lnTo>
                  <a:lnTo>
                    <a:pt x="142" y="91"/>
                  </a:lnTo>
                  <a:lnTo>
                    <a:pt x="140" y="78"/>
                  </a:lnTo>
                  <a:lnTo>
                    <a:pt x="135" y="72"/>
                  </a:lnTo>
                  <a:lnTo>
                    <a:pt x="135" y="65"/>
                  </a:lnTo>
                  <a:lnTo>
                    <a:pt x="127" y="57"/>
                  </a:lnTo>
                  <a:lnTo>
                    <a:pt x="123" y="49"/>
                  </a:lnTo>
                  <a:lnTo>
                    <a:pt x="122" y="41"/>
                  </a:lnTo>
                  <a:lnTo>
                    <a:pt x="118" y="37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3" y="38"/>
                  </a:lnTo>
                  <a:lnTo>
                    <a:pt x="130" y="49"/>
                  </a:lnTo>
                  <a:lnTo>
                    <a:pt x="131" y="54"/>
                  </a:lnTo>
                  <a:lnTo>
                    <a:pt x="143" y="68"/>
                  </a:lnTo>
                  <a:lnTo>
                    <a:pt x="148" y="66"/>
                  </a:lnTo>
                  <a:lnTo>
                    <a:pt x="149" y="60"/>
                  </a:lnTo>
                  <a:lnTo>
                    <a:pt x="155" y="40"/>
                  </a:lnTo>
                  <a:lnTo>
                    <a:pt x="152" y="32"/>
                  </a:lnTo>
                  <a:lnTo>
                    <a:pt x="149" y="23"/>
                  </a:lnTo>
                  <a:lnTo>
                    <a:pt x="147" y="14"/>
                  </a:lnTo>
                  <a:lnTo>
                    <a:pt x="145" y="8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4108572" y="3474137"/>
              <a:ext cx="1331392" cy="1331392"/>
            </a:xfrm>
            <a:custGeom>
              <a:avLst/>
              <a:gdLst/>
              <a:ahLst/>
              <a:cxnLst/>
              <a:rect l="l" t="t" r="r" b="b"/>
              <a:pathLst>
                <a:path w="287" h="287" extrusionOk="0">
                  <a:moveTo>
                    <a:pt x="275" y="61"/>
                  </a:moveTo>
                  <a:lnTo>
                    <a:pt x="275" y="58"/>
                  </a:lnTo>
                  <a:lnTo>
                    <a:pt x="287" y="47"/>
                  </a:lnTo>
                  <a:lnTo>
                    <a:pt x="281" y="43"/>
                  </a:lnTo>
                  <a:lnTo>
                    <a:pt x="280" y="39"/>
                  </a:lnTo>
                  <a:lnTo>
                    <a:pt x="281" y="25"/>
                  </a:lnTo>
                  <a:lnTo>
                    <a:pt x="280" y="25"/>
                  </a:lnTo>
                  <a:lnTo>
                    <a:pt x="262" y="10"/>
                  </a:lnTo>
                  <a:lnTo>
                    <a:pt x="258" y="12"/>
                  </a:lnTo>
                  <a:lnTo>
                    <a:pt x="248" y="11"/>
                  </a:lnTo>
                  <a:lnTo>
                    <a:pt x="244" y="14"/>
                  </a:lnTo>
                  <a:lnTo>
                    <a:pt x="238" y="11"/>
                  </a:lnTo>
                  <a:lnTo>
                    <a:pt x="230" y="1"/>
                  </a:lnTo>
                  <a:lnTo>
                    <a:pt x="223" y="1"/>
                  </a:lnTo>
                  <a:lnTo>
                    <a:pt x="220" y="4"/>
                  </a:lnTo>
                  <a:lnTo>
                    <a:pt x="217" y="1"/>
                  </a:lnTo>
                  <a:lnTo>
                    <a:pt x="215" y="4"/>
                  </a:lnTo>
                  <a:lnTo>
                    <a:pt x="211" y="0"/>
                  </a:lnTo>
                  <a:lnTo>
                    <a:pt x="201" y="1"/>
                  </a:lnTo>
                  <a:lnTo>
                    <a:pt x="195" y="0"/>
                  </a:lnTo>
                  <a:lnTo>
                    <a:pt x="194" y="4"/>
                  </a:lnTo>
                  <a:lnTo>
                    <a:pt x="189" y="5"/>
                  </a:lnTo>
                  <a:lnTo>
                    <a:pt x="186" y="2"/>
                  </a:lnTo>
                  <a:lnTo>
                    <a:pt x="167" y="9"/>
                  </a:lnTo>
                  <a:lnTo>
                    <a:pt x="160" y="6"/>
                  </a:lnTo>
                  <a:lnTo>
                    <a:pt x="156" y="9"/>
                  </a:lnTo>
                  <a:lnTo>
                    <a:pt x="156" y="14"/>
                  </a:lnTo>
                  <a:lnTo>
                    <a:pt x="154" y="15"/>
                  </a:lnTo>
                  <a:lnTo>
                    <a:pt x="139" y="15"/>
                  </a:lnTo>
                  <a:lnTo>
                    <a:pt x="130" y="10"/>
                  </a:lnTo>
                  <a:lnTo>
                    <a:pt x="127" y="12"/>
                  </a:lnTo>
                  <a:lnTo>
                    <a:pt x="125" y="11"/>
                  </a:lnTo>
                  <a:lnTo>
                    <a:pt x="117" y="1"/>
                  </a:lnTo>
                  <a:lnTo>
                    <a:pt x="108" y="1"/>
                  </a:lnTo>
                  <a:lnTo>
                    <a:pt x="100" y="11"/>
                  </a:lnTo>
                  <a:lnTo>
                    <a:pt x="99" y="23"/>
                  </a:lnTo>
                  <a:lnTo>
                    <a:pt x="95" y="23"/>
                  </a:lnTo>
                  <a:lnTo>
                    <a:pt x="95" y="34"/>
                  </a:lnTo>
                  <a:lnTo>
                    <a:pt x="87" y="50"/>
                  </a:lnTo>
                  <a:lnTo>
                    <a:pt x="82" y="91"/>
                  </a:lnTo>
                  <a:lnTo>
                    <a:pt x="68" y="103"/>
                  </a:lnTo>
                  <a:lnTo>
                    <a:pt x="61" y="113"/>
                  </a:lnTo>
                  <a:lnTo>
                    <a:pt x="60" y="119"/>
                  </a:lnTo>
                  <a:lnTo>
                    <a:pt x="58" y="130"/>
                  </a:lnTo>
                  <a:lnTo>
                    <a:pt x="54" y="141"/>
                  </a:lnTo>
                  <a:lnTo>
                    <a:pt x="39" y="153"/>
                  </a:lnTo>
                  <a:lnTo>
                    <a:pt x="33" y="155"/>
                  </a:lnTo>
                  <a:lnTo>
                    <a:pt x="31" y="155"/>
                  </a:lnTo>
                  <a:lnTo>
                    <a:pt x="30" y="149"/>
                  </a:lnTo>
                  <a:lnTo>
                    <a:pt x="23" y="150"/>
                  </a:lnTo>
                  <a:lnTo>
                    <a:pt x="19" y="155"/>
                  </a:lnTo>
                  <a:lnTo>
                    <a:pt x="15" y="156"/>
                  </a:lnTo>
                  <a:lnTo>
                    <a:pt x="11" y="153"/>
                  </a:lnTo>
                  <a:lnTo>
                    <a:pt x="5" y="157"/>
                  </a:lnTo>
                  <a:lnTo>
                    <a:pt x="2" y="169"/>
                  </a:lnTo>
                  <a:lnTo>
                    <a:pt x="0" y="171"/>
                  </a:lnTo>
                  <a:lnTo>
                    <a:pt x="0" y="177"/>
                  </a:lnTo>
                  <a:lnTo>
                    <a:pt x="15" y="171"/>
                  </a:lnTo>
                  <a:lnTo>
                    <a:pt x="26" y="171"/>
                  </a:lnTo>
                  <a:lnTo>
                    <a:pt x="37" y="171"/>
                  </a:lnTo>
                  <a:lnTo>
                    <a:pt x="49" y="171"/>
                  </a:lnTo>
                  <a:lnTo>
                    <a:pt x="60" y="171"/>
                  </a:lnTo>
                  <a:lnTo>
                    <a:pt x="65" y="174"/>
                  </a:lnTo>
                  <a:lnTo>
                    <a:pt x="70" y="194"/>
                  </a:lnTo>
                  <a:lnTo>
                    <a:pt x="79" y="205"/>
                  </a:lnTo>
                  <a:lnTo>
                    <a:pt x="82" y="206"/>
                  </a:lnTo>
                  <a:lnTo>
                    <a:pt x="95" y="204"/>
                  </a:lnTo>
                  <a:lnTo>
                    <a:pt x="106" y="204"/>
                  </a:lnTo>
                  <a:lnTo>
                    <a:pt x="110" y="189"/>
                  </a:lnTo>
                  <a:lnTo>
                    <a:pt x="129" y="187"/>
                  </a:lnTo>
                  <a:lnTo>
                    <a:pt x="127" y="193"/>
                  </a:lnTo>
                  <a:lnTo>
                    <a:pt x="140" y="193"/>
                  </a:lnTo>
                  <a:lnTo>
                    <a:pt x="143" y="196"/>
                  </a:lnTo>
                  <a:lnTo>
                    <a:pt x="144" y="219"/>
                  </a:lnTo>
                  <a:lnTo>
                    <a:pt x="144" y="227"/>
                  </a:lnTo>
                  <a:lnTo>
                    <a:pt x="148" y="244"/>
                  </a:lnTo>
                  <a:lnTo>
                    <a:pt x="145" y="253"/>
                  </a:lnTo>
                  <a:lnTo>
                    <a:pt x="150" y="255"/>
                  </a:lnTo>
                  <a:lnTo>
                    <a:pt x="154" y="250"/>
                  </a:lnTo>
                  <a:lnTo>
                    <a:pt x="163" y="250"/>
                  </a:lnTo>
                  <a:lnTo>
                    <a:pt x="174" y="250"/>
                  </a:lnTo>
                  <a:lnTo>
                    <a:pt x="177" y="249"/>
                  </a:lnTo>
                  <a:lnTo>
                    <a:pt x="181" y="248"/>
                  </a:lnTo>
                  <a:lnTo>
                    <a:pt x="184" y="255"/>
                  </a:lnTo>
                  <a:lnTo>
                    <a:pt x="194" y="253"/>
                  </a:lnTo>
                  <a:lnTo>
                    <a:pt x="198" y="259"/>
                  </a:lnTo>
                  <a:lnTo>
                    <a:pt x="209" y="265"/>
                  </a:lnTo>
                  <a:lnTo>
                    <a:pt x="223" y="263"/>
                  </a:lnTo>
                  <a:lnTo>
                    <a:pt x="229" y="268"/>
                  </a:lnTo>
                  <a:lnTo>
                    <a:pt x="238" y="271"/>
                  </a:lnTo>
                  <a:lnTo>
                    <a:pt x="243" y="279"/>
                  </a:lnTo>
                  <a:lnTo>
                    <a:pt x="250" y="284"/>
                  </a:lnTo>
                  <a:lnTo>
                    <a:pt x="255" y="285"/>
                  </a:lnTo>
                  <a:lnTo>
                    <a:pt x="258" y="285"/>
                  </a:lnTo>
                  <a:lnTo>
                    <a:pt x="263" y="287"/>
                  </a:lnTo>
                  <a:lnTo>
                    <a:pt x="262" y="270"/>
                  </a:lnTo>
                  <a:lnTo>
                    <a:pt x="251" y="270"/>
                  </a:lnTo>
                  <a:lnTo>
                    <a:pt x="245" y="263"/>
                  </a:lnTo>
                  <a:lnTo>
                    <a:pt x="250" y="242"/>
                  </a:lnTo>
                  <a:lnTo>
                    <a:pt x="250" y="234"/>
                  </a:lnTo>
                  <a:lnTo>
                    <a:pt x="250" y="225"/>
                  </a:lnTo>
                  <a:lnTo>
                    <a:pt x="250" y="220"/>
                  </a:lnTo>
                  <a:lnTo>
                    <a:pt x="252" y="217"/>
                  </a:lnTo>
                  <a:lnTo>
                    <a:pt x="252" y="214"/>
                  </a:lnTo>
                  <a:lnTo>
                    <a:pt x="255" y="211"/>
                  </a:lnTo>
                  <a:lnTo>
                    <a:pt x="275" y="207"/>
                  </a:lnTo>
                  <a:lnTo>
                    <a:pt x="273" y="198"/>
                  </a:lnTo>
                  <a:lnTo>
                    <a:pt x="263" y="189"/>
                  </a:lnTo>
                  <a:lnTo>
                    <a:pt x="257" y="179"/>
                  </a:lnTo>
                  <a:lnTo>
                    <a:pt x="257" y="168"/>
                  </a:lnTo>
                  <a:lnTo>
                    <a:pt x="256" y="163"/>
                  </a:lnTo>
                  <a:lnTo>
                    <a:pt x="254" y="160"/>
                  </a:lnTo>
                  <a:lnTo>
                    <a:pt x="256" y="149"/>
                  </a:lnTo>
                  <a:lnTo>
                    <a:pt x="256" y="146"/>
                  </a:lnTo>
                  <a:lnTo>
                    <a:pt x="255" y="146"/>
                  </a:lnTo>
                  <a:lnTo>
                    <a:pt x="255" y="141"/>
                  </a:lnTo>
                  <a:lnTo>
                    <a:pt x="257" y="133"/>
                  </a:lnTo>
                  <a:lnTo>
                    <a:pt x="256" y="125"/>
                  </a:lnTo>
                  <a:lnTo>
                    <a:pt x="254" y="122"/>
                  </a:lnTo>
                  <a:lnTo>
                    <a:pt x="252" y="117"/>
                  </a:lnTo>
                  <a:lnTo>
                    <a:pt x="256" y="110"/>
                  </a:lnTo>
                  <a:lnTo>
                    <a:pt x="263" y="101"/>
                  </a:lnTo>
                  <a:lnTo>
                    <a:pt x="263" y="86"/>
                  </a:lnTo>
                  <a:lnTo>
                    <a:pt x="264" y="82"/>
                  </a:lnTo>
                  <a:lnTo>
                    <a:pt x="265" y="74"/>
                  </a:lnTo>
                  <a:lnTo>
                    <a:pt x="275" y="61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4400827" y="5459626"/>
              <a:ext cx="1141192" cy="1039134"/>
            </a:xfrm>
            <a:custGeom>
              <a:avLst/>
              <a:gdLst/>
              <a:ahLst/>
              <a:cxnLst/>
              <a:rect l="l" t="t" r="r" b="b"/>
              <a:pathLst>
                <a:path w="246" h="224" extrusionOk="0">
                  <a:moveTo>
                    <a:pt x="38" y="119"/>
                  </a:moveTo>
                  <a:lnTo>
                    <a:pt x="19" y="119"/>
                  </a:lnTo>
                  <a:lnTo>
                    <a:pt x="16" y="116"/>
                  </a:lnTo>
                  <a:lnTo>
                    <a:pt x="16" y="112"/>
                  </a:lnTo>
                  <a:lnTo>
                    <a:pt x="8" y="107"/>
                  </a:lnTo>
                  <a:lnTo>
                    <a:pt x="5" y="107"/>
                  </a:lnTo>
                  <a:lnTo>
                    <a:pt x="2" y="113"/>
                  </a:lnTo>
                  <a:lnTo>
                    <a:pt x="0" y="113"/>
                  </a:lnTo>
                  <a:lnTo>
                    <a:pt x="14" y="149"/>
                  </a:lnTo>
                  <a:lnTo>
                    <a:pt x="26" y="172"/>
                  </a:lnTo>
                  <a:lnTo>
                    <a:pt x="27" y="183"/>
                  </a:lnTo>
                  <a:lnTo>
                    <a:pt x="24" y="188"/>
                  </a:lnTo>
                  <a:lnTo>
                    <a:pt x="22" y="187"/>
                  </a:lnTo>
                  <a:lnTo>
                    <a:pt x="20" y="192"/>
                  </a:lnTo>
                  <a:lnTo>
                    <a:pt x="23" y="193"/>
                  </a:lnTo>
                  <a:lnTo>
                    <a:pt x="23" y="196"/>
                  </a:lnTo>
                  <a:lnTo>
                    <a:pt x="29" y="205"/>
                  </a:lnTo>
                  <a:lnTo>
                    <a:pt x="27" y="213"/>
                  </a:lnTo>
                  <a:lnTo>
                    <a:pt x="30" y="218"/>
                  </a:lnTo>
                  <a:lnTo>
                    <a:pt x="30" y="213"/>
                  </a:lnTo>
                  <a:lnTo>
                    <a:pt x="35" y="213"/>
                  </a:lnTo>
                  <a:lnTo>
                    <a:pt x="35" y="218"/>
                  </a:lnTo>
                  <a:lnTo>
                    <a:pt x="41" y="218"/>
                  </a:lnTo>
                  <a:lnTo>
                    <a:pt x="42" y="221"/>
                  </a:lnTo>
                  <a:lnTo>
                    <a:pt x="45" y="224"/>
                  </a:lnTo>
                  <a:lnTo>
                    <a:pt x="54" y="224"/>
                  </a:lnTo>
                  <a:lnTo>
                    <a:pt x="58" y="220"/>
                  </a:lnTo>
                  <a:lnTo>
                    <a:pt x="80" y="218"/>
                  </a:lnTo>
                  <a:lnTo>
                    <a:pt x="81" y="215"/>
                  </a:lnTo>
                  <a:lnTo>
                    <a:pt x="86" y="212"/>
                  </a:lnTo>
                  <a:lnTo>
                    <a:pt x="91" y="212"/>
                  </a:lnTo>
                  <a:lnTo>
                    <a:pt x="100" y="213"/>
                  </a:lnTo>
                  <a:lnTo>
                    <a:pt x="107" y="210"/>
                  </a:lnTo>
                  <a:lnTo>
                    <a:pt x="125" y="214"/>
                  </a:lnTo>
                  <a:lnTo>
                    <a:pt x="127" y="212"/>
                  </a:lnTo>
                  <a:lnTo>
                    <a:pt x="138" y="213"/>
                  </a:lnTo>
                  <a:lnTo>
                    <a:pt x="138" y="208"/>
                  </a:lnTo>
                  <a:lnTo>
                    <a:pt x="139" y="207"/>
                  </a:lnTo>
                  <a:lnTo>
                    <a:pt x="155" y="205"/>
                  </a:lnTo>
                  <a:lnTo>
                    <a:pt x="161" y="203"/>
                  </a:lnTo>
                  <a:lnTo>
                    <a:pt x="181" y="185"/>
                  </a:lnTo>
                  <a:lnTo>
                    <a:pt x="195" y="167"/>
                  </a:lnTo>
                  <a:lnTo>
                    <a:pt x="205" y="159"/>
                  </a:lnTo>
                  <a:lnTo>
                    <a:pt x="224" y="124"/>
                  </a:lnTo>
                  <a:lnTo>
                    <a:pt x="239" y="110"/>
                  </a:lnTo>
                  <a:lnTo>
                    <a:pt x="246" y="80"/>
                  </a:lnTo>
                  <a:lnTo>
                    <a:pt x="235" y="80"/>
                  </a:lnTo>
                  <a:lnTo>
                    <a:pt x="233" y="64"/>
                  </a:lnTo>
                  <a:lnTo>
                    <a:pt x="232" y="37"/>
                  </a:lnTo>
                  <a:lnTo>
                    <a:pt x="226" y="10"/>
                  </a:lnTo>
                  <a:lnTo>
                    <a:pt x="220" y="5"/>
                  </a:lnTo>
                  <a:lnTo>
                    <a:pt x="216" y="4"/>
                  </a:lnTo>
                  <a:lnTo>
                    <a:pt x="205" y="3"/>
                  </a:lnTo>
                  <a:lnTo>
                    <a:pt x="196" y="0"/>
                  </a:lnTo>
                  <a:lnTo>
                    <a:pt x="193" y="2"/>
                  </a:lnTo>
                  <a:lnTo>
                    <a:pt x="175" y="13"/>
                  </a:lnTo>
                  <a:lnTo>
                    <a:pt x="166" y="20"/>
                  </a:lnTo>
                  <a:lnTo>
                    <a:pt x="157" y="30"/>
                  </a:lnTo>
                  <a:lnTo>
                    <a:pt x="152" y="37"/>
                  </a:lnTo>
                  <a:lnTo>
                    <a:pt x="141" y="48"/>
                  </a:lnTo>
                  <a:lnTo>
                    <a:pt x="136" y="59"/>
                  </a:lnTo>
                  <a:lnTo>
                    <a:pt x="124" y="62"/>
                  </a:lnTo>
                  <a:lnTo>
                    <a:pt x="110" y="57"/>
                  </a:lnTo>
                  <a:lnTo>
                    <a:pt x="102" y="58"/>
                  </a:lnTo>
                  <a:lnTo>
                    <a:pt x="86" y="79"/>
                  </a:lnTo>
                  <a:lnTo>
                    <a:pt x="76" y="81"/>
                  </a:lnTo>
                  <a:lnTo>
                    <a:pt x="63" y="79"/>
                  </a:lnTo>
                  <a:lnTo>
                    <a:pt x="63" y="78"/>
                  </a:lnTo>
                  <a:lnTo>
                    <a:pt x="66" y="68"/>
                  </a:lnTo>
                  <a:lnTo>
                    <a:pt x="64" y="61"/>
                  </a:lnTo>
                  <a:lnTo>
                    <a:pt x="51" y="46"/>
                  </a:lnTo>
                  <a:lnTo>
                    <a:pt x="51" y="64"/>
                  </a:lnTo>
                  <a:lnTo>
                    <a:pt x="51" y="84"/>
                  </a:lnTo>
                  <a:lnTo>
                    <a:pt x="51" y="111"/>
                  </a:lnTo>
                  <a:lnTo>
                    <a:pt x="38" y="119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4785865" y="4434407"/>
              <a:ext cx="821103" cy="723683"/>
            </a:xfrm>
            <a:custGeom>
              <a:avLst/>
              <a:gdLst/>
              <a:ahLst/>
              <a:cxnLst/>
              <a:rect l="l" t="t" r="r" b="b"/>
              <a:pathLst>
                <a:path w="177" h="156" extrusionOk="0">
                  <a:moveTo>
                    <a:pt x="74" y="153"/>
                  </a:moveTo>
                  <a:lnTo>
                    <a:pt x="86" y="137"/>
                  </a:lnTo>
                  <a:lnTo>
                    <a:pt x="90" y="137"/>
                  </a:lnTo>
                  <a:lnTo>
                    <a:pt x="94" y="132"/>
                  </a:lnTo>
                  <a:lnTo>
                    <a:pt x="100" y="132"/>
                  </a:lnTo>
                  <a:lnTo>
                    <a:pt x="100" y="129"/>
                  </a:lnTo>
                  <a:lnTo>
                    <a:pt x="102" y="123"/>
                  </a:lnTo>
                  <a:lnTo>
                    <a:pt x="116" y="117"/>
                  </a:lnTo>
                  <a:lnTo>
                    <a:pt x="121" y="118"/>
                  </a:lnTo>
                  <a:lnTo>
                    <a:pt x="124" y="117"/>
                  </a:lnTo>
                  <a:lnTo>
                    <a:pt x="121" y="108"/>
                  </a:lnTo>
                  <a:lnTo>
                    <a:pt x="133" y="105"/>
                  </a:lnTo>
                  <a:lnTo>
                    <a:pt x="144" y="100"/>
                  </a:lnTo>
                  <a:lnTo>
                    <a:pt x="158" y="96"/>
                  </a:lnTo>
                  <a:lnTo>
                    <a:pt x="168" y="91"/>
                  </a:lnTo>
                  <a:lnTo>
                    <a:pt x="165" y="91"/>
                  </a:lnTo>
                  <a:lnTo>
                    <a:pt x="162" y="86"/>
                  </a:lnTo>
                  <a:lnTo>
                    <a:pt x="166" y="79"/>
                  </a:lnTo>
                  <a:lnTo>
                    <a:pt x="167" y="70"/>
                  </a:lnTo>
                  <a:lnTo>
                    <a:pt x="173" y="68"/>
                  </a:lnTo>
                  <a:lnTo>
                    <a:pt x="171" y="63"/>
                  </a:lnTo>
                  <a:lnTo>
                    <a:pt x="171" y="52"/>
                  </a:lnTo>
                  <a:lnTo>
                    <a:pt x="172" y="42"/>
                  </a:lnTo>
                  <a:lnTo>
                    <a:pt x="177" y="39"/>
                  </a:lnTo>
                  <a:lnTo>
                    <a:pt x="171" y="25"/>
                  </a:lnTo>
                  <a:lnTo>
                    <a:pt x="169" y="23"/>
                  </a:lnTo>
                  <a:lnTo>
                    <a:pt x="166" y="23"/>
                  </a:lnTo>
                  <a:lnTo>
                    <a:pt x="166" y="19"/>
                  </a:lnTo>
                  <a:lnTo>
                    <a:pt x="148" y="12"/>
                  </a:lnTo>
                  <a:lnTo>
                    <a:pt x="142" y="7"/>
                  </a:lnTo>
                  <a:lnTo>
                    <a:pt x="138" y="7"/>
                  </a:lnTo>
                  <a:lnTo>
                    <a:pt x="136" y="9"/>
                  </a:lnTo>
                  <a:lnTo>
                    <a:pt x="130" y="7"/>
                  </a:lnTo>
                  <a:lnTo>
                    <a:pt x="129" y="0"/>
                  </a:lnTo>
                  <a:lnTo>
                    <a:pt x="109" y="4"/>
                  </a:lnTo>
                  <a:lnTo>
                    <a:pt x="106" y="7"/>
                  </a:lnTo>
                  <a:lnTo>
                    <a:pt x="106" y="10"/>
                  </a:lnTo>
                  <a:lnTo>
                    <a:pt x="104" y="13"/>
                  </a:lnTo>
                  <a:lnTo>
                    <a:pt x="104" y="18"/>
                  </a:lnTo>
                  <a:lnTo>
                    <a:pt x="104" y="27"/>
                  </a:lnTo>
                  <a:lnTo>
                    <a:pt x="104" y="35"/>
                  </a:lnTo>
                  <a:lnTo>
                    <a:pt x="99" y="56"/>
                  </a:lnTo>
                  <a:lnTo>
                    <a:pt x="105" y="63"/>
                  </a:lnTo>
                  <a:lnTo>
                    <a:pt x="116" y="63"/>
                  </a:lnTo>
                  <a:lnTo>
                    <a:pt x="117" y="80"/>
                  </a:lnTo>
                  <a:lnTo>
                    <a:pt x="112" y="78"/>
                  </a:lnTo>
                  <a:lnTo>
                    <a:pt x="109" y="78"/>
                  </a:lnTo>
                  <a:lnTo>
                    <a:pt x="104" y="77"/>
                  </a:lnTo>
                  <a:lnTo>
                    <a:pt x="97" y="72"/>
                  </a:lnTo>
                  <a:lnTo>
                    <a:pt x="92" y="64"/>
                  </a:lnTo>
                  <a:lnTo>
                    <a:pt x="83" y="61"/>
                  </a:lnTo>
                  <a:lnTo>
                    <a:pt x="77" y="56"/>
                  </a:lnTo>
                  <a:lnTo>
                    <a:pt x="63" y="58"/>
                  </a:lnTo>
                  <a:lnTo>
                    <a:pt x="52" y="52"/>
                  </a:lnTo>
                  <a:lnTo>
                    <a:pt x="48" y="46"/>
                  </a:lnTo>
                  <a:lnTo>
                    <a:pt x="38" y="48"/>
                  </a:lnTo>
                  <a:lnTo>
                    <a:pt x="35" y="41"/>
                  </a:lnTo>
                  <a:lnTo>
                    <a:pt x="31" y="42"/>
                  </a:lnTo>
                  <a:lnTo>
                    <a:pt x="33" y="43"/>
                  </a:lnTo>
                  <a:lnTo>
                    <a:pt x="29" y="72"/>
                  </a:lnTo>
                  <a:lnTo>
                    <a:pt x="34" y="75"/>
                  </a:lnTo>
                  <a:lnTo>
                    <a:pt x="22" y="75"/>
                  </a:lnTo>
                  <a:lnTo>
                    <a:pt x="11" y="75"/>
                  </a:lnTo>
                  <a:lnTo>
                    <a:pt x="0" y="75"/>
                  </a:lnTo>
                  <a:lnTo>
                    <a:pt x="0" y="86"/>
                  </a:lnTo>
                  <a:lnTo>
                    <a:pt x="0" y="99"/>
                  </a:lnTo>
                  <a:lnTo>
                    <a:pt x="0" y="115"/>
                  </a:lnTo>
                  <a:lnTo>
                    <a:pt x="0" y="132"/>
                  </a:lnTo>
                  <a:lnTo>
                    <a:pt x="18" y="149"/>
                  </a:lnTo>
                  <a:lnTo>
                    <a:pt x="33" y="145"/>
                  </a:lnTo>
                  <a:lnTo>
                    <a:pt x="42" y="148"/>
                  </a:lnTo>
                  <a:lnTo>
                    <a:pt x="48" y="153"/>
                  </a:lnTo>
                  <a:lnTo>
                    <a:pt x="59" y="154"/>
                  </a:lnTo>
                  <a:lnTo>
                    <a:pt x="67" y="154"/>
                  </a:lnTo>
                  <a:lnTo>
                    <a:pt x="69" y="156"/>
                  </a:lnTo>
                  <a:lnTo>
                    <a:pt x="73" y="155"/>
                  </a:lnTo>
                  <a:lnTo>
                    <a:pt x="74" y="153"/>
                  </a:lnTo>
                  <a:close/>
                </a:path>
              </a:pathLst>
            </a:custGeom>
            <a:solidFill>
              <a:srgbClr val="FFC00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5347182" y="4596773"/>
              <a:ext cx="742238" cy="1233972"/>
            </a:xfrm>
            <a:custGeom>
              <a:avLst/>
              <a:gdLst/>
              <a:ahLst/>
              <a:cxnLst/>
              <a:rect l="l" t="t" r="r" b="b"/>
              <a:pathLst>
                <a:path w="160" h="266" extrusionOk="0">
                  <a:moveTo>
                    <a:pt x="73" y="49"/>
                  </a:moveTo>
                  <a:lnTo>
                    <a:pt x="70" y="32"/>
                  </a:lnTo>
                  <a:lnTo>
                    <a:pt x="75" y="18"/>
                  </a:lnTo>
                  <a:lnTo>
                    <a:pt x="85" y="18"/>
                  </a:lnTo>
                  <a:lnTo>
                    <a:pt x="90" y="17"/>
                  </a:lnTo>
                  <a:lnTo>
                    <a:pt x="96" y="21"/>
                  </a:lnTo>
                  <a:lnTo>
                    <a:pt x="104" y="18"/>
                  </a:lnTo>
                  <a:lnTo>
                    <a:pt x="115" y="18"/>
                  </a:lnTo>
                  <a:lnTo>
                    <a:pt x="119" y="13"/>
                  </a:lnTo>
                  <a:lnTo>
                    <a:pt x="126" y="12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50" y="8"/>
                  </a:lnTo>
                  <a:lnTo>
                    <a:pt x="157" y="2"/>
                  </a:lnTo>
                  <a:lnTo>
                    <a:pt x="157" y="0"/>
                  </a:lnTo>
                  <a:lnTo>
                    <a:pt x="158" y="2"/>
                  </a:lnTo>
                  <a:lnTo>
                    <a:pt x="160" y="4"/>
                  </a:lnTo>
                  <a:lnTo>
                    <a:pt x="160" y="10"/>
                  </a:lnTo>
                  <a:lnTo>
                    <a:pt x="154" y="22"/>
                  </a:lnTo>
                  <a:lnTo>
                    <a:pt x="157" y="38"/>
                  </a:lnTo>
                  <a:lnTo>
                    <a:pt x="154" y="39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8" y="60"/>
                  </a:lnTo>
                  <a:lnTo>
                    <a:pt x="159" y="61"/>
                  </a:lnTo>
                  <a:lnTo>
                    <a:pt x="158" y="64"/>
                  </a:lnTo>
                  <a:lnTo>
                    <a:pt x="160" y="65"/>
                  </a:lnTo>
                  <a:lnTo>
                    <a:pt x="160" y="67"/>
                  </a:lnTo>
                  <a:lnTo>
                    <a:pt x="156" y="76"/>
                  </a:lnTo>
                  <a:lnTo>
                    <a:pt x="157" y="76"/>
                  </a:lnTo>
                  <a:lnTo>
                    <a:pt x="157" y="81"/>
                  </a:lnTo>
                  <a:lnTo>
                    <a:pt x="148" y="91"/>
                  </a:lnTo>
                  <a:lnTo>
                    <a:pt x="144" y="93"/>
                  </a:lnTo>
                  <a:lnTo>
                    <a:pt x="145" y="94"/>
                  </a:lnTo>
                  <a:lnTo>
                    <a:pt x="145" y="97"/>
                  </a:lnTo>
                  <a:lnTo>
                    <a:pt x="135" y="102"/>
                  </a:lnTo>
                  <a:lnTo>
                    <a:pt x="134" y="105"/>
                  </a:lnTo>
                  <a:lnTo>
                    <a:pt x="122" y="108"/>
                  </a:lnTo>
                  <a:lnTo>
                    <a:pt x="110" y="114"/>
                  </a:lnTo>
                  <a:lnTo>
                    <a:pt x="102" y="120"/>
                  </a:lnTo>
                  <a:lnTo>
                    <a:pt x="102" y="123"/>
                  </a:lnTo>
                  <a:lnTo>
                    <a:pt x="97" y="125"/>
                  </a:lnTo>
                  <a:lnTo>
                    <a:pt x="98" y="126"/>
                  </a:lnTo>
                  <a:lnTo>
                    <a:pt x="92" y="135"/>
                  </a:lnTo>
                  <a:lnTo>
                    <a:pt x="91" y="135"/>
                  </a:lnTo>
                  <a:lnTo>
                    <a:pt x="90" y="131"/>
                  </a:lnTo>
                  <a:lnTo>
                    <a:pt x="88" y="136"/>
                  </a:lnTo>
                  <a:lnTo>
                    <a:pt x="72" y="151"/>
                  </a:lnTo>
                  <a:lnTo>
                    <a:pt x="70" y="152"/>
                  </a:lnTo>
                  <a:lnTo>
                    <a:pt x="69" y="163"/>
                  </a:lnTo>
                  <a:lnTo>
                    <a:pt x="73" y="168"/>
                  </a:lnTo>
                  <a:lnTo>
                    <a:pt x="75" y="169"/>
                  </a:lnTo>
                  <a:lnTo>
                    <a:pt x="79" y="190"/>
                  </a:lnTo>
                  <a:lnTo>
                    <a:pt x="81" y="189"/>
                  </a:lnTo>
                  <a:lnTo>
                    <a:pt x="82" y="190"/>
                  </a:lnTo>
                  <a:lnTo>
                    <a:pt x="81" y="206"/>
                  </a:lnTo>
                  <a:lnTo>
                    <a:pt x="77" y="220"/>
                  </a:lnTo>
                  <a:lnTo>
                    <a:pt x="78" y="222"/>
                  </a:lnTo>
                  <a:lnTo>
                    <a:pt x="81" y="217"/>
                  </a:lnTo>
                  <a:lnTo>
                    <a:pt x="79" y="222"/>
                  </a:lnTo>
                  <a:lnTo>
                    <a:pt x="75" y="231"/>
                  </a:lnTo>
                  <a:lnTo>
                    <a:pt x="70" y="234"/>
                  </a:lnTo>
                  <a:lnTo>
                    <a:pt x="53" y="240"/>
                  </a:lnTo>
                  <a:lnTo>
                    <a:pt x="41" y="247"/>
                  </a:lnTo>
                  <a:lnTo>
                    <a:pt x="37" y="254"/>
                  </a:lnTo>
                  <a:lnTo>
                    <a:pt x="40" y="259"/>
                  </a:lnTo>
                  <a:lnTo>
                    <a:pt x="42" y="255"/>
                  </a:lnTo>
                  <a:lnTo>
                    <a:pt x="42" y="266"/>
                  </a:lnTo>
                  <a:lnTo>
                    <a:pt x="31" y="266"/>
                  </a:lnTo>
                  <a:lnTo>
                    <a:pt x="29" y="250"/>
                  </a:lnTo>
                  <a:lnTo>
                    <a:pt x="28" y="223"/>
                  </a:lnTo>
                  <a:lnTo>
                    <a:pt x="22" y="196"/>
                  </a:lnTo>
                  <a:lnTo>
                    <a:pt x="23" y="189"/>
                  </a:lnTo>
                  <a:lnTo>
                    <a:pt x="31" y="182"/>
                  </a:lnTo>
                  <a:lnTo>
                    <a:pt x="42" y="153"/>
                  </a:lnTo>
                  <a:lnTo>
                    <a:pt x="40" y="136"/>
                  </a:lnTo>
                  <a:lnTo>
                    <a:pt x="44" y="125"/>
                  </a:lnTo>
                  <a:lnTo>
                    <a:pt x="44" y="112"/>
                  </a:lnTo>
                  <a:lnTo>
                    <a:pt x="41" y="98"/>
                  </a:lnTo>
                  <a:lnTo>
                    <a:pt x="39" y="96"/>
                  </a:lnTo>
                  <a:lnTo>
                    <a:pt x="19" y="88"/>
                  </a:lnTo>
                  <a:lnTo>
                    <a:pt x="3" y="87"/>
                  </a:lnTo>
                  <a:lnTo>
                    <a:pt x="3" y="82"/>
                  </a:lnTo>
                  <a:lnTo>
                    <a:pt x="0" y="73"/>
                  </a:lnTo>
                  <a:lnTo>
                    <a:pt x="12" y="70"/>
                  </a:lnTo>
                  <a:lnTo>
                    <a:pt x="23" y="65"/>
                  </a:lnTo>
                  <a:lnTo>
                    <a:pt x="37" y="61"/>
                  </a:lnTo>
                  <a:lnTo>
                    <a:pt x="47" y="56"/>
                  </a:lnTo>
                  <a:lnTo>
                    <a:pt x="54" y="65"/>
                  </a:lnTo>
                  <a:lnTo>
                    <a:pt x="65" y="64"/>
                  </a:lnTo>
                  <a:lnTo>
                    <a:pt x="67" y="66"/>
                  </a:lnTo>
                  <a:lnTo>
                    <a:pt x="69" y="77"/>
                  </a:lnTo>
                  <a:lnTo>
                    <a:pt x="65" y="87"/>
                  </a:lnTo>
                  <a:lnTo>
                    <a:pt x="66" y="92"/>
                  </a:lnTo>
                  <a:lnTo>
                    <a:pt x="77" y="102"/>
                  </a:lnTo>
                  <a:lnTo>
                    <a:pt x="76" y="105"/>
                  </a:lnTo>
                  <a:lnTo>
                    <a:pt x="79" y="105"/>
                  </a:lnTo>
                  <a:lnTo>
                    <a:pt x="79" y="100"/>
                  </a:lnTo>
                  <a:lnTo>
                    <a:pt x="78" y="97"/>
                  </a:lnTo>
                  <a:lnTo>
                    <a:pt x="79" y="92"/>
                  </a:lnTo>
                  <a:lnTo>
                    <a:pt x="88" y="88"/>
                  </a:lnTo>
                  <a:lnTo>
                    <a:pt x="89" y="80"/>
                  </a:lnTo>
                  <a:lnTo>
                    <a:pt x="88" y="76"/>
                  </a:lnTo>
                  <a:lnTo>
                    <a:pt x="89" y="71"/>
                  </a:lnTo>
                  <a:lnTo>
                    <a:pt x="87" y="65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5537382" y="4522549"/>
              <a:ext cx="222672" cy="561319"/>
            </a:xfrm>
            <a:custGeom>
              <a:avLst/>
              <a:gdLst/>
              <a:ahLst/>
              <a:cxnLst/>
              <a:rect l="l" t="t" r="r" b="b"/>
              <a:pathLst>
                <a:path w="48" h="121" extrusionOk="0">
                  <a:moveTo>
                    <a:pt x="32" y="65"/>
                  </a:moveTo>
                  <a:lnTo>
                    <a:pt x="32" y="69"/>
                  </a:lnTo>
                  <a:lnTo>
                    <a:pt x="35" y="70"/>
                  </a:lnTo>
                  <a:lnTo>
                    <a:pt x="37" y="78"/>
                  </a:lnTo>
                  <a:lnTo>
                    <a:pt x="32" y="74"/>
                  </a:lnTo>
                  <a:lnTo>
                    <a:pt x="30" y="76"/>
                  </a:lnTo>
                  <a:lnTo>
                    <a:pt x="28" y="75"/>
                  </a:lnTo>
                  <a:lnTo>
                    <a:pt x="28" y="69"/>
                  </a:lnTo>
                  <a:lnTo>
                    <a:pt x="24" y="65"/>
                  </a:lnTo>
                  <a:lnTo>
                    <a:pt x="22" y="53"/>
                  </a:lnTo>
                  <a:lnTo>
                    <a:pt x="18" y="47"/>
                  </a:lnTo>
                  <a:lnTo>
                    <a:pt x="23" y="37"/>
                  </a:lnTo>
                  <a:lnTo>
                    <a:pt x="23" y="16"/>
                  </a:lnTo>
                  <a:lnTo>
                    <a:pt x="17" y="8"/>
                  </a:lnTo>
                  <a:lnTo>
                    <a:pt x="18" y="5"/>
                  </a:lnTo>
                  <a:lnTo>
                    <a:pt x="16" y="2"/>
                  </a:lnTo>
                  <a:lnTo>
                    <a:pt x="11" y="4"/>
                  </a:lnTo>
                  <a:lnTo>
                    <a:pt x="4" y="0"/>
                  </a:lnTo>
                  <a:lnTo>
                    <a:pt x="4" y="4"/>
                  </a:lnTo>
                  <a:lnTo>
                    <a:pt x="7" y="4"/>
                  </a:lnTo>
                  <a:lnTo>
                    <a:pt x="9" y="6"/>
                  </a:lnTo>
                  <a:lnTo>
                    <a:pt x="15" y="20"/>
                  </a:lnTo>
                  <a:lnTo>
                    <a:pt x="10" y="23"/>
                  </a:lnTo>
                  <a:lnTo>
                    <a:pt x="9" y="33"/>
                  </a:lnTo>
                  <a:lnTo>
                    <a:pt x="9" y="44"/>
                  </a:lnTo>
                  <a:lnTo>
                    <a:pt x="11" y="49"/>
                  </a:lnTo>
                  <a:lnTo>
                    <a:pt x="5" y="51"/>
                  </a:lnTo>
                  <a:lnTo>
                    <a:pt x="4" y="60"/>
                  </a:lnTo>
                  <a:lnTo>
                    <a:pt x="0" y="67"/>
                  </a:lnTo>
                  <a:lnTo>
                    <a:pt x="3" y="72"/>
                  </a:lnTo>
                  <a:lnTo>
                    <a:pt x="6" y="72"/>
                  </a:lnTo>
                  <a:lnTo>
                    <a:pt x="13" y="81"/>
                  </a:lnTo>
                  <a:lnTo>
                    <a:pt x="24" y="80"/>
                  </a:lnTo>
                  <a:lnTo>
                    <a:pt x="26" y="82"/>
                  </a:lnTo>
                  <a:lnTo>
                    <a:pt x="28" y="93"/>
                  </a:lnTo>
                  <a:lnTo>
                    <a:pt x="24" y="103"/>
                  </a:lnTo>
                  <a:lnTo>
                    <a:pt x="25" y="108"/>
                  </a:lnTo>
                  <a:lnTo>
                    <a:pt x="36" y="118"/>
                  </a:lnTo>
                  <a:lnTo>
                    <a:pt x="35" y="121"/>
                  </a:lnTo>
                  <a:lnTo>
                    <a:pt x="38" y="121"/>
                  </a:lnTo>
                  <a:lnTo>
                    <a:pt x="38" y="116"/>
                  </a:lnTo>
                  <a:lnTo>
                    <a:pt x="37" y="113"/>
                  </a:lnTo>
                  <a:lnTo>
                    <a:pt x="38" y="108"/>
                  </a:lnTo>
                  <a:lnTo>
                    <a:pt x="47" y="104"/>
                  </a:lnTo>
                  <a:lnTo>
                    <a:pt x="48" y="96"/>
                  </a:lnTo>
                  <a:lnTo>
                    <a:pt x="47" y="92"/>
                  </a:lnTo>
                  <a:lnTo>
                    <a:pt x="48" y="87"/>
                  </a:lnTo>
                  <a:lnTo>
                    <a:pt x="46" y="81"/>
                  </a:lnTo>
                  <a:lnTo>
                    <a:pt x="32" y="65"/>
                  </a:lnTo>
                  <a:close/>
                </a:path>
              </a:pathLst>
            </a:custGeom>
            <a:solidFill>
              <a:srgbClr val="FFC00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5620883" y="3520527"/>
              <a:ext cx="552042" cy="658736"/>
            </a:xfrm>
            <a:custGeom>
              <a:avLst/>
              <a:gdLst/>
              <a:ahLst/>
              <a:cxnLst/>
              <a:rect l="l" t="t" r="r" b="b"/>
              <a:pathLst>
                <a:path w="119" h="142" extrusionOk="0">
                  <a:moveTo>
                    <a:pt x="5" y="86"/>
                  </a:moveTo>
                  <a:lnTo>
                    <a:pt x="3" y="83"/>
                  </a:lnTo>
                  <a:lnTo>
                    <a:pt x="5" y="80"/>
                  </a:lnTo>
                  <a:lnTo>
                    <a:pt x="7" y="80"/>
                  </a:lnTo>
                  <a:lnTo>
                    <a:pt x="10" y="77"/>
                  </a:lnTo>
                  <a:lnTo>
                    <a:pt x="13" y="76"/>
                  </a:lnTo>
                  <a:lnTo>
                    <a:pt x="13" y="75"/>
                  </a:lnTo>
                  <a:lnTo>
                    <a:pt x="10" y="75"/>
                  </a:lnTo>
                  <a:lnTo>
                    <a:pt x="7" y="75"/>
                  </a:lnTo>
                  <a:lnTo>
                    <a:pt x="5" y="76"/>
                  </a:lnTo>
                  <a:lnTo>
                    <a:pt x="4" y="76"/>
                  </a:lnTo>
                  <a:lnTo>
                    <a:pt x="3" y="73"/>
                  </a:lnTo>
                  <a:lnTo>
                    <a:pt x="1" y="71"/>
                  </a:lnTo>
                  <a:lnTo>
                    <a:pt x="1" y="67"/>
                  </a:lnTo>
                  <a:lnTo>
                    <a:pt x="1" y="67"/>
                  </a:lnTo>
                  <a:lnTo>
                    <a:pt x="16" y="48"/>
                  </a:lnTo>
                  <a:lnTo>
                    <a:pt x="16" y="38"/>
                  </a:lnTo>
                  <a:lnTo>
                    <a:pt x="16" y="28"/>
                  </a:lnTo>
                  <a:lnTo>
                    <a:pt x="8" y="23"/>
                  </a:lnTo>
                  <a:lnTo>
                    <a:pt x="6" y="10"/>
                  </a:lnTo>
                  <a:lnTo>
                    <a:pt x="0" y="8"/>
                  </a:lnTo>
                  <a:lnTo>
                    <a:pt x="8" y="0"/>
                  </a:lnTo>
                  <a:lnTo>
                    <a:pt x="29" y="0"/>
                  </a:lnTo>
                  <a:lnTo>
                    <a:pt x="41" y="1"/>
                  </a:lnTo>
                  <a:lnTo>
                    <a:pt x="58" y="13"/>
                  </a:lnTo>
                  <a:lnTo>
                    <a:pt x="75" y="17"/>
                  </a:lnTo>
                  <a:lnTo>
                    <a:pt x="81" y="17"/>
                  </a:lnTo>
                  <a:lnTo>
                    <a:pt x="88" y="13"/>
                  </a:lnTo>
                  <a:lnTo>
                    <a:pt x="92" y="8"/>
                  </a:lnTo>
                  <a:lnTo>
                    <a:pt x="102" y="6"/>
                  </a:lnTo>
                  <a:lnTo>
                    <a:pt x="112" y="11"/>
                  </a:lnTo>
                  <a:lnTo>
                    <a:pt x="119" y="11"/>
                  </a:lnTo>
                  <a:lnTo>
                    <a:pt x="113" y="21"/>
                  </a:lnTo>
                  <a:lnTo>
                    <a:pt x="106" y="28"/>
                  </a:lnTo>
                  <a:lnTo>
                    <a:pt x="106" y="42"/>
                  </a:lnTo>
                  <a:lnTo>
                    <a:pt x="106" y="56"/>
                  </a:lnTo>
                  <a:lnTo>
                    <a:pt x="106" y="70"/>
                  </a:lnTo>
                  <a:lnTo>
                    <a:pt x="106" y="85"/>
                  </a:lnTo>
                  <a:lnTo>
                    <a:pt x="114" y="96"/>
                  </a:lnTo>
                  <a:lnTo>
                    <a:pt x="111" y="100"/>
                  </a:lnTo>
                  <a:lnTo>
                    <a:pt x="107" y="102"/>
                  </a:lnTo>
                  <a:lnTo>
                    <a:pt x="104" y="108"/>
                  </a:lnTo>
                  <a:lnTo>
                    <a:pt x="99" y="110"/>
                  </a:lnTo>
                  <a:lnTo>
                    <a:pt x="97" y="113"/>
                  </a:lnTo>
                  <a:lnTo>
                    <a:pt x="86" y="137"/>
                  </a:lnTo>
                  <a:lnTo>
                    <a:pt x="81" y="142"/>
                  </a:lnTo>
                  <a:lnTo>
                    <a:pt x="61" y="129"/>
                  </a:lnTo>
                  <a:lnTo>
                    <a:pt x="57" y="116"/>
                  </a:lnTo>
                  <a:lnTo>
                    <a:pt x="5" y="86"/>
                  </a:lnTo>
                  <a:lnTo>
                    <a:pt x="5" y="86"/>
                  </a:lnTo>
                  <a:close/>
                </a:path>
              </a:pathLst>
            </a:custGeom>
            <a:solidFill>
              <a:srgbClr val="EDEDED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5323988" y="3919480"/>
              <a:ext cx="751517" cy="774713"/>
            </a:xfrm>
            <a:custGeom>
              <a:avLst/>
              <a:gdLst/>
              <a:ahLst/>
              <a:cxnLst/>
              <a:rect l="l" t="t" r="r" b="b"/>
              <a:pathLst>
                <a:path w="162" h="167" extrusionOk="0">
                  <a:moveTo>
                    <a:pt x="22" y="118"/>
                  </a:moveTo>
                  <a:lnTo>
                    <a:pt x="14" y="98"/>
                  </a:lnTo>
                  <a:lnTo>
                    <a:pt x="13" y="92"/>
                  </a:lnTo>
                  <a:lnTo>
                    <a:pt x="8" y="87"/>
                  </a:lnTo>
                  <a:lnTo>
                    <a:pt x="2" y="83"/>
                  </a:lnTo>
                  <a:lnTo>
                    <a:pt x="1" y="80"/>
                  </a:lnTo>
                  <a:lnTo>
                    <a:pt x="3" y="76"/>
                  </a:lnTo>
                  <a:lnTo>
                    <a:pt x="2" y="65"/>
                  </a:lnTo>
                  <a:lnTo>
                    <a:pt x="0" y="62"/>
                  </a:lnTo>
                  <a:lnTo>
                    <a:pt x="0" y="53"/>
                  </a:lnTo>
                  <a:lnTo>
                    <a:pt x="8" y="50"/>
                  </a:lnTo>
                  <a:lnTo>
                    <a:pt x="18" y="34"/>
                  </a:lnTo>
                  <a:lnTo>
                    <a:pt x="17" y="29"/>
                  </a:lnTo>
                  <a:lnTo>
                    <a:pt x="13" y="27"/>
                  </a:lnTo>
                  <a:lnTo>
                    <a:pt x="15" y="21"/>
                  </a:lnTo>
                  <a:lnTo>
                    <a:pt x="19" y="14"/>
                  </a:lnTo>
                  <a:lnTo>
                    <a:pt x="12" y="0"/>
                  </a:lnTo>
                  <a:lnTo>
                    <a:pt x="32" y="0"/>
                  </a:lnTo>
                  <a:lnTo>
                    <a:pt x="32" y="1"/>
                  </a:lnTo>
                  <a:lnTo>
                    <a:pt x="32" y="7"/>
                  </a:lnTo>
                  <a:lnTo>
                    <a:pt x="31" y="11"/>
                  </a:lnTo>
                  <a:lnTo>
                    <a:pt x="31" y="16"/>
                  </a:lnTo>
                  <a:lnTo>
                    <a:pt x="32" y="23"/>
                  </a:lnTo>
                  <a:lnTo>
                    <a:pt x="32" y="24"/>
                  </a:lnTo>
                  <a:lnTo>
                    <a:pt x="33" y="27"/>
                  </a:lnTo>
                  <a:lnTo>
                    <a:pt x="36" y="26"/>
                  </a:lnTo>
                  <a:lnTo>
                    <a:pt x="37" y="24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9" y="19"/>
                  </a:lnTo>
                  <a:lnTo>
                    <a:pt x="40" y="21"/>
                  </a:lnTo>
                  <a:lnTo>
                    <a:pt x="43" y="23"/>
                  </a:lnTo>
                  <a:lnTo>
                    <a:pt x="45" y="24"/>
                  </a:lnTo>
                  <a:lnTo>
                    <a:pt x="46" y="23"/>
                  </a:lnTo>
                  <a:lnTo>
                    <a:pt x="47" y="24"/>
                  </a:lnTo>
                  <a:lnTo>
                    <a:pt x="49" y="29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1" y="23"/>
                  </a:lnTo>
                  <a:lnTo>
                    <a:pt x="52" y="23"/>
                  </a:lnTo>
                  <a:lnTo>
                    <a:pt x="55" y="23"/>
                  </a:lnTo>
                  <a:lnTo>
                    <a:pt x="56" y="23"/>
                  </a:lnTo>
                  <a:lnTo>
                    <a:pt x="58" y="22"/>
                  </a:lnTo>
                  <a:lnTo>
                    <a:pt x="62" y="19"/>
                  </a:lnTo>
                  <a:lnTo>
                    <a:pt x="62" y="18"/>
                  </a:lnTo>
                  <a:lnTo>
                    <a:pt x="61" y="17"/>
                  </a:lnTo>
                  <a:lnTo>
                    <a:pt x="57" y="18"/>
                  </a:lnTo>
                  <a:lnTo>
                    <a:pt x="55" y="17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7" y="13"/>
                  </a:lnTo>
                  <a:lnTo>
                    <a:pt x="58" y="12"/>
                  </a:lnTo>
                  <a:lnTo>
                    <a:pt x="59" y="12"/>
                  </a:lnTo>
                  <a:lnTo>
                    <a:pt x="61" y="11"/>
                  </a:lnTo>
                  <a:lnTo>
                    <a:pt x="62" y="10"/>
                  </a:lnTo>
                  <a:lnTo>
                    <a:pt x="62" y="8"/>
                  </a:lnTo>
                  <a:lnTo>
                    <a:pt x="63" y="7"/>
                  </a:lnTo>
                  <a:lnTo>
                    <a:pt x="64" y="5"/>
                  </a:lnTo>
                  <a:lnTo>
                    <a:pt x="65" y="5"/>
                  </a:lnTo>
                  <a:lnTo>
                    <a:pt x="65" y="5"/>
                  </a:lnTo>
                  <a:lnTo>
                    <a:pt x="65" y="2"/>
                  </a:lnTo>
                  <a:lnTo>
                    <a:pt x="65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1" y="30"/>
                  </a:lnTo>
                  <a:lnTo>
                    <a:pt x="125" y="43"/>
                  </a:lnTo>
                  <a:lnTo>
                    <a:pt x="145" y="56"/>
                  </a:lnTo>
                  <a:lnTo>
                    <a:pt x="138" y="78"/>
                  </a:lnTo>
                  <a:lnTo>
                    <a:pt x="138" y="82"/>
                  </a:lnTo>
                  <a:lnTo>
                    <a:pt x="149" y="94"/>
                  </a:lnTo>
                  <a:lnTo>
                    <a:pt x="146" y="103"/>
                  </a:lnTo>
                  <a:lnTo>
                    <a:pt x="147" y="107"/>
                  </a:lnTo>
                  <a:lnTo>
                    <a:pt x="147" y="110"/>
                  </a:lnTo>
                  <a:lnTo>
                    <a:pt x="145" y="111"/>
                  </a:lnTo>
                  <a:lnTo>
                    <a:pt x="145" y="113"/>
                  </a:lnTo>
                  <a:lnTo>
                    <a:pt x="149" y="120"/>
                  </a:lnTo>
                  <a:lnTo>
                    <a:pt x="147" y="123"/>
                  </a:lnTo>
                  <a:lnTo>
                    <a:pt x="151" y="127"/>
                  </a:lnTo>
                  <a:lnTo>
                    <a:pt x="153" y="140"/>
                  </a:lnTo>
                  <a:lnTo>
                    <a:pt x="162" y="146"/>
                  </a:lnTo>
                  <a:lnTo>
                    <a:pt x="162" y="148"/>
                  </a:lnTo>
                  <a:lnTo>
                    <a:pt x="155" y="154"/>
                  </a:lnTo>
                  <a:lnTo>
                    <a:pt x="139" y="161"/>
                  </a:lnTo>
                  <a:lnTo>
                    <a:pt x="134" y="161"/>
                  </a:lnTo>
                  <a:lnTo>
                    <a:pt x="131" y="158"/>
                  </a:lnTo>
                  <a:lnTo>
                    <a:pt x="124" y="159"/>
                  </a:lnTo>
                  <a:lnTo>
                    <a:pt x="120" y="164"/>
                  </a:lnTo>
                  <a:lnTo>
                    <a:pt x="109" y="164"/>
                  </a:lnTo>
                  <a:lnTo>
                    <a:pt x="101" y="167"/>
                  </a:lnTo>
                  <a:lnTo>
                    <a:pt x="95" y="163"/>
                  </a:lnTo>
                  <a:lnTo>
                    <a:pt x="90" y="164"/>
                  </a:lnTo>
                  <a:lnTo>
                    <a:pt x="80" y="164"/>
                  </a:lnTo>
                  <a:lnTo>
                    <a:pt x="75" y="157"/>
                  </a:lnTo>
                  <a:lnTo>
                    <a:pt x="72" y="140"/>
                  </a:lnTo>
                  <a:lnTo>
                    <a:pt x="68" y="134"/>
                  </a:lnTo>
                  <a:lnTo>
                    <a:pt x="65" y="132"/>
                  </a:lnTo>
                  <a:lnTo>
                    <a:pt x="64" y="135"/>
                  </a:lnTo>
                  <a:lnTo>
                    <a:pt x="62" y="132"/>
                  </a:lnTo>
                  <a:lnTo>
                    <a:pt x="57" y="134"/>
                  </a:lnTo>
                  <a:lnTo>
                    <a:pt x="50" y="130"/>
                  </a:lnTo>
                  <a:lnTo>
                    <a:pt x="32" y="123"/>
                  </a:lnTo>
                  <a:lnTo>
                    <a:pt x="26" y="118"/>
                  </a:lnTo>
                  <a:lnTo>
                    <a:pt x="22" y="118"/>
                  </a:lnTo>
                  <a:close/>
                </a:path>
              </a:pathLst>
            </a:custGeom>
            <a:solidFill>
              <a:srgbClr val="B3C6E7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4057542" y="4267403"/>
              <a:ext cx="886049" cy="890687"/>
            </a:xfrm>
            <a:custGeom>
              <a:avLst/>
              <a:gdLst/>
              <a:ahLst/>
              <a:cxnLst/>
              <a:rect l="l" t="t" r="r" b="b"/>
              <a:pathLst>
                <a:path w="191" h="192" extrusionOk="0">
                  <a:moveTo>
                    <a:pt x="101" y="180"/>
                  </a:moveTo>
                  <a:lnTo>
                    <a:pt x="85" y="180"/>
                  </a:lnTo>
                  <a:lnTo>
                    <a:pt x="68" y="180"/>
                  </a:lnTo>
                  <a:lnTo>
                    <a:pt x="51" y="180"/>
                  </a:lnTo>
                  <a:lnTo>
                    <a:pt x="35" y="180"/>
                  </a:lnTo>
                  <a:lnTo>
                    <a:pt x="26" y="174"/>
                  </a:lnTo>
                  <a:lnTo>
                    <a:pt x="24" y="173"/>
                  </a:lnTo>
                  <a:lnTo>
                    <a:pt x="17" y="174"/>
                  </a:lnTo>
                  <a:lnTo>
                    <a:pt x="10" y="178"/>
                  </a:lnTo>
                  <a:lnTo>
                    <a:pt x="7" y="176"/>
                  </a:lnTo>
                  <a:lnTo>
                    <a:pt x="2" y="180"/>
                  </a:lnTo>
                  <a:lnTo>
                    <a:pt x="0" y="169"/>
                  </a:lnTo>
                  <a:lnTo>
                    <a:pt x="3" y="173"/>
                  </a:lnTo>
                  <a:lnTo>
                    <a:pt x="3" y="158"/>
                  </a:lnTo>
                  <a:lnTo>
                    <a:pt x="5" y="156"/>
                  </a:lnTo>
                  <a:lnTo>
                    <a:pt x="7" y="146"/>
                  </a:lnTo>
                  <a:lnTo>
                    <a:pt x="12" y="124"/>
                  </a:lnTo>
                  <a:lnTo>
                    <a:pt x="16" y="116"/>
                  </a:lnTo>
                  <a:lnTo>
                    <a:pt x="19" y="113"/>
                  </a:lnTo>
                  <a:lnTo>
                    <a:pt x="19" y="109"/>
                  </a:lnTo>
                  <a:lnTo>
                    <a:pt x="25" y="106"/>
                  </a:lnTo>
                  <a:lnTo>
                    <a:pt x="30" y="99"/>
                  </a:lnTo>
                  <a:lnTo>
                    <a:pt x="32" y="92"/>
                  </a:lnTo>
                  <a:lnTo>
                    <a:pt x="32" y="81"/>
                  </a:lnTo>
                  <a:lnTo>
                    <a:pt x="34" y="78"/>
                  </a:lnTo>
                  <a:lnTo>
                    <a:pt x="32" y="73"/>
                  </a:lnTo>
                  <a:lnTo>
                    <a:pt x="26" y="65"/>
                  </a:lnTo>
                  <a:lnTo>
                    <a:pt x="23" y="52"/>
                  </a:lnTo>
                  <a:lnTo>
                    <a:pt x="26" y="46"/>
                  </a:lnTo>
                  <a:lnTo>
                    <a:pt x="25" y="38"/>
                  </a:lnTo>
                  <a:lnTo>
                    <a:pt x="19" y="18"/>
                  </a:lnTo>
                  <a:lnTo>
                    <a:pt x="11" y="6"/>
                  </a:lnTo>
                  <a:lnTo>
                    <a:pt x="26" y="0"/>
                  </a:lnTo>
                  <a:lnTo>
                    <a:pt x="37" y="0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76" y="3"/>
                  </a:lnTo>
                  <a:lnTo>
                    <a:pt x="81" y="23"/>
                  </a:lnTo>
                  <a:lnTo>
                    <a:pt x="90" y="34"/>
                  </a:lnTo>
                  <a:lnTo>
                    <a:pt x="93" y="35"/>
                  </a:lnTo>
                  <a:lnTo>
                    <a:pt x="106" y="33"/>
                  </a:lnTo>
                  <a:lnTo>
                    <a:pt x="117" y="33"/>
                  </a:lnTo>
                  <a:lnTo>
                    <a:pt x="121" y="18"/>
                  </a:lnTo>
                  <a:lnTo>
                    <a:pt x="140" y="16"/>
                  </a:lnTo>
                  <a:lnTo>
                    <a:pt x="138" y="22"/>
                  </a:lnTo>
                  <a:lnTo>
                    <a:pt x="151" y="22"/>
                  </a:lnTo>
                  <a:lnTo>
                    <a:pt x="154" y="25"/>
                  </a:lnTo>
                  <a:lnTo>
                    <a:pt x="155" y="48"/>
                  </a:lnTo>
                  <a:lnTo>
                    <a:pt x="155" y="56"/>
                  </a:lnTo>
                  <a:lnTo>
                    <a:pt x="159" y="73"/>
                  </a:lnTo>
                  <a:lnTo>
                    <a:pt x="156" y="82"/>
                  </a:lnTo>
                  <a:lnTo>
                    <a:pt x="161" y="84"/>
                  </a:lnTo>
                  <a:lnTo>
                    <a:pt x="165" y="79"/>
                  </a:lnTo>
                  <a:lnTo>
                    <a:pt x="174" y="79"/>
                  </a:lnTo>
                  <a:lnTo>
                    <a:pt x="185" y="79"/>
                  </a:lnTo>
                  <a:lnTo>
                    <a:pt x="188" y="78"/>
                  </a:lnTo>
                  <a:lnTo>
                    <a:pt x="190" y="79"/>
                  </a:lnTo>
                  <a:lnTo>
                    <a:pt x="186" y="108"/>
                  </a:lnTo>
                  <a:lnTo>
                    <a:pt x="191" y="111"/>
                  </a:lnTo>
                  <a:lnTo>
                    <a:pt x="179" y="111"/>
                  </a:lnTo>
                  <a:lnTo>
                    <a:pt x="168" y="111"/>
                  </a:lnTo>
                  <a:lnTo>
                    <a:pt x="157" y="111"/>
                  </a:lnTo>
                  <a:lnTo>
                    <a:pt x="157" y="124"/>
                  </a:lnTo>
                  <a:lnTo>
                    <a:pt x="157" y="135"/>
                  </a:lnTo>
                  <a:lnTo>
                    <a:pt x="157" y="151"/>
                  </a:lnTo>
                  <a:lnTo>
                    <a:pt x="157" y="168"/>
                  </a:lnTo>
                  <a:lnTo>
                    <a:pt x="175" y="185"/>
                  </a:lnTo>
                  <a:lnTo>
                    <a:pt x="149" y="192"/>
                  </a:lnTo>
                  <a:lnTo>
                    <a:pt x="128" y="187"/>
                  </a:lnTo>
                  <a:lnTo>
                    <a:pt x="112" y="189"/>
                  </a:lnTo>
                  <a:lnTo>
                    <a:pt x="107" y="186"/>
                  </a:lnTo>
                  <a:lnTo>
                    <a:pt x="101" y="18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5008537" y="4977170"/>
              <a:ext cx="542764" cy="528845"/>
            </a:xfrm>
            <a:custGeom>
              <a:avLst/>
              <a:gdLst/>
              <a:ahLst/>
              <a:cxnLst/>
              <a:rect l="l" t="t" r="r" b="b"/>
              <a:pathLst>
                <a:path w="117" h="114" extrusionOk="0">
                  <a:moveTo>
                    <a:pt x="26" y="36"/>
                  </a:moveTo>
                  <a:lnTo>
                    <a:pt x="30" y="34"/>
                  </a:lnTo>
                  <a:lnTo>
                    <a:pt x="37" y="27"/>
                  </a:lnTo>
                  <a:lnTo>
                    <a:pt x="43" y="23"/>
                  </a:lnTo>
                  <a:lnTo>
                    <a:pt x="43" y="21"/>
                  </a:lnTo>
                  <a:lnTo>
                    <a:pt x="49" y="18"/>
                  </a:lnTo>
                  <a:lnTo>
                    <a:pt x="54" y="20"/>
                  </a:lnTo>
                  <a:lnTo>
                    <a:pt x="55" y="17"/>
                  </a:lnTo>
                  <a:lnTo>
                    <a:pt x="52" y="15"/>
                  </a:lnTo>
                  <a:lnTo>
                    <a:pt x="52" y="12"/>
                  </a:lnTo>
                  <a:lnTo>
                    <a:pt x="54" y="6"/>
                  </a:lnTo>
                  <a:lnTo>
                    <a:pt x="68" y="0"/>
                  </a:lnTo>
                  <a:lnTo>
                    <a:pt x="73" y="1"/>
                  </a:lnTo>
                  <a:lnTo>
                    <a:pt x="76" y="0"/>
                  </a:lnTo>
                  <a:lnTo>
                    <a:pt x="76" y="5"/>
                  </a:lnTo>
                  <a:lnTo>
                    <a:pt x="92" y="6"/>
                  </a:lnTo>
                  <a:lnTo>
                    <a:pt x="112" y="14"/>
                  </a:lnTo>
                  <a:lnTo>
                    <a:pt x="114" y="16"/>
                  </a:lnTo>
                  <a:lnTo>
                    <a:pt x="117" y="30"/>
                  </a:lnTo>
                  <a:lnTo>
                    <a:pt x="117" y="43"/>
                  </a:lnTo>
                  <a:lnTo>
                    <a:pt x="113" y="54"/>
                  </a:lnTo>
                  <a:lnTo>
                    <a:pt x="115" y="71"/>
                  </a:lnTo>
                  <a:lnTo>
                    <a:pt x="104" y="100"/>
                  </a:lnTo>
                  <a:lnTo>
                    <a:pt x="96" y="107"/>
                  </a:lnTo>
                  <a:lnTo>
                    <a:pt x="95" y="114"/>
                  </a:lnTo>
                  <a:lnTo>
                    <a:pt x="89" y="109"/>
                  </a:lnTo>
                  <a:lnTo>
                    <a:pt x="85" y="108"/>
                  </a:lnTo>
                  <a:lnTo>
                    <a:pt x="74" y="107"/>
                  </a:lnTo>
                  <a:lnTo>
                    <a:pt x="65" y="104"/>
                  </a:lnTo>
                  <a:lnTo>
                    <a:pt x="62" y="106"/>
                  </a:lnTo>
                  <a:lnTo>
                    <a:pt x="52" y="101"/>
                  </a:lnTo>
                  <a:lnTo>
                    <a:pt x="45" y="101"/>
                  </a:lnTo>
                  <a:lnTo>
                    <a:pt x="40" y="96"/>
                  </a:lnTo>
                  <a:lnTo>
                    <a:pt x="38" y="81"/>
                  </a:lnTo>
                  <a:lnTo>
                    <a:pt x="25" y="71"/>
                  </a:lnTo>
                  <a:lnTo>
                    <a:pt x="21" y="70"/>
                  </a:lnTo>
                  <a:lnTo>
                    <a:pt x="13" y="60"/>
                  </a:lnTo>
                  <a:lnTo>
                    <a:pt x="7" y="48"/>
                  </a:lnTo>
                  <a:lnTo>
                    <a:pt x="0" y="39"/>
                  </a:lnTo>
                  <a:lnTo>
                    <a:pt x="0" y="36"/>
                  </a:lnTo>
                  <a:lnTo>
                    <a:pt x="11" y="37"/>
                  </a:lnTo>
                  <a:lnTo>
                    <a:pt x="19" y="37"/>
                  </a:lnTo>
                  <a:lnTo>
                    <a:pt x="21" y="39"/>
                  </a:lnTo>
                  <a:lnTo>
                    <a:pt x="25" y="38"/>
                  </a:lnTo>
                  <a:lnTo>
                    <a:pt x="26" y="36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4637417" y="5134896"/>
              <a:ext cx="658736" cy="700489"/>
            </a:xfrm>
            <a:custGeom>
              <a:avLst/>
              <a:gdLst/>
              <a:ahLst/>
              <a:cxnLst/>
              <a:rect l="l" t="t" r="r" b="b"/>
              <a:pathLst>
                <a:path w="142" h="151" extrusionOk="0">
                  <a:moveTo>
                    <a:pt x="142" y="72"/>
                  </a:moveTo>
                  <a:lnTo>
                    <a:pt x="132" y="67"/>
                  </a:lnTo>
                  <a:lnTo>
                    <a:pt x="125" y="67"/>
                  </a:lnTo>
                  <a:lnTo>
                    <a:pt x="120" y="62"/>
                  </a:lnTo>
                  <a:lnTo>
                    <a:pt x="118" y="47"/>
                  </a:lnTo>
                  <a:lnTo>
                    <a:pt x="105" y="37"/>
                  </a:lnTo>
                  <a:lnTo>
                    <a:pt x="101" y="36"/>
                  </a:lnTo>
                  <a:lnTo>
                    <a:pt x="93" y="26"/>
                  </a:lnTo>
                  <a:lnTo>
                    <a:pt x="87" y="14"/>
                  </a:lnTo>
                  <a:lnTo>
                    <a:pt x="80" y="5"/>
                  </a:lnTo>
                  <a:lnTo>
                    <a:pt x="80" y="2"/>
                  </a:lnTo>
                  <a:lnTo>
                    <a:pt x="74" y="0"/>
                  </a:lnTo>
                  <a:lnTo>
                    <a:pt x="72" y="4"/>
                  </a:lnTo>
                  <a:lnTo>
                    <a:pt x="63" y="5"/>
                  </a:lnTo>
                  <a:lnTo>
                    <a:pt x="55" y="14"/>
                  </a:lnTo>
                  <a:lnTo>
                    <a:pt x="53" y="7"/>
                  </a:lnTo>
                  <a:lnTo>
                    <a:pt x="46" y="5"/>
                  </a:lnTo>
                  <a:lnTo>
                    <a:pt x="16" y="11"/>
                  </a:lnTo>
                  <a:lnTo>
                    <a:pt x="16" y="27"/>
                  </a:lnTo>
                  <a:lnTo>
                    <a:pt x="16" y="38"/>
                  </a:lnTo>
                  <a:lnTo>
                    <a:pt x="16" y="52"/>
                  </a:lnTo>
                  <a:lnTo>
                    <a:pt x="16" y="69"/>
                  </a:lnTo>
                  <a:lnTo>
                    <a:pt x="1" y="68"/>
                  </a:lnTo>
                  <a:lnTo>
                    <a:pt x="0" y="69"/>
                  </a:lnTo>
                  <a:lnTo>
                    <a:pt x="0" y="94"/>
                  </a:lnTo>
                  <a:lnTo>
                    <a:pt x="0" y="116"/>
                  </a:lnTo>
                  <a:lnTo>
                    <a:pt x="13" y="131"/>
                  </a:lnTo>
                  <a:lnTo>
                    <a:pt x="15" y="138"/>
                  </a:lnTo>
                  <a:lnTo>
                    <a:pt x="12" y="148"/>
                  </a:lnTo>
                  <a:lnTo>
                    <a:pt x="12" y="149"/>
                  </a:lnTo>
                  <a:lnTo>
                    <a:pt x="25" y="151"/>
                  </a:lnTo>
                  <a:lnTo>
                    <a:pt x="35" y="149"/>
                  </a:lnTo>
                  <a:lnTo>
                    <a:pt x="51" y="128"/>
                  </a:lnTo>
                  <a:lnTo>
                    <a:pt x="59" y="127"/>
                  </a:lnTo>
                  <a:lnTo>
                    <a:pt x="73" y="132"/>
                  </a:lnTo>
                  <a:lnTo>
                    <a:pt x="85" y="129"/>
                  </a:lnTo>
                  <a:lnTo>
                    <a:pt x="90" y="118"/>
                  </a:lnTo>
                  <a:lnTo>
                    <a:pt x="101" y="107"/>
                  </a:lnTo>
                  <a:lnTo>
                    <a:pt x="106" y="100"/>
                  </a:lnTo>
                  <a:lnTo>
                    <a:pt x="115" y="90"/>
                  </a:lnTo>
                  <a:lnTo>
                    <a:pt x="124" y="83"/>
                  </a:lnTo>
                  <a:lnTo>
                    <a:pt x="142" y="72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4066819" y="5069951"/>
              <a:ext cx="941716" cy="941716"/>
            </a:xfrm>
            <a:custGeom>
              <a:avLst/>
              <a:gdLst/>
              <a:ahLst/>
              <a:cxnLst/>
              <a:rect l="l" t="t" r="r" b="b"/>
              <a:pathLst>
                <a:path w="203" h="203" extrusionOk="0">
                  <a:moveTo>
                    <a:pt x="99" y="7"/>
                  </a:moveTo>
                  <a:lnTo>
                    <a:pt x="83" y="7"/>
                  </a:lnTo>
                  <a:lnTo>
                    <a:pt x="66" y="7"/>
                  </a:lnTo>
                  <a:lnTo>
                    <a:pt x="49" y="7"/>
                  </a:lnTo>
                  <a:lnTo>
                    <a:pt x="33" y="7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15" y="1"/>
                  </a:lnTo>
                  <a:lnTo>
                    <a:pt x="8" y="5"/>
                  </a:lnTo>
                  <a:lnTo>
                    <a:pt x="5" y="3"/>
                  </a:lnTo>
                  <a:lnTo>
                    <a:pt x="0" y="7"/>
                  </a:lnTo>
                  <a:lnTo>
                    <a:pt x="1" y="21"/>
                  </a:lnTo>
                  <a:lnTo>
                    <a:pt x="15" y="43"/>
                  </a:lnTo>
                  <a:lnTo>
                    <a:pt x="26" y="67"/>
                  </a:lnTo>
                  <a:lnTo>
                    <a:pt x="40" y="93"/>
                  </a:lnTo>
                  <a:lnTo>
                    <a:pt x="41" y="120"/>
                  </a:lnTo>
                  <a:lnTo>
                    <a:pt x="46" y="135"/>
                  </a:lnTo>
                  <a:lnTo>
                    <a:pt x="47" y="147"/>
                  </a:lnTo>
                  <a:lnTo>
                    <a:pt x="53" y="176"/>
                  </a:lnTo>
                  <a:lnTo>
                    <a:pt x="60" y="188"/>
                  </a:lnTo>
                  <a:lnTo>
                    <a:pt x="72" y="197"/>
                  </a:lnTo>
                  <a:lnTo>
                    <a:pt x="74" y="197"/>
                  </a:lnTo>
                  <a:lnTo>
                    <a:pt x="77" y="191"/>
                  </a:lnTo>
                  <a:lnTo>
                    <a:pt x="80" y="191"/>
                  </a:lnTo>
                  <a:lnTo>
                    <a:pt x="88" y="196"/>
                  </a:lnTo>
                  <a:lnTo>
                    <a:pt x="88" y="200"/>
                  </a:lnTo>
                  <a:lnTo>
                    <a:pt x="91" y="203"/>
                  </a:lnTo>
                  <a:lnTo>
                    <a:pt x="110" y="203"/>
                  </a:lnTo>
                  <a:lnTo>
                    <a:pt x="123" y="195"/>
                  </a:lnTo>
                  <a:lnTo>
                    <a:pt x="123" y="168"/>
                  </a:lnTo>
                  <a:lnTo>
                    <a:pt x="123" y="148"/>
                  </a:lnTo>
                  <a:lnTo>
                    <a:pt x="123" y="130"/>
                  </a:lnTo>
                  <a:lnTo>
                    <a:pt x="123" y="108"/>
                  </a:lnTo>
                  <a:lnTo>
                    <a:pt x="123" y="83"/>
                  </a:lnTo>
                  <a:lnTo>
                    <a:pt x="124" y="82"/>
                  </a:lnTo>
                  <a:lnTo>
                    <a:pt x="139" y="83"/>
                  </a:lnTo>
                  <a:lnTo>
                    <a:pt x="139" y="66"/>
                  </a:lnTo>
                  <a:lnTo>
                    <a:pt x="139" y="52"/>
                  </a:lnTo>
                  <a:lnTo>
                    <a:pt x="139" y="41"/>
                  </a:lnTo>
                  <a:lnTo>
                    <a:pt x="139" y="25"/>
                  </a:lnTo>
                  <a:lnTo>
                    <a:pt x="169" y="19"/>
                  </a:lnTo>
                  <a:lnTo>
                    <a:pt x="176" y="21"/>
                  </a:lnTo>
                  <a:lnTo>
                    <a:pt x="178" y="28"/>
                  </a:lnTo>
                  <a:lnTo>
                    <a:pt x="186" y="19"/>
                  </a:lnTo>
                  <a:lnTo>
                    <a:pt x="195" y="18"/>
                  </a:lnTo>
                  <a:lnTo>
                    <a:pt x="197" y="14"/>
                  </a:lnTo>
                  <a:lnTo>
                    <a:pt x="203" y="16"/>
                  </a:lnTo>
                  <a:lnTo>
                    <a:pt x="197" y="11"/>
                  </a:lnTo>
                  <a:lnTo>
                    <a:pt x="188" y="8"/>
                  </a:lnTo>
                  <a:lnTo>
                    <a:pt x="173" y="12"/>
                  </a:lnTo>
                  <a:lnTo>
                    <a:pt x="147" y="19"/>
                  </a:lnTo>
                  <a:lnTo>
                    <a:pt x="126" y="14"/>
                  </a:lnTo>
                  <a:lnTo>
                    <a:pt x="110" y="16"/>
                  </a:lnTo>
                  <a:lnTo>
                    <a:pt x="105" y="13"/>
                  </a:lnTo>
                  <a:lnTo>
                    <a:pt x="99" y="7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3259635" y="2119551"/>
              <a:ext cx="1108720" cy="881408"/>
            </a:xfrm>
            <a:custGeom>
              <a:avLst/>
              <a:gdLst/>
              <a:ahLst/>
              <a:cxnLst/>
              <a:rect l="l" t="t" r="r" b="b"/>
              <a:pathLst>
                <a:path w="239" h="190" extrusionOk="0">
                  <a:moveTo>
                    <a:pt x="60" y="72"/>
                  </a:moveTo>
                  <a:lnTo>
                    <a:pt x="60" y="85"/>
                  </a:lnTo>
                  <a:lnTo>
                    <a:pt x="62" y="97"/>
                  </a:lnTo>
                  <a:lnTo>
                    <a:pt x="62" y="110"/>
                  </a:lnTo>
                  <a:lnTo>
                    <a:pt x="62" y="123"/>
                  </a:lnTo>
                  <a:lnTo>
                    <a:pt x="57" y="124"/>
                  </a:lnTo>
                  <a:lnTo>
                    <a:pt x="51" y="134"/>
                  </a:lnTo>
                  <a:lnTo>
                    <a:pt x="35" y="134"/>
                  </a:lnTo>
                  <a:lnTo>
                    <a:pt x="19" y="134"/>
                  </a:lnTo>
                  <a:lnTo>
                    <a:pt x="12" y="139"/>
                  </a:lnTo>
                  <a:lnTo>
                    <a:pt x="1" y="139"/>
                  </a:lnTo>
                  <a:lnTo>
                    <a:pt x="0" y="146"/>
                  </a:lnTo>
                  <a:lnTo>
                    <a:pt x="3" y="150"/>
                  </a:lnTo>
                  <a:lnTo>
                    <a:pt x="4" y="155"/>
                  </a:lnTo>
                  <a:lnTo>
                    <a:pt x="12" y="163"/>
                  </a:lnTo>
                  <a:lnTo>
                    <a:pt x="19" y="175"/>
                  </a:lnTo>
                  <a:lnTo>
                    <a:pt x="24" y="177"/>
                  </a:lnTo>
                  <a:lnTo>
                    <a:pt x="28" y="175"/>
                  </a:lnTo>
                  <a:lnTo>
                    <a:pt x="31" y="175"/>
                  </a:lnTo>
                  <a:lnTo>
                    <a:pt x="33" y="179"/>
                  </a:lnTo>
                  <a:lnTo>
                    <a:pt x="31" y="180"/>
                  </a:lnTo>
                  <a:lnTo>
                    <a:pt x="29" y="183"/>
                  </a:lnTo>
                  <a:lnTo>
                    <a:pt x="34" y="188"/>
                  </a:lnTo>
                  <a:lnTo>
                    <a:pt x="37" y="186"/>
                  </a:lnTo>
                  <a:lnTo>
                    <a:pt x="34" y="183"/>
                  </a:lnTo>
                  <a:lnTo>
                    <a:pt x="41" y="180"/>
                  </a:lnTo>
                  <a:lnTo>
                    <a:pt x="53" y="190"/>
                  </a:lnTo>
                  <a:lnTo>
                    <a:pt x="52" y="179"/>
                  </a:lnTo>
                  <a:lnTo>
                    <a:pt x="58" y="174"/>
                  </a:lnTo>
                  <a:lnTo>
                    <a:pt x="62" y="163"/>
                  </a:lnTo>
                  <a:lnTo>
                    <a:pt x="71" y="158"/>
                  </a:lnTo>
                  <a:lnTo>
                    <a:pt x="83" y="158"/>
                  </a:lnTo>
                  <a:lnTo>
                    <a:pt x="94" y="163"/>
                  </a:lnTo>
                  <a:lnTo>
                    <a:pt x="103" y="172"/>
                  </a:lnTo>
                  <a:lnTo>
                    <a:pt x="106" y="172"/>
                  </a:lnTo>
                  <a:lnTo>
                    <a:pt x="112" y="166"/>
                  </a:lnTo>
                  <a:lnTo>
                    <a:pt x="118" y="166"/>
                  </a:lnTo>
                  <a:lnTo>
                    <a:pt x="129" y="172"/>
                  </a:lnTo>
                  <a:lnTo>
                    <a:pt x="139" y="174"/>
                  </a:lnTo>
                  <a:lnTo>
                    <a:pt x="143" y="173"/>
                  </a:lnTo>
                  <a:lnTo>
                    <a:pt x="153" y="166"/>
                  </a:lnTo>
                  <a:lnTo>
                    <a:pt x="174" y="164"/>
                  </a:lnTo>
                  <a:lnTo>
                    <a:pt x="184" y="168"/>
                  </a:lnTo>
                  <a:lnTo>
                    <a:pt x="190" y="162"/>
                  </a:lnTo>
                  <a:lnTo>
                    <a:pt x="194" y="162"/>
                  </a:lnTo>
                  <a:lnTo>
                    <a:pt x="196" y="157"/>
                  </a:lnTo>
                  <a:lnTo>
                    <a:pt x="202" y="157"/>
                  </a:lnTo>
                  <a:lnTo>
                    <a:pt x="200" y="148"/>
                  </a:lnTo>
                  <a:lnTo>
                    <a:pt x="200" y="146"/>
                  </a:lnTo>
                  <a:lnTo>
                    <a:pt x="203" y="145"/>
                  </a:lnTo>
                  <a:lnTo>
                    <a:pt x="204" y="137"/>
                  </a:lnTo>
                  <a:lnTo>
                    <a:pt x="229" y="108"/>
                  </a:lnTo>
                  <a:lnTo>
                    <a:pt x="231" y="81"/>
                  </a:lnTo>
                  <a:lnTo>
                    <a:pt x="235" y="58"/>
                  </a:lnTo>
                  <a:lnTo>
                    <a:pt x="239" y="51"/>
                  </a:lnTo>
                  <a:lnTo>
                    <a:pt x="229" y="44"/>
                  </a:lnTo>
                  <a:lnTo>
                    <a:pt x="225" y="34"/>
                  </a:lnTo>
                  <a:lnTo>
                    <a:pt x="225" y="7"/>
                  </a:lnTo>
                  <a:lnTo>
                    <a:pt x="220" y="10"/>
                  </a:lnTo>
                  <a:lnTo>
                    <a:pt x="216" y="6"/>
                  </a:lnTo>
                  <a:lnTo>
                    <a:pt x="208" y="1"/>
                  </a:lnTo>
                  <a:lnTo>
                    <a:pt x="175" y="0"/>
                  </a:lnTo>
                  <a:lnTo>
                    <a:pt x="168" y="5"/>
                  </a:lnTo>
                  <a:lnTo>
                    <a:pt x="160" y="10"/>
                  </a:lnTo>
                  <a:lnTo>
                    <a:pt x="153" y="15"/>
                  </a:lnTo>
                  <a:lnTo>
                    <a:pt x="146" y="20"/>
                  </a:lnTo>
                  <a:lnTo>
                    <a:pt x="139" y="24"/>
                  </a:lnTo>
                  <a:lnTo>
                    <a:pt x="132" y="29"/>
                  </a:lnTo>
                  <a:lnTo>
                    <a:pt x="125" y="34"/>
                  </a:lnTo>
                  <a:lnTo>
                    <a:pt x="118" y="39"/>
                  </a:lnTo>
                  <a:lnTo>
                    <a:pt x="109" y="47"/>
                  </a:lnTo>
                  <a:lnTo>
                    <a:pt x="101" y="53"/>
                  </a:lnTo>
                  <a:lnTo>
                    <a:pt x="93" y="59"/>
                  </a:lnTo>
                  <a:lnTo>
                    <a:pt x="84" y="66"/>
                  </a:lnTo>
                  <a:lnTo>
                    <a:pt x="72" y="69"/>
                  </a:lnTo>
                  <a:lnTo>
                    <a:pt x="60" y="72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3765287" y="969081"/>
              <a:ext cx="278339" cy="603069"/>
            </a:xfrm>
            <a:custGeom>
              <a:avLst/>
              <a:gdLst/>
              <a:ahLst/>
              <a:cxnLst/>
              <a:rect l="l" t="t" r="r" b="b"/>
              <a:pathLst>
                <a:path w="60" h="130" extrusionOk="0">
                  <a:moveTo>
                    <a:pt x="20" y="7"/>
                  </a:moveTo>
                  <a:lnTo>
                    <a:pt x="15" y="15"/>
                  </a:lnTo>
                  <a:lnTo>
                    <a:pt x="17" y="17"/>
                  </a:lnTo>
                  <a:lnTo>
                    <a:pt x="15" y="28"/>
                  </a:lnTo>
                  <a:lnTo>
                    <a:pt x="17" y="42"/>
                  </a:lnTo>
                  <a:lnTo>
                    <a:pt x="13" y="51"/>
                  </a:lnTo>
                  <a:lnTo>
                    <a:pt x="0" y="64"/>
                  </a:lnTo>
                  <a:lnTo>
                    <a:pt x="4" y="77"/>
                  </a:lnTo>
                  <a:lnTo>
                    <a:pt x="11" y="81"/>
                  </a:lnTo>
                  <a:lnTo>
                    <a:pt x="13" y="86"/>
                  </a:lnTo>
                  <a:lnTo>
                    <a:pt x="13" y="92"/>
                  </a:lnTo>
                  <a:lnTo>
                    <a:pt x="25" y="98"/>
                  </a:lnTo>
                  <a:lnTo>
                    <a:pt x="30" y="130"/>
                  </a:lnTo>
                  <a:lnTo>
                    <a:pt x="37" y="128"/>
                  </a:lnTo>
                  <a:lnTo>
                    <a:pt x="42" y="123"/>
                  </a:lnTo>
                  <a:lnTo>
                    <a:pt x="41" y="112"/>
                  </a:lnTo>
                  <a:lnTo>
                    <a:pt x="42" y="107"/>
                  </a:lnTo>
                  <a:lnTo>
                    <a:pt x="59" y="93"/>
                  </a:lnTo>
                  <a:lnTo>
                    <a:pt x="60" y="91"/>
                  </a:lnTo>
                  <a:lnTo>
                    <a:pt x="60" y="78"/>
                  </a:lnTo>
                  <a:lnTo>
                    <a:pt x="56" y="78"/>
                  </a:lnTo>
                  <a:lnTo>
                    <a:pt x="53" y="71"/>
                  </a:lnTo>
                  <a:lnTo>
                    <a:pt x="49" y="72"/>
                  </a:lnTo>
                  <a:lnTo>
                    <a:pt x="47" y="70"/>
                  </a:lnTo>
                  <a:lnTo>
                    <a:pt x="42" y="70"/>
                  </a:lnTo>
                  <a:lnTo>
                    <a:pt x="40" y="67"/>
                  </a:lnTo>
                  <a:lnTo>
                    <a:pt x="38" y="64"/>
                  </a:lnTo>
                  <a:lnTo>
                    <a:pt x="38" y="61"/>
                  </a:lnTo>
                  <a:lnTo>
                    <a:pt x="42" y="61"/>
                  </a:lnTo>
                  <a:lnTo>
                    <a:pt x="42" y="58"/>
                  </a:lnTo>
                  <a:lnTo>
                    <a:pt x="53" y="49"/>
                  </a:lnTo>
                  <a:lnTo>
                    <a:pt x="57" y="39"/>
                  </a:lnTo>
                  <a:lnTo>
                    <a:pt x="56" y="33"/>
                  </a:lnTo>
                  <a:lnTo>
                    <a:pt x="50" y="28"/>
                  </a:lnTo>
                  <a:lnTo>
                    <a:pt x="48" y="22"/>
                  </a:lnTo>
                  <a:lnTo>
                    <a:pt x="48" y="18"/>
                  </a:lnTo>
                  <a:lnTo>
                    <a:pt x="54" y="15"/>
                  </a:lnTo>
                  <a:lnTo>
                    <a:pt x="57" y="8"/>
                  </a:lnTo>
                  <a:lnTo>
                    <a:pt x="55" y="5"/>
                  </a:lnTo>
                  <a:lnTo>
                    <a:pt x="47" y="11"/>
                  </a:lnTo>
                  <a:lnTo>
                    <a:pt x="44" y="10"/>
                  </a:lnTo>
                  <a:lnTo>
                    <a:pt x="43" y="5"/>
                  </a:lnTo>
                  <a:lnTo>
                    <a:pt x="43" y="2"/>
                  </a:lnTo>
                  <a:lnTo>
                    <a:pt x="35" y="0"/>
                  </a:lnTo>
                  <a:lnTo>
                    <a:pt x="29" y="1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5792524" y="2532420"/>
              <a:ext cx="459262" cy="431427"/>
            </a:xfrm>
            <a:custGeom>
              <a:avLst/>
              <a:gdLst/>
              <a:ahLst/>
              <a:cxnLst/>
              <a:rect l="l" t="t" r="r" b="b"/>
              <a:pathLst>
                <a:path w="99" h="93" extrusionOk="0">
                  <a:moveTo>
                    <a:pt x="31" y="0"/>
                  </a:moveTo>
                  <a:lnTo>
                    <a:pt x="29" y="8"/>
                  </a:lnTo>
                  <a:lnTo>
                    <a:pt x="17" y="13"/>
                  </a:lnTo>
                  <a:lnTo>
                    <a:pt x="13" y="16"/>
                  </a:lnTo>
                  <a:lnTo>
                    <a:pt x="10" y="16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8" y="63"/>
                  </a:lnTo>
                  <a:lnTo>
                    <a:pt x="10" y="59"/>
                  </a:lnTo>
                  <a:lnTo>
                    <a:pt x="12" y="59"/>
                  </a:lnTo>
                  <a:lnTo>
                    <a:pt x="15" y="66"/>
                  </a:lnTo>
                  <a:lnTo>
                    <a:pt x="21" y="53"/>
                  </a:lnTo>
                  <a:lnTo>
                    <a:pt x="26" y="56"/>
                  </a:lnTo>
                  <a:lnTo>
                    <a:pt x="29" y="59"/>
                  </a:lnTo>
                  <a:lnTo>
                    <a:pt x="36" y="59"/>
                  </a:lnTo>
                  <a:lnTo>
                    <a:pt x="37" y="57"/>
                  </a:lnTo>
                  <a:lnTo>
                    <a:pt x="40" y="59"/>
                  </a:lnTo>
                  <a:lnTo>
                    <a:pt x="45" y="58"/>
                  </a:lnTo>
                  <a:lnTo>
                    <a:pt x="51" y="59"/>
                  </a:lnTo>
                  <a:lnTo>
                    <a:pt x="56" y="59"/>
                  </a:lnTo>
                  <a:lnTo>
                    <a:pt x="64" y="64"/>
                  </a:lnTo>
                  <a:lnTo>
                    <a:pt x="70" y="73"/>
                  </a:lnTo>
                  <a:lnTo>
                    <a:pt x="79" y="79"/>
                  </a:lnTo>
                  <a:lnTo>
                    <a:pt x="82" y="85"/>
                  </a:lnTo>
                  <a:lnTo>
                    <a:pt x="89" y="93"/>
                  </a:lnTo>
                  <a:lnTo>
                    <a:pt x="99" y="85"/>
                  </a:lnTo>
                  <a:lnTo>
                    <a:pt x="90" y="79"/>
                  </a:lnTo>
                  <a:lnTo>
                    <a:pt x="87" y="73"/>
                  </a:lnTo>
                  <a:lnTo>
                    <a:pt x="85" y="72"/>
                  </a:lnTo>
                  <a:lnTo>
                    <a:pt x="83" y="69"/>
                  </a:lnTo>
                  <a:lnTo>
                    <a:pt x="79" y="68"/>
                  </a:lnTo>
                  <a:lnTo>
                    <a:pt x="73" y="57"/>
                  </a:lnTo>
                  <a:lnTo>
                    <a:pt x="65" y="54"/>
                  </a:lnTo>
                  <a:lnTo>
                    <a:pt x="61" y="51"/>
                  </a:lnTo>
                  <a:lnTo>
                    <a:pt x="57" y="52"/>
                  </a:lnTo>
                  <a:lnTo>
                    <a:pt x="54" y="47"/>
                  </a:lnTo>
                  <a:lnTo>
                    <a:pt x="55" y="45"/>
                  </a:lnTo>
                  <a:lnTo>
                    <a:pt x="52" y="43"/>
                  </a:lnTo>
                  <a:lnTo>
                    <a:pt x="50" y="45"/>
                  </a:lnTo>
                  <a:lnTo>
                    <a:pt x="51" y="48"/>
                  </a:lnTo>
                  <a:lnTo>
                    <a:pt x="49" y="47"/>
                  </a:lnTo>
                  <a:lnTo>
                    <a:pt x="48" y="42"/>
                  </a:lnTo>
                  <a:lnTo>
                    <a:pt x="45" y="41"/>
                  </a:lnTo>
                  <a:lnTo>
                    <a:pt x="42" y="35"/>
                  </a:lnTo>
                  <a:lnTo>
                    <a:pt x="36" y="9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6168284" y="2926736"/>
              <a:ext cx="106698" cy="139170"/>
            </a:xfrm>
            <a:custGeom>
              <a:avLst/>
              <a:gdLst/>
              <a:ahLst/>
              <a:cxnLst/>
              <a:rect l="l" t="t" r="r" b="b"/>
              <a:pathLst>
                <a:path w="23" h="30" extrusionOk="0">
                  <a:moveTo>
                    <a:pt x="18" y="0"/>
                  </a:moveTo>
                  <a:lnTo>
                    <a:pt x="8" y="8"/>
                  </a:lnTo>
                  <a:lnTo>
                    <a:pt x="7" y="9"/>
                  </a:lnTo>
                  <a:lnTo>
                    <a:pt x="5" y="17"/>
                  </a:lnTo>
                  <a:lnTo>
                    <a:pt x="0" y="25"/>
                  </a:lnTo>
                  <a:lnTo>
                    <a:pt x="2" y="30"/>
                  </a:lnTo>
                  <a:lnTo>
                    <a:pt x="8" y="30"/>
                  </a:lnTo>
                  <a:lnTo>
                    <a:pt x="13" y="27"/>
                  </a:lnTo>
                  <a:lnTo>
                    <a:pt x="17" y="30"/>
                  </a:lnTo>
                  <a:lnTo>
                    <a:pt x="21" y="21"/>
                  </a:lnTo>
                  <a:lnTo>
                    <a:pt x="20" y="20"/>
                  </a:lnTo>
                  <a:lnTo>
                    <a:pt x="13" y="21"/>
                  </a:lnTo>
                  <a:lnTo>
                    <a:pt x="11" y="20"/>
                  </a:lnTo>
                  <a:lnTo>
                    <a:pt x="13" y="20"/>
                  </a:lnTo>
                  <a:lnTo>
                    <a:pt x="15" y="17"/>
                  </a:lnTo>
                  <a:lnTo>
                    <a:pt x="23" y="12"/>
                  </a:lnTo>
                  <a:lnTo>
                    <a:pt x="23" y="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3440557" y="2847872"/>
              <a:ext cx="816463" cy="700489"/>
            </a:xfrm>
            <a:custGeom>
              <a:avLst/>
              <a:gdLst/>
              <a:ahLst/>
              <a:cxnLst/>
              <a:rect l="l" t="t" r="r" b="b"/>
              <a:pathLst>
                <a:path w="176" h="151" extrusionOk="0">
                  <a:moveTo>
                    <a:pt x="2" y="118"/>
                  </a:moveTo>
                  <a:lnTo>
                    <a:pt x="24" y="118"/>
                  </a:lnTo>
                  <a:lnTo>
                    <a:pt x="32" y="122"/>
                  </a:lnTo>
                  <a:lnTo>
                    <a:pt x="35" y="126"/>
                  </a:lnTo>
                  <a:lnTo>
                    <a:pt x="39" y="131"/>
                  </a:lnTo>
                  <a:lnTo>
                    <a:pt x="42" y="133"/>
                  </a:lnTo>
                  <a:lnTo>
                    <a:pt x="40" y="134"/>
                  </a:lnTo>
                  <a:lnTo>
                    <a:pt x="42" y="142"/>
                  </a:lnTo>
                  <a:lnTo>
                    <a:pt x="46" y="147"/>
                  </a:lnTo>
                  <a:lnTo>
                    <a:pt x="51" y="149"/>
                  </a:lnTo>
                  <a:lnTo>
                    <a:pt x="52" y="149"/>
                  </a:lnTo>
                  <a:lnTo>
                    <a:pt x="54" y="151"/>
                  </a:lnTo>
                  <a:lnTo>
                    <a:pt x="58" y="149"/>
                  </a:lnTo>
                  <a:lnTo>
                    <a:pt x="62" y="149"/>
                  </a:lnTo>
                  <a:lnTo>
                    <a:pt x="67" y="144"/>
                  </a:lnTo>
                  <a:lnTo>
                    <a:pt x="73" y="147"/>
                  </a:lnTo>
                  <a:lnTo>
                    <a:pt x="82" y="147"/>
                  </a:lnTo>
                  <a:lnTo>
                    <a:pt x="83" y="141"/>
                  </a:lnTo>
                  <a:lnTo>
                    <a:pt x="86" y="144"/>
                  </a:lnTo>
                  <a:lnTo>
                    <a:pt x="90" y="134"/>
                  </a:lnTo>
                  <a:lnTo>
                    <a:pt x="93" y="125"/>
                  </a:lnTo>
                  <a:lnTo>
                    <a:pt x="98" y="118"/>
                  </a:lnTo>
                  <a:lnTo>
                    <a:pt x="102" y="114"/>
                  </a:lnTo>
                  <a:lnTo>
                    <a:pt x="104" y="110"/>
                  </a:lnTo>
                  <a:lnTo>
                    <a:pt x="118" y="109"/>
                  </a:lnTo>
                  <a:lnTo>
                    <a:pt x="125" y="117"/>
                  </a:lnTo>
                  <a:lnTo>
                    <a:pt x="131" y="115"/>
                  </a:lnTo>
                  <a:lnTo>
                    <a:pt x="140" y="96"/>
                  </a:lnTo>
                  <a:lnTo>
                    <a:pt x="144" y="85"/>
                  </a:lnTo>
                  <a:lnTo>
                    <a:pt x="151" y="79"/>
                  </a:lnTo>
                  <a:lnTo>
                    <a:pt x="155" y="63"/>
                  </a:lnTo>
                  <a:lnTo>
                    <a:pt x="162" y="45"/>
                  </a:lnTo>
                  <a:lnTo>
                    <a:pt x="165" y="42"/>
                  </a:lnTo>
                  <a:lnTo>
                    <a:pt x="176" y="34"/>
                  </a:lnTo>
                  <a:lnTo>
                    <a:pt x="176" y="26"/>
                  </a:lnTo>
                  <a:lnTo>
                    <a:pt x="171" y="21"/>
                  </a:lnTo>
                  <a:lnTo>
                    <a:pt x="171" y="11"/>
                  </a:lnTo>
                  <a:lnTo>
                    <a:pt x="163" y="0"/>
                  </a:lnTo>
                  <a:lnTo>
                    <a:pt x="157" y="0"/>
                  </a:lnTo>
                  <a:lnTo>
                    <a:pt x="155" y="5"/>
                  </a:lnTo>
                  <a:lnTo>
                    <a:pt x="151" y="5"/>
                  </a:lnTo>
                  <a:lnTo>
                    <a:pt x="145" y="11"/>
                  </a:lnTo>
                  <a:lnTo>
                    <a:pt x="135" y="7"/>
                  </a:lnTo>
                  <a:lnTo>
                    <a:pt x="114" y="9"/>
                  </a:lnTo>
                  <a:lnTo>
                    <a:pt x="104" y="16"/>
                  </a:lnTo>
                  <a:lnTo>
                    <a:pt x="100" y="17"/>
                  </a:lnTo>
                  <a:lnTo>
                    <a:pt x="90" y="15"/>
                  </a:lnTo>
                  <a:lnTo>
                    <a:pt x="79" y="9"/>
                  </a:lnTo>
                  <a:lnTo>
                    <a:pt x="73" y="9"/>
                  </a:lnTo>
                  <a:lnTo>
                    <a:pt x="67" y="15"/>
                  </a:lnTo>
                  <a:lnTo>
                    <a:pt x="64" y="15"/>
                  </a:lnTo>
                  <a:lnTo>
                    <a:pt x="55" y="6"/>
                  </a:lnTo>
                  <a:lnTo>
                    <a:pt x="44" y="1"/>
                  </a:lnTo>
                  <a:lnTo>
                    <a:pt x="32" y="1"/>
                  </a:lnTo>
                  <a:lnTo>
                    <a:pt x="23" y="6"/>
                  </a:lnTo>
                  <a:lnTo>
                    <a:pt x="19" y="17"/>
                  </a:lnTo>
                  <a:lnTo>
                    <a:pt x="13" y="22"/>
                  </a:lnTo>
                  <a:lnTo>
                    <a:pt x="14" y="33"/>
                  </a:lnTo>
                  <a:lnTo>
                    <a:pt x="12" y="38"/>
                  </a:lnTo>
                  <a:lnTo>
                    <a:pt x="15" y="44"/>
                  </a:lnTo>
                  <a:lnTo>
                    <a:pt x="17" y="54"/>
                  </a:lnTo>
                  <a:lnTo>
                    <a:pt x="13" y="56"/>
                  </a:lnTo>
                  <a:lnTo>
                    <a:pt x="14" y="59"/>
                  </a:lnTo>
                  <a:lnTo>
                    <a:pt x="13" y="63"/>
                  </a:lnTo>
                  <a:lnTo>
                    <a:pt x="7" y="67"/>
                  </a:lnTo>
                  <a:lnTo>
                    <a:pt x="6" y="75"/>
                  </a:lnTo>
                  <a:lnTo>
                    <a:pt x="2" y="85"/>
                  </a:lnTo>
                  <a:lnTo>
                    <a:pt x="0" y="107"/>
                  </a:lnTo>
                  <a:lnTo>
                    <a:pt x="2" y="118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3839510" y="2898902"/>
              <a:ext cx="533485" cy="830381"/>
            </a:xfrm>
            <a:custGeom>
              <a:avLst/>
              <a:gdLst/>
              <a:ahLst/>
              <a:cxnLst/>
              <a:rect l="l" t="t" r="r" b="b"/>
              <a:pathLst>
                <a:path w="115" h="179" extrusionOk="0">
                  <a:moveTo>
                    <a:pt x="43" y="171"/>
                  </a:moveTo>
                  <a:lnTo>
                    <a:pt x="56" y="169"/>
                  </a:lnTo>
                  <a:lnTo>
                    <a:pt x="72" y="171"/>
                  </a:lnTo>
                  <a:lnTo>
                    <a:pt x="94" y="171"/>
                  </a:lnTo>
                  <a:lnTo>
                    <a:pt x="107" y="174"/>
                  </a:lnTo>
                  <a:lnTo>
                    <a:pt x="114" y="179"/>
                  </a:lnTo>
                  <a:lnTo>
                    <a:pt x="115" y="176"/>
                  </a:lnTo>
                  <a:lnTo>
                    <a:pt x="115" y="161"/>
                  </a:lnTo>
                  <a:lnTo>
                    <a:pt x="114" y="161"/>
                  </a:lnTo>
                  <a:lnTo>
                    <a:pt x="104" y="152"/>
                  </a:lnTo>
                  <a:lnTo>
                    <a:pt x="93" y="130"/>
                  </a:lnTo>
                  <a:lnTo>
                    <a:pt x="91" y="113"/>
                  </a:lnTo>
                  <a:lnTo>
                    <a:pt x="97" y="106"/>
                  </a:lnTo>
                  <a:lnTo>
                    <a:pt x="104" y="90"/>
                  </a:lnTo>
                  <a:lnTo>
                    <a:pt x="98" y="71"/>
                  </a:lnTo>
                  <a:lnTo>
                    <a:pt x="96" y="68"/>
                  </a:lnTo>
                  <a:lnTo>
                    <a:pt x="89" y="64"/>
                  </a:lnTo>
                  <a:lnTo>
                    <a:pt x="85" y="56"/>
                  </a:lnTo>
                  <a:lnTo>
                    <a:pt x="85" y="53"/>
                  </a:lnTo>
                  <a:lnTo>
                    <a:pt x="88" y="50"/>
                  </a:lnTo>
                  <a:lnTo>
                    <a:pt x="102" y="52"/>
                  </a:lnTo>
                  <a:lnTo>
                    <a:pt x="103" y="49"/>
                  </a:lnTo>
                  <a:lnTo>
                    <a:pt x="103" y="45"/>
                  </a:lnTo>
                  <a:lnTo>
                    <a:pt x="96" y="34"/>
                  </a:lnTo>
                  <a:lnTo>
                    <a:pt x="97" y="20"/>
                  </a:lnTo>
                  <a:lnTo>
                    <a:pt x="93" y="6"/>
                  </a:lnTo>
                  <a:lnTo>
                    <a:pt x="90" y="4"/>
                  </a:lnTo>
                  <a:lnTo>
                    <a:pt x="89" y="0"/>
                  </a:lnTo>
                  <a:lnTo>
                    <a:pt x="85" y="0"/>
                  </a:lnTo>
                  <a:lnTo>
                    <a:pt x="85" y="10"/>
                  </a:lnTo>
                  <a:lnTo>
                    <a:pt x="90" y="15"/>
                  </a:lnTo>
                  <a:lnTo>
                    <a:pt x="90" y="23"/>
                  </a:lnTo>
                  <a:lnTo>
                    <a:pt x="79" y="31"/>
                  </a:lnTo>
                  <a:lnTo>
                    <a:pt x="76" y="34"/>
                  </a:lnTo>
                  <a:lnTo>
                    <a:pt x="69" y="52"/>
                  </a:lnTo>
                  <a:lnTo>
                    <a:pt x="65" y="68"/>
                  </a:lnTo>
                  <a:lnTo>
                    <a:pt x="58" y="74"/>
                  </a:lnTo>
                  <a:lnTo>
                    <a:pt x="54" y="85"/>
                  </a:lnTo>
                  <a:lnTo>
                    <a:pt x="45" y="104"/>
                  </a:lnTo>
                  <a:lnTo>
                    <a:pt x="39" y="106"/>
                  </a:lnTo>
                  <a:lnTo>
                    <a:pt x="32" y="98"/>
                  </a:lnTo>
                  <a:lnTo>
                    <a:pt x="18" y="99"/>
                  </a:lnTo>
                  <a:lnTo>
                    <a:pt x="16" y="103"/>
                  </a:lnTo>
                  <a:lnTo>
                    <a:pt x="12" y="107"/>
                  </a:lnTo>
                  <a:lnTo>
                    <a:pt x="7" y="114"/>
                  </a:lnTo>
                  <a:lnTo>
                    <a:pt x="4" y="123"/>
                  </a:lnTo>
                  <a:lnTo>
                    <a:pt x="0" y="133"/>
                  </a:lnTo>
                  <a:lnTo>
                    <a:pt x="2" y="135"/>
                  </a:lnTo>
                  <a:lnTo>
                    <a:pt x="6" y="135"/>
                  </a:lnTo>
                  <a:lnTo>
                    <a:pt x="9" y="141"/>
                  </a:lnTo>
                  <a:lnTo>
                    <a:pt x="14" y="144"/>
                  </a:lnTo>
                  <a:lnTo>
                    <a:pt x="19" y="144"/>
                  </a:lnTo>
                  <a:lnTo>
                    <a:pt x="18" y="149"/>
                  </a:lnTo>
                  <a:lnTo>
                    <a:pt x="19" y="150"/>
                  </a:lnTo>
                  <a:lnTo>
                    <a:pt x="22" y="155"/>
                  </a:lnTo>
                  <a:lnTo>
                    <a:pt x="19" y="172"/>
                  </a:lnTo>
                  <a:lnTo>
                    <a:pt x="43" y="171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5277598" y="3919480"/>
              <a:ext cx="134533" cy="125255"/>
            </a:xfrm>
            <a:custGeom>
              <a:avLst/>
              <a:gdLst/>
              <a:ahLst/>
              <a:cxnLst/>
              <a:rect l="l" t="t" r="r" b="b"/>
              <a:pathLst>
                <a:path w="29" h="27" extrusionOk="0">
                  <a:moveTo>
                    <a:pt x="22" y="0"/>
                  </a:moveTo>
                  <a:lnTo>
                    <a:pt x="18" y="1"/>
                  </a:lnTo>
                  <a:lnTo>
                    <a:pt x="16" y="6"/>
                  </a:lnTo>
                  <a:lnTo>
                    <a:pt x="11" y="5"/>
                  </a:lnTo>
                  <a:lnTo>
                    <a:pt x="4" y="14"/>
                  </a:lnTo>
                  <a:lnTo>
                    <a:pt x="0" y="21"/>
                  </a:lnTo>
                  <a:lnTo>
                    <a:pt x="2" y="26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9" y="27"/>
                  </a:lnTo>
                  <a:lnTo>
                    <a:pt x="13" y="26"/>
                  </a:lnTo>
                  <a:lnTo>
                    <a:pt x="16" y="21"/>
                  </a:lnTo>
                  <a:lnTo>
                    <a:pt x="23" y="19"/>
                  </a:lnTo>
                  <a:lnTo>
                    <a:pt x="25" y="21"/>
                  </a:lnTo>
                  <a:lnTo>
                    <a:pt x="29" y="1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B3C6E7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4261658" y="3051987"/>
              <a:ext cx="913883" cy="593791"/>
            </a:xfrm>
            <a:custGeom>
              <a:avLst/>
              <a:gdLst/>
              <a:ahLst/>
              <a:cxnLst/>
              <a:rect l="l" t="t" r="r" b="b"/>
              <a:pathLst>
                <a:path w="197" h="128" extrusionOk="0">
                  <a:moveTo>
                    <a:pt x="197" y="92"/>
                  </a:moveTo>
                  <a:lnTo>
                    <a:pt x="190" y="92"/>
                  </a:lnTo>
                  <a:lnTo>
                    <a:pt x="187" y="95"/>
                  </a:lnTo>
                  <a:lnTo>
                    <a:pt x="184" y="92"/>
                  </a:lnTo>
                  <a:lnTo>
                    <a:pt x="182" y="95"/>
                  </a:lnTo>
                  <a:lnTo>
                    <a:pt x="178" y="91"/>
                  </a:lnTo>
                  <a:lnTo>
                    <a:pt x="168" y="92"/>
                  </a:lnTo>
                  <a:lnTo>
                    <a:pt x="162" y="91"/>
                  </a:lnTo>
                  <a:lnTo>
                    <a:pt x="161" y="95"/>
                  </a:lnTo>
                  <a:lnTo>
                    <a:pt x="156" y="96"/>
                  </a:lnTo>
                  <a:lnTo>
                    <a:pt x="153" y="93"/>
                  </a:lnTo>
                  <a:lnTo>
                    <a:pt x="134" y="100"/>
                  </a:lnTo>
                  <a:lnTo>
                    <a:pt x="127" y="97"/>
                  </a:lnTo>
                  <a:lnTo>
                    <a:pt x="123" y="100"/>
                  </a:lnTo>
                  <a:lnTo>
                    <a:pt x="123" y="105"/>
                  </a:lnTo>
                  <a:lnTo>
                    <a:pt x="121" y="106"/>
                  </a:lnTo>
                  <a:lnTo>
                    <a:pt x="106" y="106"/>
                  </a:lnTo>
                  <a:lnTo>
                    <a:pt x="97" y="101"/>
                  </a:lnTo>
                  <a:lnTo>
                    <a:pt x="94" y="103"/>
                  </a:lnTo>
                  <a:lnTo>
                    <a:pt x="92" y="102"/>
                  </a:lnTo>
                  <a:lnTo>
                    <a:pt x="84" y="92"/>
                  </a:lnTo>
                  <a:lnTo>
                    <a:pt x="75" y="92"/>
                  </a:lnTo>
                  <a:lnTo>
                    <a:pt x="67" y="102"/>
                  </a:lnTo>
                  <a:lnTo>
                    <a:pt x="66" y="114"/>
                  </a:lnTo>
                  <a:lnTo>
                    <a:pt x="62" y="114"/>
                  </a:lnTo>
                  <a:lnTo>
                    <a:pt x="53" y="119"/>
                  </a:lnTo>
                  <a:lnTo>
                    <a:pt x="43" y="114"/>
                  </a:lnTo>
                  <a:lnTo>
                    <a:pt x="38" y="116"/>
                  </a:lnTo>
                  <a:lnTo>
                    <a:pt x="31" y="119"/>
                  </a:lnTo>
                  <a:lnTo>
                    <a:pt x="24" y="128"/>
                  </a:lnTo>
                  <a:lnTo>
                    <a:pt x="23" y="128"/>
                  </a:lnTo>
                  <a:lnTo>
                    <a:pt x="13" y="119"/>
                  </a:lnTo>
                  <a:lnTo>
                    <a:pt x="2" y="97"/>
                  </a:lnTo>
                  <a:lnTo>
                    <a:pt x="0" y="80"/>
                  </a:lnTo>
                  <a:lnTo>
                    <a:pt x="6" y="73"/>
                  </a:lnTo>
                  <a:lnTo>
                    <a:pt x="13" y="57"/>
                  </a:lnTo>
                  <a:lnTo>
                    <a:pt x="23" y="57"/>
                  </a:lnTo>
                  <a:lnTo>
                    <a:pt x="29" y="53"/>
                  </a:lnTo>
                  <a:lnTo>
                    <a:pt x="31" y="51"/>
                  </a:lnTo>
                  <a:lnTo>
                    <a:pt x="36" y="55"/>
                  </a:lnTo>
                  <a:lnTo>
                    <a:pt x="50" y="48"/>
                  </a:lnTo>
                  <a:lnTo>
                    <a:pt x="63" y="47"/>
                  </a:lnTo>
                  <a:lnTo>
                    <a:pt x="69" y="39"/>
                  </a:lnTo>
                  <a:lnTo>
                    <a:pt x="67" y="36"/>
                  </a:lnTo>
                  <a:lnTo>
                    <a:pt x="68" y="33"/>
                  </a:lnTo>
                  <a:lnTo>
                    <a:pt x="91" y="30"/>
                  </a:lnTo>
                  <a:lnTo>
                    <a:pt x="92" y="27"/>
                  </a:lnTo>
                  <a:lnTo>
                    <a:pt x="98" y="25"/>
                  </a:lnTo>
                  <a:lnTo>
                    <a:pt x="99" y="21"/>
                  </a:lnTo>
                  <a:lnTo>
                    <a:pt x="110" y="12"/>
                  </a:lnTo>
                  <a:lnTo>
                    <a:pt x="110" y="8"/>
                  </a:lnTo>
                  <a:lnTo>
                    <a:pt x="112" y="3"/>
                  </a:lnTo>
                  <a:lnTo>
                    <a:pt x="124" y="0"/>
                  </a:lnTo>
                  <a:lnTo>
                    <a:pt x="136" y="16"/>
                  </a:lnTo>
                  <a:lnTo>
                    <a:pt x="137" y="21"/>
                  </a:lnTo>
                  <a:lnTo>
                    <a:pt x="136" y="35"/>
                  </a:lnTo>
                  <a:lnTo>
                    <a:pt x="138" y="37"/>
                  </a:lnTo>
                  <a:lnTo>
                    <a:pt x="146" y="38"/>
                  </a:lnTo>
                  <a:lnTo>
                    <a:pt x="147" y="42"/>
                  </a:lnTo>
                  <a:lnTo>
                    <a:pt x="156" y="43"/>
                  </a:lnTo>
                  <a:lnTo>
                    <a:pt x="161" y="47"/>
                  </a:lnTo>
                  <a:lnTo>
                    <a:pt x="162" y="54"/>
                  </a:lnTo>
                  <a:lnTo>
                    <a:pt x="178" y="66"/>
                  </a:lnTo>
                  <a:lnTo>
                    <a:pt x="182" y="78"/>
                  </a:lnTo>
                  <a:lnTo>
                    <a:pt x="193" y="84"/>
                  </a:lnTo>
                  <a:lnTo>
                    <a:pt x="197" y="92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4085376" y="4165346"/>
              <a:ext cx="74224" cy="102058"/>
            </a:xfrm>
            <a:custGeom>
              <a:avLst/>
              <a:gdLst/>
              <a:ahLst/>
              <a:cxnLst/>
              <a:rect l="l" t="t" r="r" b="b"/>
              <a:pathLst>
                <a:path w="16" h="22" extrusionOk="0">
                  <a:moveTo>
                    <a:pt x="5" y="22"/>
                  </a:moveTo>
                  <a:lnTo>
                    <a:pt x="3" y="20"/>
                  </a:lnTo>
                  <a:lnTo>
                    <a:pt x="3" y="12"/>
                  </a:lnTo>
                  <a:lnTo>
                    <a:pt x="0" y="9"/>
                  </a:lnTo>
                  <a:lnTo>
                    <a:pt x="7" y="6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6" y="4"/>
                  </a:lnTo>
                  <a:lnTo>
                    <a:pt x="10" y="8"/>
                  </a:lnTo>
                  <a:lnTo>
                    <a:pt x="7" y="20"/>
                  </a:lnTo>
                  <a:lnTo>
                    <a:pt x="5" y="22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3867345" y="3682890"/>
              <a:ext cx="385038" cy="449984"/>
            </a:xfrm>
            <a:custGeom>
              <a:avLst/>
              <a:gdLst/>
              <a:ahLst/>
              <a:cxnLst/>
              <a:rect l="l" t="t" r="r" b="b"/>
              <a:pathLst>
                <a:path w="83" h="97" extrusionOk="0">
                  <a:moveTo>
                    <a:pt x="37" y="2"/>
                  </a:moveTo>
                  <a:lnTo>
                    <a:pt x="35" y="5"/>
                  </a:lnTo>
                  <a:lnTo>
                    <a:pt x="37" y="19"/>
                  </a:lnTo>
                  <a:lnTo>
                    <a:pt x="18" y="19"/>
                  </a:lnTo>
                  <a:lnTo>
                    <a:pt x="10" y="21"/>
                  </a:lnTo>
                  <a:lnTo>
                    <a:pt x="12" y="25"/>
                  </a:lnTo>
                  <a:lnTo>
                    <a:pt x="8" y="27"/>
                  </a:lnTo>
                  <a:lnTo>
                    <a:pt x="15" y="34"/>
                  </a:lnTo>
                  <a:lnTo>
                    <a:pt x="12" y="35"/>
                  </a:lnTo>
                  <a:lnTo>
                    <a:pt x="7" y="32"/>
                  </a:lnTo>
                  <a:lnTo>
                    <a:pt x="6" y="42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1" y="51"/>
                  </a:lnTo>
                  <a:lnTo>
                    <a:pt x="7" y="65"/>
                  </a:lnTo>
                  <a:lnTo>
                    <a:pt x="16" y="78"/>
                  </a:lnTo>
                  <a:lnTo>
                    <a:pt x="33" y="92"/>
                  </a:lnTo>
                  <a:lnTo>
                    <a:pt x="34" y="97"/>
                  </a:lnTo>
                  <a:lnTo>
                    <a:pt x="37" y="90"/>
                  </a:lnTo>
                  <a:lnTo>
                    <a:pt x="43" y="90"/>
                  </a:lnTo>
                  <a:lnTo>
                    <a:pt x="44" y="89"/>
                  </a:lnTo>
                  <a:lnTo>
                    <a:pt x="41" y="80"/>
                  </a:lnTo>
                  <a:lnTo>
                    <a:pt x="43" y="75"/>
                  </a:lnTo>
                  <a:lnTo>
                    <a:pt x="52" y="70"/>
                  </a:lnTo>
                  <a:lnTo>
                    <a:pt x="58" y="64"/>
                  </a:lnTo>
                  <a:lnTo>
                    <a:pt x="62" y="69"/>
                  </a:lnTo>
                  <a:lnTo>
                    <a:pt x="69" y="68"/>
                  </a:lnTo>
                  <a:lnTo>
                    <a:pt x="75" y="73"/>
                  </a:lnTo>
                  <a:lnTo>
                    <a:pt x="78" y="72"/>
                  </a:lnTo>
                  <a:lnTo>
                    <a:pt x="82" y="48"/>
                  </a:lnTo>
                  <a:lnTo>
                    <a:pt x="77" y="36"/>
                  </a:lnTo>
                  <a:lnTo>
                    <a:pt x="78" y="31"/>
                  </a:lnTo>
                  <a:lnTo>
                    <a:pt x="83" y="23"/>
                  </a:lnTo>
                  <a:lnTo>
                    <a:pt x="83" y="18"/>
                  </a:lnTo>
                  <a:lnTo>
                    <a:pt x="79" y="14"/>
                  </a:lnTo>
                  <a:lnTo>
                    <a:pt x="71" y="11"/>
                  </a:lnTo>
                  <a:lnTo>
                    <a:pt x="67" y="18"/>
                  </a:lnTo>
                  <a:lnTo>
                    <a:pt x="65" y="16"/>
                  </a:lnTo>
                  <a:lnTo>
                    <a:pt x="65" y="7"/>
                  </a:lnTo>
                  <a:lnTo>
                    <a:pt x="66" y="2"/>
                  </a:lnTo>
                  <a:lnTo>
                    <a:pt x="50" y="0"/>
                  </a:lnTo>
                  <a:lnTo>
                    <a:pt x="37" y="2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4025070" y="3580832"/>
              <a:ext cx="524207" cy="626266"/>
            </a:xfrm>
            <a:custGeom>
              <a:avLst/>
              <a:gdLst/>
              <a:ahLst/>
              <a:cxnLst/>
              <a:rect l="l" t="t" r="r" b="b"/>
              <a:pathLst>
                <a:path w="113" h="135" extrusionOk="0">
                  <a:moveTo>
                    <a:pt x="113" y="0"/>
                  </a:moveTo>
                  <a:lnTo>
                    <a:pt x="104" y="5"/>
                  </a:lnTo>
                  <a:lnTo>
                    <a:pt x="94" y="0"/>
                  </a:lnTo>
                  <a:lnTo>
                    <a:pt x="89" y="2"/>
                  </a:lnTo>
                  <a:lnTo>
                    <a:pt x="82" y="5"/>
                  </a:lnTo>
                  <a:lnTo>
                    <a:pt x="75" y="14"/>
                  </a:lnTo>
                  <a:lnTo>
                    <a:pt x="75" y="29"/>
                  </a:lnTo>
                  <a:lnTo>
                    <a:pt x="74" y="32"/>
                  </a:lnTo>
                  <a:lnTo>
                    <a:pt x="67" y="27"/>
                  </a:lnTo>
                  <a:lnTo>
                    <a:pt x="54" y="24"/>
                  </a:lnTo>
                  <a:lnTo>
                    <a:pt x="32" y="24"/>
                  </a:lnTo>
                  <a:lnTo>
                    <a:pt x="31" y="29"/>
                  </a:lnTo>
                  <a:lnTo>
                    <a:pt x="31" y="38"/>
                  </a:lnTo>
                  <a:lnTo>
                    <a:pt x="33" y="40"/>
                  </a:lnTo>
                  <a:lnTo>
                    <a:pt x="37" y="33"/>
                  </a:lnTo>
                  <a:lnTo>
                    <a:pt x="45" y="36"/>
                  </a:lnTo>
                  <a:lnTo>
                    <a:pt x="49" y="40"/>
                  </a:lnTo>
                  <a:lnTo>
                    <a:pt x="49" y="45"/>
                  </a:lnTo>
                  <a:lnTo>
                    <a:pt x="44" y="53"/>
                  </a:lnTo>
                  <a:lnTo>
                    <a:pt x="43" y="58"/>
                  </a:lnTo>
                  <a:lnTo>
                    <a:pt x="48" y="70"/>
                  </a:lnTo>
                  <a:lnTo>
                    <a:pt x="44" y="94"/>
                  </a:lnTo>
                  <a:lnTo>
                    <a:pt x="41" y="95"/>
                  </a:lnTo>
                  <a:lnTo>
                    <a:pt x="35" y="90"/>
                  </a:lnTo>
                  <a:lnTo>
                    <a:pt x="28" y="91"/>
                  </a:lnTo>
                  <a:lnTo>
                    <a:pt x="24" y="86"/>
                  </a:lnTo>
                  <a:lnTo>
                    <a:pt x="18" y="92"/>
                  </a:lnTo>
                  <a:lnTo>
                    <a:pt x="9" y="97"/>
                  </a:lnTo>
                  <a:lnTo>
                    <a:pt x="7" y="102"/>
                  </a:lnTo>
                  <a:lnTo>
                    <a:pt x="10" y="111"/>
                  </a:lnTo>
                  <a:lnTo>
                    <a:pt x="9" y="112"/>
                  </a:lnTo>
                  <a:lnTo>
                    <a:pt x="3" y="112"/>
                  </a:lnTo>
                  <a:lnTo>
                    <a:pt x="0" y="119"/>
                  </a:lnTo>
                  <a:lnTo>
                    <a:pt x="4" y="121"/>
                  </a:lnTo>
                  <a:lnTo>
                    <a:pt x="10" y="127"/>
                  </a:lnTo>
                  <a:lnTo>
                    <a:pt x="13" y="135"/>
                  </a:lnTo>
                  <a:lnTo>
                    <a:pt x="20" y="132"/>
                  </a:lnTo>
                  <a:lnTo>
                    <a:pt x="22" y="127"/>
                  </a:lnTo>
                  <a:lnTo>
                    <a:pt x="25" y="126"/>
                  </a:lnTo>
                  <a:lnTo>
                    <a:pt x="28" y="127"/>
                  </a:lnTo>
                  <a:lnTo>
                    <a:pt x="29" y="130"/>
                  </a:lnTo>
                  <a:lnTo>
                    <a:pt x="33" y="133"/>
                  </a:lnTo>
                  <a:lnTo>
                    <a:pt x="37" y="132"/>
                  </a:lnTo>
                  <a:lnTo>
                    <a:pt x="41" y="127"/>
                  </a:lnTo>
                  <a:lnTo>
                    <a:pt x="48" y="126"/>
                  </a:lnTo>
                  <a:lnTo>
                    <a:pt x="49" y="132"/>
                  </a:lnTo>
                  <a:lnTo>
                    <a:pt x="51" y="132"/>
                  </a:lnTo>
                  <a:lnTo>
                    <a:pt x="57" y="130"/>
                  </a:lnTo>
                  <a:lnTo>
                    <a:pt x="72" y="118"/>
                  </a:lnTo>
                  <a:lnTo>
                    <a:pt x="76" y="107"/>
                  </a:lnTo>
                  <a:lnTo>
                    <a:pt x="78" y="96"/>
                  </a:lnTo>
                  <a:lnTo>
                    <a:pt x="79" y="90"/>
                  </a:lnTo>
                  <a:lnTo>
                    <a:pt x="86" y="80"/>
                  </a:lnTo>
                  <a:lnTo>
                    <a:pt x="100" y="68"/>
                  </a:lnTo>
                  <a:lnTo>
                    <a:pt x="105" y="27"/>
                  </a:lnTo>
                  <a:lnTo>
                    <a:pt x="113" y="11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5286876" y="4007619"/>
              <a:ext cx="120614" cy="157725"/>
            </a:xfrm>
            <a:custGeom>
              <a:avLst/>
              <a:gdLst/>
              <a:ahLst/>
              <a:cxnLst/>
              <a:rect l="l" t="t" r="r" b="b"/>
              <a:pathLst>
                <a:path w="26" h="34" extrusionOk="0">
                  <a:moveTo>
                    <a:pt x="5" y="32"/>
                  </a:moveTo>
                  <a:lnTo>
                    <a:pt x="3" y="25"/>
                  </a:lnTo>
                  <a:lnTo>
                    <a:pt x="3" y="18"/>
                  </a:lnTo>
                  <a:lnTo>
                    <a:pt x="2" y="10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7" y="8"/>
                  </a:lnTo>
                  <a:lnTo>
                    <a:pt x="11" y="7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3" y="2"/>
                  </a:lnTo>
                  <a:lnTo>
                    <a:pt x="21" y="8"/>
                  </a:lnTo>
                  <a:lnTo>
                    <a:pt x="25" y="10"/>
                  </a:lnTo>
                  <a:lnTo>
                    <a:pt x="26" y="15"/>
                  </a:lnTo>
                  <a:lnTo>
                    <a:pt x="16" y="31"/>
                  </a:lnTo>
                  <a:lnTo>
                    <a:pt x="8" y="34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4085376" y="4165346"/>
              <a:ext cx="74224" cy="102058"/>
            </a:xfrm>
            <a:custGeom>
              <a:avLst/>
              <a:gdLst/>
              <a:ahLst/>
              <a:cxnLst/>
              <a:rect l="l" t="t" r="r" b="b"/>
              <a:pathLst>
                <a:path w="16" h="22" extrusionOk="0">
                  <a:moveTo>
                    <a:pt x="5" y="22"/>
                  </a:moveTo>
                  <a:lnTo>
                    <a:pt x="3" y="20"/>
                  </a:lnTo>
                  <a:lnTo>
                    <a:pt x="3" y="12"/>
                  </a:lnTo>
                  <a:lnTo>
                    <a:pt x="0" y="9"/>
                  </a:lnTo>
                  <a:lnTo>
                    <a:pt x="7" y="6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6" y="4"/>
                  </a:lnTo>
                  <a:lnTo>
                    <a:pt x="10" y="8"/>
                  </a:lnTo>
                  <a:lnTo>
                    <a:pt x="7" y="20"/>
                  </a:lnTo>
                  <a:lnTo>
                    <a:pt x="5" y="22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5143066" y="5974553"/>
              <a:ext cx="157725" cy="171645"/>
            </a:xfrm>
            <a:custGeom>
              <a:avLst/>
              <a:gdLst/>
              <a:ahLst/>
              <a:cxnLst/>
              <a:rect l="l" t="t" r="r" b="b"/>
              <a:pathLst>
                <a:path w="34" h="37" extrusionOk="0">
                  <a:moveTo>
                    <a:pt x="34" y="13"/>
                  </a:moveTo>
                  <a:lnTo>
                    <a:pt x="34" y="16"/>
                  </a:lnTo>
                  <a:lnTo>
                    <a:pt x="28" y="27"/>
                  </a:lnTo>
                  <a:lnTo>
                    <a:pt x="20" y="31"/>
                  </a:lnTo>
                  <a:lnTo>
                    <a:pt x="15" y="35"/>
                  </a:lnTo>
                  <a:lnTo>
                    <a:pt x="11" y="37"/>
                  </a:lnTo>
                  <a:lnTo>
                    <a:pt x="7" y="32"/>
                  </a:lnTo>
                  <a:lnTo>
                    <a:pt x="0" y="21"/>
                  </a:lnTo>
                  <a:lnTo>
                    <a:pt x="8" y="7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6" y="1"/>
                  </a:lnTo>
                  <a:lnTo>
                    <a:pt x="34" y="13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5402850" y="5747243"/>
              <a:ext cx="88143" cy="120614"/>
            </a:xfrm>
            <a:custGeom>
              <a:avLst/>
              <a:gdLst/>
              <a:ahLst/>
              <a:cxnLst/>
              <a:rect l="l" t="t" r="r" b="b"/>
              <a:pathLst>
                <a:path w="19" h="26" extrusionOk="0">
                  <a:moveTo>
                    <a:pt x="19" y="18"/>
                  </a:moveTo>
                  <a:lnTo>
                    <a:pt x="17" y="2"/>
                  </a:lnTo>
                  <a:lnTo>
                    <a:pt x="15" y="5"/>
                  </a:lnTo>
                  <a:lnTo>
                    <a:pt x="9" y="0"/>
                  </a:lnTo>
                  <a:lnTo>
                    <a:pt x="5" y="2"/>
                  </a:lnTo>
                  <a:lnTo>
                    <a:pt x="0" y="16"/>
                  </a:lnTo>
                  <a:lnTo>
                    <a:pt x="3" y="24"/>
                  </a:lnTo>
                  <a:lnTo>
                    <a:pt x="9" y="26"/>
                  </a:lnTo>
                  <a:lnTo>
                    <a:pt x="13" y="26"/>
                  </a:lnTo>
                  <a:lnTo>
                    <a:pt x="19" y="18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2656566" y="3075183"/>
              <a:ext cx="431427" cy="463899"/>
            </a:xfrm>
            <a:custGeom>
              <a:avLst/>
              <a:gdLst/>
              <a:ahLst/>
              <a:cxnLst/>
              <a:rect l="l" t="t" r="r" b="b"/>
              <a:pathLst>
                <a:path w="93" h="100" extrusionOk="0">
                  <a:moveTo>
                    <a:pt x="10" y="9"/>
                  </a:moveTo>
                  <a:lnTo>
                    <a:pt x="7" y="12"/>
                  </a:lnTo>
                  <a:lnTo>
                    <a:pt x="7" y="20"/>
                  </a:lnTo>
                  <a:lnTo>
                    <a:pt x="11" y="21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0" y="31"/>
                  </a:lnTo>
                  <a:lnTo>
                    <a:pt x="12" y="31"/>
                  </a:lnTo>
                  <a:lnTo>
                    <a:pt x="13" y="38"/>
                  </a:lnTo>
                  <a:lnTo>
                    <a:pt x="10" y="36"/>
                  </a:lnTo>
                  <a:lnTo>
                    <a:pt x="5" y="36"/>
                  </a:lnTo>
                  <a:lnTo>
                    <a:pt x="5" y="39"/>
                  </a:lnTo>
                  <a:lnTo>
                    <a:pt x="8" y="39"/>
                  </a:lnTo>
                  <a:lnTo>
                    <a:pt x="10" y="42"/>
                  </a:lnTo>
                  <a:lnTo>
                    <a:pt x="6" y="50"/>
                  </a:lnTo>
                  <a:lnTo>
                    <a:pt x="1" y="50"/>
                  </a:lnTo>
                  <a:lnTo>
                    <a:pt x="2" y="54"/>
                  </a:lnTo>
                  <a:lnTo>
                    <a:pt x="5" y="57"/>
                  </a:lnTo>
                  <a:lnTo>
                    <a:pt x="4" y="61"/>
                  </a:lnTo>
                  <a:lnTo>
                    <a:pt x="0" y="66"/>
                  </a:lnTo>
                  <a:lnTo>
                    <a:pt x="10" y="69"/>
                  </a:lnTo>
                  <a:lnTo>
                    <a:pt x="13" y="75"/>
                  </a:lnTo>
                  <a:lnTo>
                    <a:pt x="18" y="76"/>
                  </a:lnTo>
                  <a:lnTo>
                    <a:pt x="19" y="85"/>
                  </a:lnTo>
                  <a:lnTo>
                    <a:pt x="15" y="88"/>
                  </a:lnTo>
                  <a:lnTo>
                    <a:pt x="15" y="98"/>
                  </a:lnTo>
                  <a:lnTo>
                    <a:pt x="20" y="100"/>
                  </a:lnTo>
                  <a:lnTo>
                    <a:pt x="37" y="92"/>
                  </a:lnTo>
                  <a:lnTo>
                    <a:pt x="57" y="87"/>
                  </a:lnTo>
                  <a:lnTo>
                    <a:pt x="71" y="86"/>
                  </a:lnTo>
                  <a:lnTo>
                    <a:pt x="83" y="88"/>
                  </a:lnTo>
                  <a:lnTo>
                    <a:pt x="85" y="87"/>
                  </a:lnTo>
                  <a:lnTo>
                    <a:pt x="89" y="87"/>
                  </a:lnTo>
                  <a:lnTo>
                    <a:pt x="88" y="80"/>
                  </a:lnTo>
                  <a:lnTo>
                    <a:pt x="85" y="77"/>
                  </a:lnTo>
                  <a:lnTo>
                    <a:pt x="81" y="65"/>
                  </a:lnTo>
                  <a:lnTo>
                    <a:pt x="82" y="60"/>
                  </a:lnTo>
                  <a:lnTo>
                    <a:pt x="86" y="54"/>
                  </a:lnTo>
                  <a:lnTo>
                    <a:pt x="88" y="43"/>
                  </a:lnTo>
                  <a:lnTo>
                    <a:pt x="93" y="39"/>
                  </a:lnTo>
                  <a:lnTo>
                    <a:pt x="90" y="27"/>
                  </a:lnTo>
                  <a:lnTo>
                    <a:pt x="88" y="26"/>
                  </a:lnTo>
                  <a:lnTo>
                    <a:pt x="89" y="23"/>
                  </a:lnTo>
                  <a:lnTo>
                    <a:pt x="89" y="20"/>
                  </a:lnTo>
                  <a:lnTo>
                    <a:pt x="86" y="2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75" y="12"/>
                  </a:lnTo>
                  <a:lnTo>
                    <a:pt x="65" y="15"/>
                  </a:lnTo>
                  <a:lnTo>
                    <a:pt x="63" y="17"/>
                  </a:lnTo>
                  <a:lnTo>
                    <a:pt x="61" y="15"/>
                  </a:lnTo>
                  <a:lnTo>
                    <a:pt x="58" y="16"/>
                  </a:lnTo>
                  <a:lnTo>
                    <a:pt x="55" y="14"/>
                  </a:lnTo>
                  <a:lnTo>
                    <a:pt x="51" y="6"/>
                  </a:lnTo>
                  <a:lnTo>
                    <a:pt x="48" y="7"/>
                  </a:lnTo>
                  <a:lnTo>
                    <a:pt x="45" y="5"/>
                  </a:lnTo>
                  <a:lnTo>
                    <a:pt x="43" y="5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32" y="3"/>
                  </a:lnTo>
                  <a:lnTo>
                    <a:pt x="30" y="1"/>
                  </a:lnTo>
                  <a:lnTo>
                    <a:pt x="29" y="6"/>
                  </a:lnTo>
                  <a:lnTo>
                    <a:pt x="24" y="6"/>
                  </a:lnTo>
                  <a:lnTo>
                    <a:pt x="24" y="9"/>
                  </a:lnTo>
                  <a:lnTo>
                    <a:pt x="20" y="7"/>
                  </a:lnTo>
                  <a:lnTo>
                    <a:pt x="18" y="7"/>
                  </a:lnTo>
                  <a:lnTo>
                    <a:pt x="15" y="4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3306025" y="2954570"/>
              <a:ext cx="213394" cy="445343"/>
            </a:xfrm>
            <a:custGeom>
              <a:avLst/>
              <a:gdLst/>
              <a:ahLst/>
              <a:cxnLst/>
              <a:rect l="l" t="t" r="r" b="b"/>
              <a:pathLst>
                <a:path w="46" h="96" extrusionOk="0">
                  <a:moveTo>
                    <a:pt x="18" y="96"/>
                  </a:moveTo>
                  <a:lnTo>
                    <a:pt x="17" y="96"/>
                  </a:lnTo>
                  <a:lnTo>
                    <a:pt x="15" y="90"/>
                  </a:lnTo>
                  <a:lnTo>
                    <a:pt x="16" y="81"/>
                  </a:lnTo>
                  <a:lnTo>
                    <a:pt x="15" y="58"/>
                  </a:lnTo>
                  <a:lnTo>
                    <a:pt x="9" y="40"/>
                  </a:lnTo>
                  <a:lnTo>
                    <a:pt x="5" y="35"/>
                  </a:lnTo>
                  <a:lnTo>
                    <a:pt x="0" y="32"/>
                  </a:lnTo>
                  <a:lnTo>
                    <a:pt x="3" y="22"/>
                  </a:lnTo>
                  <a:lnTo>
                    <a:pt x="10" y="14"/>
                  </a:lnTo>
                  <a:lnTo>
                    <a:pt x="19" y="15"/>
                  </a:lnTo>
                  <a:lnTo>
                    <a:pt x="24" y="8"/>
                  </a:lnTo>
                  <a:lnTo>
                    <a:pt x="27" y="6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43" y="10"/>
                  </a:lnTo>
                  <a:lnTo>
                    <a:pt x="41" y="15"/>
                  </a:lnTo>
                  <a:lnTo>
                    <a:pt x="44" y="21"/>
                  </a:lnTo>
                  <a:lnTo>
                    <a:pt x="46" y="31"/>
                  </a:lnTo>
                  <a:lnTo>
                    <a:pt x="42" y="33"/>
                  </a:lnTo>
                  <a:lnTo>
                    <a:pt x="43" y="36"/>
                  </a:lnTo>
                  <a:lnTo>
                    <a:pt x="42" y="40"/>
                  </a:lnTo>
                  <a:lnTo>
                    <a:pt x="36" y="44"/>
                  </a:lnTo>
                  <a:lnTo>
                    <a:pt x="35" y="52"/>
                  </a:lnTo>
                  <a:lnTo>
                    <a:pt x="31" y="62"/>
                  </a:lnTo>
                  <a:lnTo>
                    <a:pt x="29" y="84"/>
                  </a:lnTo>
                  <a:lnTo>
                    <a:pt x="31" y="95"/>
                  </a:lnTo>
                  <a:lnTo>
                    <a:pt x="18" y="96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2457091" y="3232909"/>
              <a:ext cx="287617" cy="296896"/>
            </a:xfrm>
            <a:custGeom>
              <a:avLst/>
              <a:gdLst/>
              <a:ahLst/>
              <a:cxnLst/>
              <a:rect l="l" t="t" r="r" b="b"/>
              <a:pathLst>
                <a:path w="62" h="64" extrusionOk="0">
                  <a:moveTo>
                    <a:pt x="0" y="25"/>
                  </a:moveTo>
                  <a:lnTo>
                    <a:pt x="3" y="20"/>
                  </a:lnTo>
                  <a:lnTo>
                    <a:pt x="13" y="13"/>
                  </a:lnTo>
                  <a:lnTo>
                    <a:pt x="13" y="8"/>
                  </a:lnTo>
                  <a:lnTo>
                    <a:pt x="18" y="5"/>
                  </a:lnTo>
                  <a:lnTo>
                    <a:pt x="17" y="3"/>
                  </a:lnTo>
                  <a:lnTo>
                    <a:pt x="20" y="0"/>
                  </a:lnTo>
                  <a:lnTo>
                    <a:pt x="23" y="2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1" y="13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7" y="21"/>
                  </a:lnTo>
                  <a:lnTo>
                    <a:pt x="39" y="20"/>
                  </a:lnTo>
                  <a:lnTo>
                    <a:pt x="42" y="14"/>
                  </a:lnTo>
                  <a:lnTo>
                    <a:pt x="44" y="16"/>
                  </a:lnTo>
                  <a:lnTo>
                    <a:pt x="45" y="20"/>
                  </a:lnTo>
                  <a:lnTo>
                    <a:pt x="48" y="23"/>
                  </a:lnTo>
                  <a:lnTo>
                    <a:pt x="47" y="27"/>
                  </a:lnTo>
                  <a:lnTo>
                    <a:pt x="43" y="32"/>
                  </a:lnTo>
                  <a:lnTo>
                    <a:pt x="53" y="35"/>
                  </a:lnTo>
                  <a:lnTo>
                    <a:pt x="56" y="41"/>
                  </a:lnTo>
                  <a:lnTo>
                    <a:pt x="61" y="42"/>
                  </a:lnTo>
                  <a:lnTo>
                    <a:pt x="62" y="51"/>
                  </a:lnTo>
                  <a:lnTo>
                    <a:pt x="58" y="54"/>
                  </a:lnTo>
                  <a:lnTo>
                    <a:pt x="58" y="64"/>
                  </a:lnTo>
                  <a:lnTo>
                    <a:pt x="45" y="61"/>
                  </a:lnTo>
                  <a:lnTo>
                    <a:pt x="32" y="53"/>
                  </a:lnTo>
                  <a:lnTo>
                    <a:pt x="17" y="39"/>
                  </a:lnTo>
                  <a:lnTo>
                    <a:pt x="10" y="3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3245720" y="3056628"/>
              <a:ext cx="143810" cy="361841"/>
            </a:xfrm>
            <a:custGeom>
              <a:avLst/>
              <a:gdLst/>
              <a:ahLst/>
              <a:cxnLst/>
              <a:rect l="l" t="t" r="r" b="b"/>
              <a:pathLst>
                <a:path w="31" h="78" extrusionOk="0">
                  <a:moveTo>
                    <a:pt x="31" y="74"/>
                  </a:moveTo>
                  <a:lnTo>
                    <a:pt x="21" y="78"/>
                  </a:lnTo>
                  <a:lnTo>
                    <a:pt x="16" y="72"/>
                  </a:lnTo>
                  <a:lnTo>
                    <a:pt x="12" y="65"/>
                  </a:lnTo>
                  <a:lnTo>
                    <a:pt x="10" y="26"/>
                  </a:lnTo>
                  <a:lnTo>
                    <a:pt x="6" y="13"/>
                  </a:lnTo>
                  <a:lnTo>
                    <a:pt x="0" y="5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3" y="10"/>
                  </a:lnTo>
                  <a:lnTo>
                    <a:pt x="18" y="13"/>
                  </a:lnTo>
                  <a:lnTo>
                    <a:pt x="22" y="18"/>
                  </a:lnTo>
                  <a:lnTo>
                    <a:pt x="28" y="36"/>
                  </a:lnTo>
                  <a:lnTo>
                    <a:pt x="29" y="59"/>
                  </a:lnTo>
                  <a:lnTo>
                    <a:pt x="28" y="68"/>
                  </a:lnTo>
                  <a:lnTo>
                    <a:pt x="30" y="74"/>
                  </a:lnTo>
                  <a:lnTo>
                    <a:pt x="31" y="74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2201945" y="2931374"/>
              <a:ext cx="514929" cy="398954"/>
            </a:xfrm>
            <a:custGeom>
              <a:avLst/>
              <a:gdLst/>
              <a:ahLst/>
              <a:cxnLst/>
              <a:rect l="l" t="t" r="r" b="b"/>
              <a:pathLst>
                <a:path w="111" h="86" extrusionOk="0">
                  <a:moveTo>
                    <a:pt x="22" y="0"/>
                  </a:moveTo>
                  <a:lnTo>
                    <a:pt x="30" y="0"/>
                  </a:lnTo>
                  <a:lnTo>
                    <a:pt x="31" y="4"/>
                  </a:lnTo>
                  <a:lnTo>
                    <a:pt x="34" y="3"/>
                  </a:lnTo>
                  <a:lnTo>
                    <a:pt x="42" y="5"/>
                  </a:lnTo>
                  <a:lnTo>
                    <a:pt x="58" y="4"/>
                  </a:lnTo>
                  <a:lnTo>
                    <a:pt x="55" y="9"/>
                  </a:lnTo>
                  <a:lnTo>
                    <a:pt x="56" y="10"/>
                  </a:lnTo>
                  <a:lnTo>
                    <a:pt x="59" y="10"/>
                  </a:lnTo>
                  <a:lnTo>
                    <a:pt x="63" y="8"/>
                  </a:lnTo>
                  <a:lnTo>
                    <a:pt x="67" y="11"/>
                  </a:lnTo>
                  <a:lnTo>
                    <a:pt x="73" y="8"/>
                  </a:lnTo>
                  <a:lnTo>
                    <a:pt x="81" y="10"/>
                  </a:lnTo>
                  <a:lnTo>
                    <a:pt x="83" y="8"/>
                  </a:lnTo>
                  <a:lnTo>
                    <a:pt x="86" y="5"/>
                  </a:lnTo>
                  <a:lnTo>
                    <a:pt x="87" y="3"/>
                  </a:lnTo>
                  <a:lnTo>
                    <a:pt x="91" y="3"/>
                  </a:lnTo>
                  <a:lnTo>
                    <a:pt x="92" y="8"/>
                  </a:lnTo>
                  <a:lnTo>
                    <a:pt x="93" y="8"/>
                  </a:lnTo>
                  <a:lnTo>
                    <a:pt x="94" y="11"/>
                  </a:lnTo>
                  <a:lnTo>
                    <a:pt x="94" y="16"/>
                  </a:lnTo>
                  <a:lnTo>
                    <a:pt x="97" y="16"/>
                  </a:lnTo>
                  <a:lnTo>
                    <a:pt x="98" y="19"/>
                  </a:lnTo>
                  <a:lnTo>
                    <a:pt x="102" y="21"/>
                  </a:lnTo>
                  <a:lnTo>
                    <a:pt x="102" y="22"/>
                  </a:lnTo>
                  <a:lnTo>
                    <a:pt x="97" y="26"/>
                  </a:lnTo>
                  <a:lnTo>
                    <a:pt x="97" y="27"/>
                  </a:lnTo>
                  <a:lnTo>
                    <a:pt x="99" y="26"/>
                  </a:lnTo>
                  <a:lnTo>
                    <a:pt x="102" y="26"/>
                  </a:lnTo>
                  <a:lnTo>
                    <a:pt x="103" y="34"/>
                  </a:lnTo>
                  <a:lnTo>
                    <a:pt x="108" y="40"/>
                  </a:lnTo>
                  <a:lnTo>
                    <a:pt x="105" y="43"/>
                  </a:lnTo>
                  <a:lnTo>
                    <a:pt x="105" y="51"/>
                  </a:lnTo>
                  <a:lnTo>
                    <a:pt x="109" y="52"/>
                  </a:lnTo>
                  <a:lnTo>
                    <a:pt x="109" y="56"/>
                  </a:lnTo>
                  <a:lnTo>
                    <a:pt x="111" y="58"/>
                  </a:lnTo>
                  <a:lnTo>
                    <a:pt x="108" y="62"/>
                  </a:lnTo>
                  <a:lnTo>
                    <a:pt x="110" y="62"/>
                  </a:lnTo>
                  <a:lnTo>
                    <a:pt x="111" y="69"/>
                  </a:lnTo>
                  <a:lnTo>
                    <a:pt x="108" y="67"/>
                  </a:lnTo>
                  <a:lnTo>
                    <a:pt x="103" y="67"/>
                  </a:lnTo>
                  <a:lnTo>
                    <a:pt x="103" y="70"/>
                  </a:lnTo>
                  <a:lnTo>
                    <a:pt x="106" y="70"/>
                  </a:lnTo>
                  <a:lnTo>
                    <a:pt x="108" y="73"/>
                  </a:lnTo>
                  <a:lnTo>
                    <a:pt x="104" y="81"/>
                  </a:lnTo>
                  <a:lnTo>
                    <a:pt x="99" y="81"/>
                  </a:lnTo>
                  <a:lnTo>
                    <a:pt x="97" y="79"/>
                  </a:lnTo>
                  <a:lnTo>
                    <a:pt x="94" y="85"/>
                  </a:lnTo>
                  <a:lnTo>
                    <a:pt x="92" y="86"/>
                  </a:lnTo>
                  <a:lnTo>
                    <a:pt x="87" y="84"/>
                  </a:lnTo>
                  <a:lnTo>
                    <a:pt x="85" y="84"/>
                  </a:lnTo>
                  <a:lnTo>
                    <a:pt x="86" y="78"/>
                  </a:lnTo>
                  <a:lnTo>
                    <a:pt x="85" y="69"/>
                  </a:lnTo>
                  <a:lnTo>
                    <a:pt x="81" y="65"/>
                  </a:lnTo>
                  <a:lnTo>
                    <a:pt x="78" y="67"/>
                  </a:lnTo>
                  <a:lnTo>
                    <a:pt x="75" y="65"/>
                  </a:lnTo>
                  <a:lnTo>
                    <a:pt x="72" y="68"/>
                  </a:lnTo>
                  <a:lnTo>
                    <a:pt x="72" y="67"/>
                  </a:lnTo>
                  <a:lnTo>
                    <a:pt x="66" y="69"/>
                  </a:lnTo>
                  <a:lnTo>
                    <a:pt x="68" y="63"/>
                  </a:lnTo>
                  <a:lnTo>
                    <a:pt x="69" y="63"/>
                  </a:lnTo>
                  <a:lnTo>
                    <a:pt x="69" y="59"/>
                  </a:lnTo>
                  <a:lnTo>
                    <a:pt x="67" y="57"/>
                  </a:lnTo>
                  <a:lnTo>
                    <a:pt x="67" y="53"/>
                  </a:lnTo>
                  <a:lnTo>
                    <a:pt x="65" y="52"/>
                  </a:lnTo>
                  <a:lnTo>
                    <a:pt x="63" y="48"/>
                  </a:lnTo>
                  <a:lnTo>
                    <a:pt x="59" y="43"/>
                  </a:lnTo>
                  <a:lnTo>
                    <a:pt x="41" y="45"/>
                  </a:lnTo>
                  <a:lnTo>
                    <a:pt x="39" y="49"/>
                  </a:lnTo>
                  <a:lnTo>
                    <a:pt x="33" y="57"/>
                  </a:lnTo>
                  <a:lnTo>
                    <a:pt x="28" y="57"/>
                  </a:lnTo>
                  <a:lnTo>
                    <a:pt x="22" y="51"/>
                  </a:lnTo>
                  <a:lnTo>
                    <a:pt x="19" y="45"/>
                  </a:lnTo>
                  <a:lnTo>
                    <a:pt x="11" y="41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5" y="29"/>
                  </a:lnTo>
                  <a:lnTo>
                    <a:pt x="2" y="31"/>
                  </a:lnTo>
                  <a:lnTo>
                    <a:pt x="0" y="27"/>
                  </a:lnTo>
                  <a:lnTo>
                    <a:pt x="4" y="26"/>
                  </a:lnTo>
                  <a:lnTo>
                    <a:pt x="9" y="19"/>
                  </a:lnTo>
                  <a:lnTo>
                    <a:pt x="22" y="16"/>
                  </a:lnTo>
                  <a:lnTo>
                    <a:pt x="21" y="10"/>
                  </a:lnTo>
                  <a:lnTo>
                    <a:pt x="18" y="9"/>
                  </a:lnTo>
                  <a:lnTo>
                    <a:pt x="23" y="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3032326" y="3056628"/>
              <a:ext cx="310814" cy="459262"/>
            </a:xfrm>
            <a:custGeom>
              <a:avLst/>
              <a:gdLst/>
              <a:ahLst/>
              <a:cxnLst/>
              <a:rect l="l" t="t" r="r" b="b"/>
              <a:pathLst>
                <a:path w="67" h="99" extrusionOk="0">
                  <a:moveTo>
                    <a:pt x="67" y="78"/>
                  </a:moveTo>
                  <a:lnTo>
                    <a:pt x="62" y="72"/>
                  </a:lnTo>
                  <a:lnTo>
                    <a:pt x="58" y="65"/>
                  </a:lnTo>
                  <a:lnTo>
                    <a:pt x="56" y="26"/>
                  </a:lnTo>
                  <a:lnTo>
                    <a:pt x="52" y="13"/>
                  </a:lnTo>
                  <a:lnTo>
                    <a:pt x="46" y="5"/>
                  </a:lnTo>
                  <a:lnTo>
                    <a:pt x="49" y="2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36" y="2"/>
                  </a:lnTo>
                  <a:lnTo>
                    <a:pt x="6" y="0"/>
                  </a:lnTo>
                  <a:lnTo>
                    <a:pt x="5" y="4"/>
                  </a:lnTo>
                  <a:lnTo>
                    <a:pt x="7" y="10"/>
                  </a:lnTo>
                  <a:lnTo>
                    <a:pt x="8" y="24"/>
                  </a:lnTo>
                  <a:lnTo>
                    <a:pt x="8" y="27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12" y="43"/>
                  </a:lnTo>
                  <a:lnTo>
                    <a:pt x="7" y="47"/>
                  </a:lnTo>
                  <a:lnTo>
                    <a:pt x="5" y="58"/>
                  </a:lnTo>
                  <a:lnTo>
                    <a:pt x="1" y="64"/>
                  </a:lnTo>
                  <a:lnTo>
                    <a:pt x="0" y="69"/>
                  </a:lnTo>
                  <a:lnTo>
                    <a:pt x="4" y="81"/>
                  </a:lnTo>
                  <a:lnTo>
                    <a:pt x="7" y="84"/>
                  </a:lnTo>
                  <a:lnTo>
                    <a:pt x="8" y="91"/>
                  </a:lnTo>
                  <a:lnTo>
                    <a:pt x="4" y="91"/>
                  </a:lnTo>
                  <a:lnTo>
                    <a:pt x="2" y="92"/>
                  </a:lnTo>
                  <a:lnTo>
                    <a:pt x="19" y="99"/>
                  </a:lnTo>
                  <a:lnTo>
                    <a:pt x="26" y="94"/>
                  </a:lnTo>
                  <a:lnTo>
                    <a:pt x="38" y="91"/>
                  </a:lnTo>
                  <a:lnTo>
                    <a:pt x="51" y="84"/>
                  </a:lnTo>
                  <a:lnTo>
                    <a:pt x="52" y="83"/>
                  </a:lnTo>
                  <a:lnTo>
                    <a:pt x="63" y="83"/>
                  </a:lnTo>
                  <a:lnTo>
                    <a:pt x="67" y="78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2081331" y="2847872"/>
              <a:ext cx="218035" cy="55668"/>
            </a:xfrm>
            <a:custGeom>
              <a:avLst/>
              <a:gdLst/>
              <a:ahLst/>
              <a:cxnLst/>
              <a:rect l="l" t="t" r="r" b="b"/>
              <a:pathLst>
                <a:path w="47" h="12" extrusionOk="0">
                  <a:moveTo>
                    <a:pt x="5" y="4"/>
                  </a:moveTo>
                  <a:lnTo>
                    <a:pt x="20" y="4"/>
                  </a:lnTo>
                  <a:lnTo>
                    <a:pt x="23" y="1"/>
                  </a:lnTo>
                  <a:lnTo>
                    <a:pt x="28" y="0"/>
                  </a:lnTo>
                  <a:lnTo>
                    <a:pt x="37" y="6"/>
                  </a:lnTo>
                  <a:lnTo>
                    <a:pt x="45" y="5"/>
                  </a:lnTo>
                  <a:lnTo>
                    <a:pt x="47" y="7"/>
                  </a:lnTo>
                  <a:lnTo>
                    <a:pt x="41" y="10"/>
                  </a:lnTo>
                  <a:lnTo>
                    <a:pt x="26" y="5"/>
                  </a:lnTo>
                  <a:lnTo>
                    <a:pt x="22" y="7"/>
                  </a:lnTo>
                  <a:lnTo>
                    <a:pt x="17" y="7"/>
                  </a:lnTo>
                  <a:lnTo>
                    <a:pt x="16" y="10"/>
                  </a:lnTo>
                  <a:lnTo>
                    <a:pt x="3" y="11"/>
                  </a:lnTo>
                  <a:lnTo>
                    <a:pt x="1" y="12"/>
                  </a:lnTo>
                  <a:lnTo>
                    <a:pt x="0" y="7"/>
                  </a:lnTo>
                  <a:lnTo>
                    <a:pt x="4" y="6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2085972" y="2931374"/>
              <a:ext cx="222672" cy="125255"/>
            </a:xfrm>
            <a:custGeom>
              <a:avLst/>
              <a:gdLst/>
              <a:ahLst/>
              <a:cxnLst/>
              <a:rect l="l" t="t" r="r" b="b"/>
              <a:pathLst>
                <a:path w="48" h="27" extrusionOk="0">
                  <a:moveTo>
                    <a:pt x="25" y="27"/>
                  </a:moveTo>
                  <a:lnTo>
                    <a:pt x="29" y="26"/>
                  </a:lnTo>
                  <a:lnTo>
                    <a:pt x="34" y="19"/>
                  </a:lnTo>
                  <a:lnTo>
                    <a:pt x="47" y="16"/>
                  </a:lnTo>
                  <a:lnTo>
                    <a:pt x="46" y="10"/>
                  </a:lnTo>
                  <a:lnTo>
                    <a:pt x="43" y="9"/>
                  </a:lnTo>
                  <a:lnTo>
                    <a:pt x="48" y="5"/>
                  </a:lnTo>
                  <a:lnTo>
                    <a:pt x="47" y="0"/>
                  </a:lnTo>
                  <a:lnTo>
                    <a:pt x="25" y="0"/>
                  </a:lnTo>
                  <a:lnTo>
                    <a:pt x="16" y="4"/>
                  </a:lnTo>
                  <a:lnTo>
                    <a:pt x="9" y="4"/>
                  </a:lnTo>
                  <a:lnTo>
                    <a:pt x="4" y="5"/>
                  </a:lnTo>
                  <a:lnTo>
                    <a:pt x="0" y="4"/>
                  </a:lnTo>
                  <a:lnTo>
                    <a:pt x="2" y="8"/>
                  </a:lnTo>
                  <a:lnTo>
                    <a:pt x="8" y="9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5" y="16"/>
                  </a:lnTo>
                  <a:lnTo>
                    <a:pt x="29" y="13"/>
                  </a:lnTo>
                  <a:lnTo>
                    <a:pt x="29" y="14"/>
                  </a:lnTo>
                  <a:lnTo>
                    <a:pt x="21" y="16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7" y="26"/>
                  </a:lnTo>
                  <a:lnTo>
                    <a:pt x="25" y="27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2331837" y="3130852"/>
              <a:ext cx="208756" cy="218035"/>
            </a:xfrm>
            <a:custGeom>
              <a:avLst/>
              <a:gdLst/>
              <a:ahLst/>
              <a:cxnLst/>
              <a:rect l="l" t="t" r="r" b="b"/>
              <a:pathLst>
                <a:path w="45" h="47" extrusionOk="0">
                  <a:moveTo>
                    <a:pt x="27" y="47"/>
                  </a:moveTo>
                  <a:lnTo>
                    <a:pt x="30" y="42"/>
                  </a:lnTo>
                  <a:lnTo>
                    <a:pt x="40" y="35"/>
                  </a:lnTo>
                  <a:lnTo>
                    <a:pt x="40" y="30"/>
                  </a:lnTo>
                  <a:lnTo>
                    <a:pt x="45" y="27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38" y="26"/>
                  </a:lnTo>
                  <a:lnTo>
                    <a:pt x="40" y="20"/>
                  </a:lnTo>
                  <a:lnTo>
                    <a:pt x="41" y="20"/>
                  </a:lnTo>
                  <a:lnTo>
                    <a:pt x="41" y="16"/>
                  </a:lnTo>
                  <a:lnTo>
                    <a:pt x="39" y="14"/>
                  </a:lnTo>
                  <a:lnTo>
                    <a:pt x="39" y="10"/>
                  </a:lnTo>
                  <a:lnTo>
                    <a:pt x="37" y="9"/>
                  </a:lnTo>
                  <a:lnTo>
                    <a:pt x="35" y="5"/>
                  </a:lnTo>
                  <a:lnTo>
                    <a:pt x="31" y="0"/>
                  </a:lnTo>
                  <a:lnTo>
                    <a:pt x="13" y="2"/>
                  </a:lnTo>
                  <a:lnTo>
                    <a:pt x="11" y="6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5" y="30"/>
                  </a:lnTo>
                  <a:lnTo>
                    <a:pt x="6" y="34"/>
                  </a:lnTo>
                  <a:lnTo>
                    <a:pt x="12" y="38"/>
                  </a:lnTo>
                  <a:lnTo>
                    <a:pt x="13" y="41"/>
                  </a:lnTo>
                  <a:lnTo>
                    <a:pt x="27" y="47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2034942" y="2639118"/>
              <a:ext cx="436066" cy="315452"/>
            </a:xfrm>
            <a:custGeom>
              <a:avLst/>
              <a:gdLst/>
              <a:ahLst/>
              <a:cxnLst/>
              <a:rect l="l" t="t" r="r" b="b"/>
              <a:pathLst>
                <a:path w="94" h="68" extrusionOk="0">
                  <a:moveTo>
                    <a:pt x="11" y="67"/>
                  </a:moveTo>
                  <a:lnTo>
                    <a:pt x="11" y="57"/>
                  </a:lnTo>
                  <a:lnTo>
                    <a:pt x="13" y="56"/>
                  </a:lnTo>
                  <a:lnTo>
                    <a:pt x="26" y="55"/>
                  </a:lnTo>
                  <a:lnTo>
                    <a:pt x="27" y="52"/>
                  </a:lnTo>
                  <a:lnTo>
                    <a:pt x="32" y="52"/>
                  </a:lnTo>
                  <a:lnTo>
                    <a:pt x="36" y="50"/>
                  </a:lnTo>
                  <a:lnTo>
                    <a:pt x="51" y="55"/>
                  </a:lnTo>
                  <a:lnTo>
                    <a:pt x="57" y="52"/>
                  </a:lnTo>
                  <a:lnTo>
                    <a:pt x="55" y="50"/>
                  </a:lnTo>
                  <a:lnTo>
                    <a:pt x="47" y="51"/>
                  </a:lnTo>
                  <a:lnTo>
                    <a:pt x="38" y="45"/>
                  </a:lnTo>
                  <a:lnTo>
                    <a:pt x="33" y="46"/>
                  </a:lnTo>
                  <a:lnTo>
                    <a:pt x="30" y="49"/>
                  </a:lnTo>
                  <a:lnTo>
                    <a:pt x="15" y="49"/>
                  </a:lnTo>
                  <a:lnTo>
                    <a:pt x="3" y="31"/>
                  </a:lnTo>
                  <a:lnTo>
                    <a:pt x="1" y="33"/>
                  </a:lnTo>
                  <a:lnTo>
                    <a:pt x="0" y="30"/>
                  </a:lnTo>
                  <a:lnTo>
                    <a:pt x="4" y="29"/>
                  </a:lnTo>
                  <a:lnTo>
                    <a:pt x="9" y="24"/>
                  </a:lnTo>
                  <a:lnTo>
                    <a:pt x="15" y="16"/>
                  </a:lnTo>
                  <a:lnTo>
                    <a:pt x="15" y="9"/>
                  </a:lnTo>
                  <a:lnTo>
                    <a:pt x="19" y="2"/>
                  </a:lnTo>
                  <a:lnTo>
                    <a:pt x="27" y="3"/>
                  </a:lnTo>
                  <a:lnTo>
                    <a:pt x="36" y="0"/>
                  </a:lnTo>
                  <a:lnTo>
                    <a:pt x="47" y="0"/>
                  </a:lnTo>
                  <a:lnTo>
                    <a:pt x="55" y="8"/>
                  </a:lnTo>
                  <a:lnTo>
                    <a:pt x="61" y="8"/>
                  </a:lnTo>
                  <a:lnTo>
                    <a:pt x="65" y="16"/>
                  </a:lnTo>
                  <a:lnTo>
                    <a:pt x="69" y="18"/>
                  </a:lnTo>
                  <a:lnTo>
                    <a:pt x="71" y="22"/>
                  </a:lnTo>
                  <a:lnTo>
                    <a:pt x="70" y="23"/>
                  </a:lnTo>
                  <a:lnTo>
                    <a:pt x="80" y="30"/>
                  </a:lnTo>
                  <a:lnTo>
                    <a:pt x="80" y="36"/>
                  </a:lnTo>
                  <a:lnTo>
                    <a:pt x="83" y="38"/>
                  </a:lnTo>
                  <a:lnTo>
                    <a:pt x="84" y="44"/>
                  </a:lnTo>
                  <a:lnTo>
                    <a:pt x="83" y="47"/>
                  </a:lnTo>
                  <a:lnTo>
                    <a:pt x="86" y="52"/>
                  </a:lnTo>
                  <a:lnTo>
                    <a:pt x="89" y="52"/>
                  </a:lnTo>
                  <a:lnTo>
                    <a:pt x="94" y="58"/>
                  </a:lnTo>
                  <a:lnTo>
                    <a:pt x="94" y="67"/>
                  </a:lnTo>
                  <a:lnTo>
                    <a:pt x="78" y="68"/>
                  </a:lnTo>
                  <a:lnTo>
                    <a:pt x="70" y="66"/>
                  </a:lnTo>
                  <a:lnTo>
                    <a:pt x="67" y="67"/>
                  </a:lnTo>
                  <a:lnTo>
                    <a:pt x="66" y="63"/>
                  </a:lnTo>
                  <a:lnTo>
                    <a:pt x="58" y="63"/>
                  </a:lnTo>
                  <a:lnTo>
                    <a:pt x="36" y="63"/>
                  </a:lnTo>
                  <a:lnTo>
                    <a:pt x="27" y="67"/>
                  </a:lnTo>
                  <a:lnTo>
                    <a:pt x="20" y="67"/>
                  </a:lnTo>
                  <a:lnTo>
                    <a:pt x="15" y="68"/>
                  </a:lnTo>
                  <a:lnTo>
                    <a:pt x="11" y="67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3895178" y="1330923"/>
              <a:ext cx="1104080" cy="1094802"/>
            </a:xfrm>
            <a:custGeom>
              <a:avLst/>
              <a:gdLst/>
              <a:ahLst/>
              <a:cxnLst/>
              <a:rect l="l" t="t" r="r" b="b"/>
              <a:pathLst>
                <a:path w="238" h="236" extrusionOk="0">
                  <a:moveTo>
                    <a:pt x="223" y="236"/>
                  </a:moveTo>
                  <a:lnTo>
                    <a:pt x="208" y="229"/>
                  </a:lnTo>
                  <a:lnTo>
                    <a:pt x="194" y="220"/>
                  </a:lnTo>
                  <a:lnTo>
                    <a:pt x="178" y="213"/>
                  </a:lnTo>
                  <a:lnTo>
                    <a:pt x="163" y="204"/>
                  </a:lnTo>
                  <a:lnTo>
                    <a:pt x="148" y="197"/>
                  </a:lnTo>
                  <a:lnTo>
                    <a:pt x="133" y="188"/>
                  </a:lnTo>
                  <a:lnTo>
                    <a:pt x="117" y="181"/>
                  </a:lnTo>
                  <a:lnTo>
                    <a:pt x="103" y="172"/>
                  </a:lnTo>
                  <a:lnTo>
                    <a:pt x="88" y="177"/>
                  </a:lnTo>
                  <a:lnTo>
                    <a:pt x="83" y="180"/>
                  </a:lnTo>
                  <a:lnTo>
                    <a:pt x="79" y="176"/>
                  </a:lnTo>
                  <a:lnTo>
                    <a:pt x="71" y="171"/>
                  </a:lnTo>
                  <a:lnTo>
                    <a:pt x="38" y="170"/>
                  </a:lnTo>
                  <a:lnTo>
                    <a:pt x="32" y="156"/>
                  </a:lnTo>
                  <a:lnTo>
                    <a:pt x="23" y="153"/>
                  </a:lnTo>
                  <a:lnTo>
                    <a:pt x="15" y="153"/>
                  </a:lnTo>
                  <a:lnTo>
                    <a:pt x="12" y="148"/>
                  </a:lnTo>
                  <a:lnTo>
                    <a:pt x="10" y="139"/>
                  </a:lnTo>
                  <a:lnTo>
                    <a:pt x="1" y="124"/>
                  </a:lnTo>
                  <a:lnTo>
                    <a:pt x="2" y="122"/>
                  </a:lnTo>
                  <a:lnTo>
                    <a:pt x="7" y="120"/>
                  </a:lnTo>
                  <a:lnTo>
                    <a:pt x="8" y="97"/>
                  </a:lnTo>
                  <a:lnTo>
                    <a:pt x="6" y="69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2" y="52"/>
                  </a:lnTo>
                  <a:lnTo>
                    <a:pt x="9" y="50"/>
                  </a:lnTo>
                  <a:lnTo>
                    <a:pt x="14" y="45"/>
                  </a:lnTo>
                  <a:lnTo>
                    <a:pt x="13" y="34"/>
                  </a:lnTo>
                  <a:lnTo>
                    <a:pt x="14" y="29"/>
                  </a:lnTo>
                  <a:lnTo>
                    <a:pt x="31" y="15"/>
                  </a:lnTo>
                  <a:lnTo>
                    <a:pt x="32" y="13"/>
                  </a:lnTo>
                  <a:lnTo>
                    <a:pt x="32" y="0"/>
                  </a:lnTo>
                  <a:lnTo>
                    <a:pt x="46" y="7"/>
                  </a:lnTo>
                  <a:lnTo>
                    <a:pt x="57" y="5"/>
                  </a:lnTo>
                  <a:lnTo>
                    <a:pt x="67" y="8"/>
                  </a:lnTo>
                  <a:lnTo>
                    <a:pt x="88" y="16"/>
                  </a:lnTo>
                  <a:lnTo>
                    <a:pt x="90" y="18"/>
                  </a:lnTo>
                  <a:lnTo>
                    <a:pt x="91" y="25"/>
                  </a:lnTo>
                  <a:lnTo>
                    <a:pt x="97" y="34"/>
                  </a:lnTo>
                  <a:lnTo>
                    <a:pt x="101" y="36"/>
                  </a:lnTo>
                  <a:lnTo>
                    <a:pt x="126" y="41"/>
                  </a:lnTo>
                  <a:lnTo>
                    <a:pt x="134" y="45"/>
                  </a:lnTo>
                  <a:lnTo>
                    <a:pt x="140" y="52"/>
                  </a:lnTo>
                  <a:lnTo>
                    <a:pt x="145" y="53"/>
                  </a:lnTo>
                  <a:lnTo>
                    <a:pt x="153" y="51"/>
                  </a:lnTo>
                  <a:lnTo>
                    <a:pt x="159" y="46"/>
                  </a:lnTo>
                  <a:lnTo>
                    <a:pt x="163" y="39"/>
                  </a:lnTo>
                  <a:lnTo>
                    <a:pt x="159" y="29"/>
                  </a:lnTo>
                  <a:lnTo>
                    <a:pt x="160" y="21"/>
                  </a:lnTo>
                  <a:lnTo>
                    <a:pt x="176" y="8"/>
                  </a:lnTo>
                  <a:lnTo>
                    <a:pt x="191" y="5"/>
                  </a:lnTo>
                  <a:lnTo>
                    <a:pt x="203" y="10"/>
                  </a:lnTo>
                  <a:lnTo>
                    <a:pt x="207" y="12"/>
                  </a:lnTo>
                  <a:lnTo>
                    <a:pt x="206" y="16"/>
                  </a:lnTo>
                  <a:lnTo>
                    <a:pt x="208" y="19"/>
                  </a:lnTo>
                  <a:lnTo>
                    <a:pt x="217" y="20"/>
                  </a:lnTo>
                  <a:lnTo>
                    <a:pt x="234" y="24"/>
                  </a:lnTo>
                  <a:lnTo>
                    <a:pt x="238" y="29"/>
                  </a:lnTo>
                  <a:lnTo>
                    <a:pt x="236" y="29"/>
                  </a:lnTo>
                  <a:lnTo>
                    <a:pt x="233" y="35"/>
                  </a:lnTo>
                  <a:lnTo>
                    <a:pt x="234" y="52"/>
                  </a:lnTo>
                  <a:lnTo>
                    <a:pt x="230" y="57"/>
                  </a:lnTo>
                  <a:lnTo>
                    <a:pt x="232" y="63"/>
                  </a:lnTo>
                  <a:lnTo>
                    <a:pt x="234" y="67"/>
                  </a:lnTo>
                  <a:lnTo>
                    <a:pt x="233" y="70"/>
                  </a:lnTo>
                  <a:lnTo>
                    <a:pt x="238" y="75"/>
                  </a:lnTo>
                  <a:lnTo>
                    <a:pt x="238" y="90"/>
                  </a:lnTo>
                  <a:lnTo>
                    <a:pt x="238" y="106"/>
                  </a:lnTo>
                  <a:lnTo>
                    <a:pt x="238" y="121"/>
                  </a:lnTo>
                  <a:lnTo>
                    <a:pt x="238" y="135"/>
                  </a:lnTo>
                  <a:lnTo>
                    <a:pt x="238" y="151"/>
                  </a:lnTo>
                  <a:lnTo>
                    <a:pt x="238" y="166"/>
                  </a:lnTo>
                  <a:lnTo>
                    <a:pt x="238" y="181"/>
                  </a:lnTo>
                  <a:lnTo>
                    <a:pt x="238" y="196"/>
                  </a:lnTo>
                  <a:lnTo>
                    <a:pt x="238" y="210"/>
                  </a:lnTo>
                  <a:lnTo>
                    <a:pt x="238" y="228"/>
                  </a:lnTo>
                  <a:lnTo>
                    <a:pt x="223" y="228"/>
                  </a:lnTo>
                  <a:lnTo>
                    <a:pt x="223" y="236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4187433" y="2128830"/>
              <a:ext cx="742238" cy="1187582"/>
            </a:xfrm>
            <a:custGeom>
              <a:avLst/>
              <a:gdLst/>
              <a:ahLst/>
              <a:cxnLst/>
              <a:rect l="l" t="t" r="r" b="b"/>
              <a:pathLst>
                <a:path w="160" h="256" extrusionOk="0">
                  <a:moveTo>
                    <a:pt x="160" y="64"/>
                  </a:moveTo>
                  <a:lnTo>
                    <a:pt x="160" y="80"/>
                  </a:lnTo>
                  <a:lnTo>
                    <a:pt x="160" y="95"/>
                  </a:lnTo>
                  <a:lnTo>
                    <a:pt x="160" y="110"/>
                  </a:lnTo>
                  <a:lnTo>
                    <a:pt x="160" y="124"/>
                  </a:lnTo>
                  <a:lnTo>
                    <a:pt x="144" y="127"/>
                  </a:lnTo>
                  <a:lnTo>
                    <a:pt x="141" y="135"/>
                  </a:lnTo>
                  <a:lnTo>
                    <a:pt x="134" y="145"/>
                  </a:lnTo>
                  <a:lnTo>
                    <a:pt x="134" y="153"/>
                  </a:lnTo>
                  <a:lnTo>
                    <a:pt x="131" y="155"/>
                  </a:lnTo>
                  <a:lnTo>
                    <a:pt x="131" y="162"/>
                  </a:lnTo>
                  <a:lnTo>
                    <a:pt x="128" y="168"/>
                  </a:lnTo>
                  <a:lnTo>
                    <a:pt x="128" y="173"/>
                  </a:lnTo>
                  <a:lnTo>
                    <a:pt x="134" y="172"/>
                  </a:lnTo>
                  <a:lnTo>
                    <a:pt x="135" y="181"/>
                  </a:lnTo>
                  <a:lnTo>
                    <a:pt x="143" y="197"/>
                  </a:lnTo>
                  <a:lnTo>
                    <a:pt x="143" y="198"/>
                  </a:lnTo>
                  <a:lnTo>
                    <a:pt x="140" y="199"/>
                  </a:lnTo>
                  <a:lnTo>
                    <a:pt x="128" y="202"/>
                  </a:lnTo>
                  <a:lnTo>
                    <a:pt x="126" y="207"/>
                  </a:lnTo>
                  <a:lnTo>
                    <a:pt x="126" y="211"/>
                  </a:lnTo>
                  <a:lnTo>
                    <a:pt x="115" y="220"/>
                  </a:lnTo>
                  <a:lnTo>
                    <a:pt x="114" y="224"/>
                  </a:lnTo>
                  <a:lnTo>
                    <a:pt x="108" y="226"/>
                  </a:lnTo>
                  <a:lnTo>
                    <a:pt x="107" y="229"/>
                  </a:lnTo>
                  <a:lnTo>
                    <a:pt x="84" y="232"/>
                  </a:lnTo>
                  <a:lnTo>
                    <a:pt x="83" y="235"/>
                  </a:lnTo>
                  <a:lnTo>
                    <a:pt x="85" y="238"/>
                  </a:lnTo>
                  <a:lnTo>
                    <a:pt x="79" y="246"/>
                  </a:lnTo>
                  <a:lnTo>
                    <a:pt x="66" y="247"/>
                  </a:lnTo>
                  <a:lnTo>
                    <a:pt x="52" y="254"/>
                  </a:lnTo>
                  <a:lnTo>
                    <a:pt x="47" y="250"/>
                  </a:lnTo>
                  <a:lnTo>
                    <a:pt x="45" y="252"/>
                  </a:lnTo>
                  <a:lnTo>
                    <a:pt x="39" y="256"/>
                  </a:lnTo>
                  <a:lnTo>
                    <a:pt x="29" y="256"/>
                  </a:lnTo>
                  <a:lnTo>
                    <a:pt x="23" y="237"/>
                  </a:lnTo>
                  <a:lnTo>
                    <a:pt x="21" y="234"/>
                  </a:lnTo>
                  <a:lnTo>
                    <a:pt x="14" y="230"/>
                  </a:lnTo>
                  <a:lnTo>
                    <a:pt x="10" y="222"/>
                  </a:lnTo>
                  <a:lnTo>
                    <a:pt x="10" y="219"/>
                  </a:lnTo>
                  <a:lnTo>
                    <a:pt x="13" y="216"/>
                  </a:lnTo>
                  <a:lnTo>
                    <a:pt x="27" y="218"/>
                  </a:lnTo>
                  <a:lnTo>
                    <a:pt x="28" y="215"/>
                  </a:lnTo>
                  <a:lnTo>
                    <a:pt x="28" y="211"/>
                  </a:lnTo>
                  <a:lnTo>
                    <a:pt x="21" y="200"/>
                  </a:lnTo>
                  <a:lnTo>
                    <a:pt x="22" y="186"/>
                  </a:lnTo>
                  <a:lnTo>
                    <a:pt x="18" y="172"/>
                  </a:lnTo>
                  <a:lnTo>
                    <a:pt x="15" y="170"/>
                  </a:lnTo>
                  <a:lnTo>
                    <a:pt x="14" y="166"/>
                  </a:lnTo>
                  <a:lnTo>
                    <a:pt x="10" y="166"/>
                  </a:lnTo>
                  <a:lnTo>
                    <a:pt x="2" y="155"/>
                  </a:lnTo>
                  <a:lnTo>
                    <a:pt x="0" y="146"/>
                  </a:lnTo>
                  <a:lnTo>
                    <a:pt x="0" y="144"/>
                  </a:lnTo>
                  <a:lnTo>
                    <a:pt x="3" y="143"/>
                  </a:lnTo>
                  <a:lnTo>
                    <a:pt x="4" y="135"/>
                  </a:lnTo>
                  <a:lnTo>
                    <a:pt x="29" y="106"/>
                  </a:lnTo>
                  <a:lnTo>
                    <a:pt x="31" y="79"/>
                  </a:lnTo>
                  <a:lnTo>
                    <a:pt x="35" y="56"/>
                  </a:lnTo>
                  <a:lnTo>
                    <a:pt x="39" y="49"/>
                  </a:lnTo>
                  <a:lnTo>
                    <a:pt x="29" y="42"/>
                  </a:lnTo>
                  <a:lnTo>
                    <a:pt x="25" y="32"/>
                  </a:lnTo>
                  <a:lnTo>
                    <a:pt x="25" y="5"/>
                  </a:lnTo>
                  <a:lnTo>
                    <a:pt x="40" y="0"/>
                  </a:lnTo>
                  <a:lnTo>
                    <a:pt x="54" y="9"/>
                  </a:lnTo>
                  <a:lnTo>
                    <a:pt x="70" y="16"/>
                  </a:lnTo>
                  <a:lnTo>
                    <a:pt x="85" y="25"/>
                  </a:lnTo>
                  <a:lnTo>
                    <a:pt x="100" y="32"/>
                  </a:lnTo>
                  <a:lnTo>
                    <a:pt x="115" y="41"/>
                  </a:lnTo>
                  <a:lnTo>
                    <a:pt x="131" y="48"/>
                  </a:lnTo>
                  <a:lnTo>
                    <a:pt x="145" y="57"/>
                  </a:lnTo>
                  <a:lnTo>
                    <a:pt x="160" y="64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2355034" y="1094332"/>
              <a:ext cx="830381" cy="695849"/>
            </a:xfrm>
            <a:custGeom>
              <a:avLst/>
              <a:gdLst/>
              <a:ahLst/>
              <a:cxnLst/>
              <a:rect l="l" t="t" r="r" b="b"/>
              <a:pathLst>
                <a:path w="179" h="150" extrusionOk="0">
                  <a:moveTo>
                    <a:pt x="65" y="148"/>
                  </a:moveTo>
                  <a:lnTo>
                    <a:pt x="48" y="148"/>
                  </a:lnTo>
                  <a:lnTo>
                    <a:pt x="33" y="148"/>
                  </a:lnTo>
                  <a:lnTo>
                    <a:pt x="16" y="148"/>
                  </a:lnTo>
                  <a:lnTo>
                    <a:pt x="0" y="150"/>
                  </a:lnTo>
                  <a:lnTo>
                    <a:pt x="1" y="146"/>
                  </a:lnTo>
                  <a:lnTo>
                    <a:pt x="20" y="140"/>
                  </a:lnTo>
                  <a:lnTo>
                    <a:pt x="27" y="134"/>
                  </a:lnTo>
                  <a:lnTo>
                    <a:pt x="40" y="124"/>
                  </a:lnTo>
                  <a:lnTo>
                    <a:pt x="45" y="117"/>
                  </a:lnTo>
                  <a:lnTo>
                    <a:pt x="50" y="108"/>
                  </a:lnTo>
                  <a:lnTo>
                    <a:pt x="50" y="102"/>
                  </a:lnTo>
                  <a:lnTo>
                    <a:pt x="46" y="97"/>
                  </a:lnTo>
                  <a:lnTo>
                    <a:pt x="48" y="85"/>
                  </a:lnTo>
                  <a:lnTo>
                    <a:pt x="53" y="75"/>
                  </a:lnTo>
                  <a:lnTo>
                    <a:pt x="57" y="72"/>
                  </a:lnTo>
                  <a:lnTo>
                    <a:pt x="58" y="64"/>
                  </a:lnTo>
                  <a:lnTo>
                    <a:pt x="69" y="50"/>
                  </a:lnTo>
                  <a:lnTo>
                    <a:pt x="85" y="42"/>
                  </a:lnTo>
                  <a:lnTo>
                    <a:pt x="95" y="34"/>
                  </a:lnTo>
                  <a:lnTo>
                    <a:pt x="100" y="26"/>
                  </a:lnTo>
                  <a:lnTo>
                    <a:pt x="107" y="4"/>
                  </a:lnTo>
                  <a:lnTo>
                    <a:pt x="114" y="0"/>
                  </a:lnTo>
                  <a:lnTo>
                    <a:pt x="121" y="10"/>
                  </a:lnTo>
                  <a:lnTo>
                    <a:pt x="129" y="15"/>
                  </a:lnTo>
                  <a:lnTo>
                    <a:pt x="150" y="12"/>
                  </a:lnTo>
                  <a:lnTo>
                    <a:pt x="157" y="16"/>
                  </a:lnTo>
                  <a:lnTo>
                    <a:pt x="159" y="16"/>
                  </a:lnTo>
                  <a:lnTo>
                    <a:pt x="165" y="16"/>
                  </a:lnTo>
                  <a:lnTo>
                    <a:pt x="164" y="17"/>
                  </a:lnTo>
                  <a:lnTo>
                    <a:pt x="164" y="18"/>
                  </a:lnTo>
                  <a:lnTo>
                    <a:pt x="167" y="22"/>
                  </a:lnTo>
                  <a:lnTo>
                    <a:pt x="167" y="23"/>
                  </a:lnTo>
                  <a:lnTo>
                    <a:pt x="169" y="26"/>
                  </a:lnTo>
                  <a:lnTo>
                    <a:pt x="167" y="28"/>
                  </a:lnTo>
                  <a:lnTo>
                    <a:pt x="170" y="33"/>
                  </a:lnTo>
                  <a:lnTo>
                    <a:pt x="169" y="40"/>
                  </a:lnTo>
                  <a:lnTo>
                    <a:pt x="171" y="43"/>
                  </a:lnTo>
                  <a:lnTo>
                    <a:pt x="170" y="48"/>
                  </a:lnTo>
                  <a:lnTo>
                    <a:pt x="171" y="54"/>
                  </a:lnTo>
                  <a:lnTo>
                    <a:pt x="173" y="59"/>
                  </a:lnTo>
                  <a:lnTo>
                    <a:pt x="179" y="63"/>
                  </a:lnTo>
                  <a:lnTo>
                    <a:pt x="176" y="66"/>
                  </a:lnTo>
                  <a:lnTo>
                    <a:pt x="177" y="70"/>
                  </a:lnTo>
                  <a:lnTo>
                    <a:pt x="151" y="70"/>
                  </a:lnTo>
                  <a:lnTo>
                    <a:pt x="150" y="75"/>
                  </a:lnTo>
                  <a:lnTo>
                    <a:pt x="138" y="78"/>
                  </a:lnTo>
                  <a:lnTo>
                    <a:pt x="136" y="82"/>
                  </a:lnTo>
                  <a:lnTo>
                    <a:pt x="139" y="83"/>
                  </a:lnTo>
                  <a:lnTo>
                    <a:pt x="136" y="87"/>
                  </a:lnTo>
                  <a:lnTo>
                    <a:pt x="140" y="90"/>
                  </a:lnTo>
                  <a:lnTo>
                    <a:pt x="140" y="91"/>
                  </a:lnTo>
                  <a:lnTo>
                    <a:pt x="122" y="98"/>
                  </a:lnTo>
                  <a:lnTo>
                    <a:pt x="116" y="107"/>
                  </a:lnTo>
                  <a:lnTo>
                    <a:pt x="110" y="109"/>
                  </a:lnTo>
                  <a:lnTo>
                    <a:pt x="96" y="112"/>
                  </a:lnTo>
                  <a:lnTo>
                    <a:pt x="96" y="115"/>
                  </a:lnTo>
                  <a:lnTo>
                    <a:pt x="88" y="114"/>
                  </a:lnTo>
                  <a:lnTo>
                    <a:pt x="82" y="120"/>
                  </a:lnTo>
                  <a:lnTo>
                    <a:pt x="78" y="120"/>
                  </a:lnTo>
                  <a:lnTo>
                    <a:pt x="72" y="124"/>
                  </a:lnTo>
                  <a:lnTo>
                    <a:pt x="65" y="130"/>
                  </a:lnTo>
                  <a:lnTo>
                    <a:pt x="65" y="148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2076693" y="1822656"/>
              <a:ext cx="839659" cy="955632"/>
            </a:xfrm>
            <a:custGeom>
              <a:avLst/>
              <a:gdLst/>
              <a:ahLst/>
              <a:cxnLst/>
              <a:rect l="l" t="t" r="r" b="b"/>
              <a:pathLst>
                <a:path w="181" h="206" extrusionOk="0">
                  <a:moveTo>
                    <a:pt x="102" y="194"/>
                  </a:moveTo>
                  <a:lnTo>
                    <a:pt x="119" y="194"/>
                  </a:lnTo>
                  <a:lnTo>
                    <a:pt x="137" y="195"/>
                  </a:lnTo>
                  <a:lnTo>
                    <a:pt x="154" y="195"/>
                  </a:lnTo>
                  <a:lnTo>
                    <a:pt x="171" y="195"/>
                  </a:lnTo>
                  <a:lnTo>
                    <a:pt x="174" y="182"/>
                  </a:lnTo>
                  <a:lnTo>
                    <a:pt x="168" y="180"/>
                  </a:lnTo>
                  <a:lnTo>
                    <a:pt x="167" y="163"/>
                  </a:lnTo>
                  <a:lnTo>
                    <a:pt x="164" y="145"/>
                  </a:lnTo>
                  <a:lnTo>
                    <a:pt x="163" y="128"/>
                  </a:lnTo>
                  <a:lnTo>
                    <a:pt x="161" y="111"/>
                  </a:lnTo>
                  <a:lnTo>
                    <a:pt x="160" y="93"/>
                  </a:lnTo>
                  <a:lnTo>
                    <a:pt x="158" y="75"/>
                  </a:lnTo>
                  <a:lnTo>
                    <a:pt x="156" y="56"/>
                  </a:lnTo>
                  <a:lnTo>
                    <a:pt x="155" y="39"/>
                  </a:lnTo>
                  <a:lnTo>
                    <a:pt x="168" y="39"/>
                  </a:lnTo>
                  <a:lnTo>
                    <a:pt x="181" y="39"/>
                  </a:lnTo>
                  <a:lnTo>
                    <a:pt x="167" y="29"/>
                  </a:lnTo>
                  <a:lnTo>
                    <a:pt x="154" y="20"/>
                  </a:lnTo>
                  <a:lnTo>
                    <a:pt x="139" y="10"/>
                  </a:lnTo>
                  <a:lnTo>
                    <a:pt x="125" y="0"/>
                  </a:lnTo>
                  <a:lnTo>
                    <a:pt x="125" y="21"/>
                  </a:lnTo>
                  <a:lnTo>
                    <a:pt x="113" y="21"/>
                  </a:lnTo>
                  <a:lnTo>
                    <a:pt x="101" y="21"/>
                  </a:lnTo>
                  <a:lnTo>
                    <a:pt x="89" y="21"/>
                  </a:lnTo>
                  <a:lnTo>
                    <a:pt x="77" y="21"/>
                  </a:lnTo>
                  <a:lnTo>
                    <a:pt x="77" y="33"/>
                  </a:lnTo>
                  <a:lnTo>
                    <a:pt x="76" y="49"/>
                  </a:lnTo>
                  <a:lnTo>
                    <a:pt x="76" y="64"/>
                  </a:lnTo>
                  <a:lnTo>
                    <a:pt x="62" y="68"/>
                  </a:lnTo>
                  <a:lnTo>
                    <a:pt x="58" y="74"/>
                  </a:lnTo>
                  <a:lnTo>
                    <a:pt x="60" y="85"/>
                  </a:lnTo>
                  <a:lnTo>
                    <a:pt x="61" y="98"/>
                  </a:lnTo>
                  <a:lnTo>
                    <a:pt x="46" y="98"/>
                  </a:lnTo>
                  <a:lnTo>
                    <a:pt x="32" y="98"/>
                  </a:lnTo>
                  <a:lnTo>
                    <a:pt x="18" y="98"/>
                  </a:lnTo>
                  <a:lnTo>
                    <a:pt x="4" y="99"/>
                  </a:lnTo>
                  <a:lnTo>
                    <a:pt x="0" y="106"/>
                  </a:lnTo>
                  <a:lnTo>
                    <a:pt x="2" y="104"/>
                  </a:lnTo>
                  <a:lnTo>
                    <a:pt x="6" y="112"/>
                  </a:lnTo>
                  <a:lnTo>
                    <a:pt x="8" y="112"/>
                  </a:lnTo>
                  <a:lnTo>
                    <a:pt x="11" y="117"/>
                  </a:lnTo>
                  <a:lnTo>
                    <a:pt x="12" y="123"/>
                  </a:lnTo>
                  <a:lnTo>
                    <a:pt x="11" y="125"/>
                  </a:lnTo>
                  <a:lnTo>
                    <a:pt x="7" y="131"/>
                  </a:lnTo>
                  <a:lnTo>
                    <a:pt x="12" y="139"/>
                  </a:lnTo>
                  <a:lnTo>
                    <a:pt x="13" y="146"/>
                  </a:lnTo>
                  <a:lnTo>
                    <a:pt x="13" y="160"/>
                  </a:lnTo>
                  <a:lnTo>
                    <a:pt x="6" y="185"/>
                  </a:lnTo>
                  <a:lnTo>
                    <a:pt x="10" y="178"/>
                  </a:lnTo>
                  <a:lnTo>
                    <a:pt x="18" y="179"/>
                  </a:lnTo>
                  <a:lnTo>
                    <a:pt x="27" y="176"/>
                  </a:lnTo>
                  <a:lnTo>
                    <a:pt x="38" y="176"/>
                  </a:lnTo>
                  <a:lnTo>
                    <a:pt x="46" y="184"/>
                  </a:lnTo>
                  <a:lnTo>
                    <a:pt x="52" y="184"/>
                  </a:lnTo>
                  <a:lnTo>
                    <a:pt x="56" y="192"/>
                  </a:lnTo>
                  <a:lnTo>
                    <a:pt x="60" y="194"/>
                  </a:lnTo>
                  <a:lnTo>
                    <a:pt x="62" y="198"/>
                  </a:lnTo>
                  <a:lnTo>
                    <a:pt x="61" y="199"/>
                  </a:lnTo>
                  <a:lnTo>
                    <a:pt x="71" y="206"/>
                  </a:lnTo>
                  <a:lnTo>
                    <a:pt x="77" y="200"/>
                  </a:lnTo>
                  <a:lnTo>
                    <a:pt x="83" y="189"/>
                  </a:lnTo>
                  <a:lnTo>
                    <a:pt x="87" y="190"/>
                  </a:lnTo>
                  <a:lnTo>
                    <a:pt x="90" y="199"/>
                  </a:lnTo>
                  <a:lnTo>
                    <a:pt x="95" y="200"/>
                  </a:lnTo>
                  <a:lnTo>
                    <a:pt x="102" y="194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2076693" y="1780903"/>
              <a:ext cx="579876" cy="533486"/>
            </a:xfrm>
            <a:custGeom>
              <a:avLst/>
              <a:gdLst/>
              <a:ahLst/>
              <a:cxnLst/>
              <a:rect l="l" t="t" r="r" b="b"/>
              <a:pathLst>
                <a:path w="125" h="115" extrusionOk="0">
                  <a:moveTo>
                    <a:pt x="125" y="30"/>
                  </a:moveTo>
                  <a:lnTo>
                    <a:pt x="113" y="30"/>
                  </a:lnTo>
                  <a:lnTo>
                    <a:pt x="101" y="30"/>
                  </a:lnTo>
                  <a:lnTo>
                    <a:pt x="89" y="30"/>
                  </a:lnTo>
                  <a:lnTo>
                    <a:pt x="77" y="30"/>
                  </a:lnTo>
                  <a:lnTo>
                    <a:pt x="77" y="42"/>
                  </a:lnTo>
                  <a:lnTo>
                    <a:pt x="76" y="58"/>
                  </a:lnTo>
                  <a:lnTo>
                    <a:pt x="76" y="73"/>
                  </a:lnTo>
                  <a:lnTo>
                    <a:pt x="62" y="77"/>
                  </a:lnTo>
                  <a:lnTo>
                    <a:pt x="58" y="83"/>
                  </a:lnTo>
                  <a:lnTo>
                    <a:pt x="60" y="94"/>
                  </a:lnTo>
                  <a:lnTo>
                    <a:pt x="61" y="107"/>
                  </a:lnTo>
                  <a:lnTo>
                    <a:pt x="46" y="107"/>
                  </a:lnTo>
                  <a:lnTo>
                    <a:pt x="32" y="107"/>
                  </a:lnTo>
                  <a:lnTo>
                    <a:pt x="18" y="107"/>
                  </a:lnTo>
                  <a:lnTo>
                    <a:pt x="4" y="108"/>
                  </a:lnTo>
                  <a:lnTo>
                    <a:pt x="0" y="115"/>
                  </a:lnTo>
                  <a:lnTo>
                    <a:pt x="1" y="101"/>
                  </a:lnTo>
                  <a:lnTo>
                    <a:pt x="4" y="94"/>
                  </a:lnTo>
                  <a:lnTo>
                    <a:pt x="7" y="93"/>
                  </a:lnTo>
                  <a:lnTo>
                    <a:pt x="13" y="81"/>
                  </a:lnTo>
                  <a:lnTo>
                    <a:pt x="12" y="79"/>
                  </a:lnTo>
                  <a:lnTo>
                    <a:pt x="19" y="65"/>
                  </a:lnTo>
                  <a:lnTo>
                    <a:pt x="32" y="47"/>
                  </a:lnTo>
                  <a:lnTo>
                    <a:pt x="37" y="29"/>
                  </a:lnTo>
                  <a:lnTo>
                    <a:pt x="42" y="24"/>
                  </a:lnTo>
                  <a:lnTo>
                    <a:pt x="52" y="16"/>
                  </a:lnTo>
                  <a:lnTo>
                    <a:pt x="55" y="10"/>
                  </a:lnTo>
                  <a:lnTo>
                    <a:pt x="60" y="2"/>
                  </a:lnTo>
                  <a:lnTo>
                    <a:pt x="76" y="0"/>
                  </a:lnTo>
                  <a:lnTo>
                    <a:pt x="93" y="0"/>
                  </a:lnTo>
                  <a:lnTo>
                    <a:pt x="108" y="0"/>
                  </a:lnTo>
                  <a:lnTo>
                    <a:pt x="125" y="0"/>
                  </a:lnTo>
                  <a:lnTo>
                    <a:pt x="125" y="9"/>
                  </a:lnTo>
                  <a:lnTo>
                    <a:pt x="125" y="3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2406061" y="2003575"/>
              <a:ext cx="1141192" cy="1113359"/>
            </a:xfrm>
            <a:custGeom>
              <a:avLst/>
              <a:gdLst/>
              <a:ahLst/>
              <a:cxnLst/>
              <a:rect l="l" t="t" r="r" b="b"/>
              <a:pathLst>
                <a:path w="246" h="240" extrusionOk="0">
                  <a:moveTo>
                    <a:pt x="31" y="155"/>
                  </a:moveTo>
                  <a:lnTo>
                    <a:pt x="48" y="155"/>
                  </a:lnTo>
                  <a:lnTo>
                    <a:pt x="66" y="156"/>
                  </a:lnTo>
                  <a:lnTo>
                    <a:pt x="83" y="156"/>
                  </a:lnTo>
                  <a:lnTo>
                    <a:pt x="100" y="156"/>
                  </a:lnTo>
                  <a:lnTo>
                    <a:pt x="103" y="143"/>
                  </a:lnTo>
                  <a:lnTo>
                    <a:pt x="97" y="141"/>
                  </a:lnTo>
                  <a:lnTo>
                    <a:pt x="96" y="124"/>
                  </a:lnTo>
                  <a:lnTo>
                    <a:pt x="93" y="106"/>
                  </a:lnTo>
                  <a:lnTo>
                    <a:pt x="92" y="89"/>
                  </a:lnTo>
                  <a:lnTo>
                    <a:pt x="90" y="72"/>
                  </a:lnTo>
                  <a:lnTo>
                    <a:pt x="89" y="54"/>
                  </a:lnTo>
                  <a:lnTo>
                    <a:pt x="87" y="36"/>
                  </a:lnTo>
                  <a:lnTo>
                    <a:pt x="85" y="17"/>
                  </a:lnTo>
                  <a:lnTo>
                    <a:pt x="84" y="0"/>
                  </a:lnTo>
                  <a:lnTo>
                    <a:pt x="96" y="0"/>
                  </a:lnTo>
                  <a:lnTo>
                    <a:pt x="110" y="0"/>
                  </a:lnTo>
                  <a:lnTo>
                    <a:pt x="121" y="8"/>
                  </a:lnTo>
                  <a:lnTo>
                    <a:pt x="133" y="16"/>
                  </a:lnTo>
                  <a:lnTo>
                    <a:pt x="143" y="24"/>
                  </a:lnTo>
                  <a:lnTo>
                    <a:pt x="154" y="32"/>
                  </a:lnTo>
                  <a:lnTo>
                    <a:pt x="166" y="40"/>
                  </a:lnTo>
                  <a:lnTo>
                    <a:pt x="177" y="48"/>
                  </a:lnTo>
                  <a:lnTo>
                    <a:pt x="187" y="56"/>
                  </a:lnTo>
                  <a:lnTo>
                    <a:pt x="199" y="63"/>
                  </a:lnTo>
                  <a:lnTo>
                    <a:pt x="200" y="69"/>
                  </a:lnTo>
                  <a:lnTo>
                    <a:pt x="206" y="73"/>
                  </a:lnTo>
                  <a:lnTo>
                    <a:pt x="210" y="78"/>
                  </a:lnTo>
                  <a:lnTo>
                    <a:pt x="217" y="79"/>
                  </a:lnTo>
                  <a:lnTo>
                    <a:pt x="219" y="81"/>
                  </a:lnTo>
                  <a:lnTo>
                    <a:pt x="230" y="85"/>
                  </a:lnTo>
                  <a:lnTo>
                    <a:pt x="231" y="91"/>
                  </a:lnTo>
                  <a:lnTo>
                    <a:pt x="230" y="97"/>
                  </a:lnTo>
                  <a:lnTo>
                    <a:pt x="233" y="100"/>
                  </a:lnTo>
                  <a:lnTo>
                    <a:pt x="244" y="97"/>
                  </a:lnTo>
                  <a:lnTo>
                    <a:pt x="244" y="110"/>
                  </a:lnTo>
                  <a:lnTo>
                    <a:pt x="246" y="122"/>
                  </a:lnTo>
                  <a:lnTo>
                    <a:pt x="246" y="135"/>
                  </a:lnTo>
                  <a:lnTo>
                    <a:pt x="246" y="148"/>
                  </a:lnTo>
                  <a:lnTo>
                    <a:pt x="241" y="149"/>
                  </a:lnTo>
                  <a:lnTo>
                    <a:pt x="235" y="159"/>
                  </a:lnTo>
                  <a:lnTo>
                    <a:pt x="219" y="159"/>
                  </a:lnTo>
                  <a:lnTo>
                    <a:pt x="203" y="159"/>
                  </a:lnTo>
                  <a:lnTo>
                    <a:pt x="196" y="164"/>
                  </a:lnTo>
                  <a:lnTo>
                    <a:pt x="185" y="164"/>
                  </a:lnTo>
                  <a:lnTo>
                    <a:pt x="171" y="166"/>
                  </a:lnTo>
                  <a:lnTo>
                    <a:pt x="146" y="186"/>
                  </a:lnTo>
                  <a:lnTo>
                    <a:pt x="125" y="193"/>
                  </a:lnTo>
                  <a:lnTo>
                    <a:pt x="119" y="207"/>
                  </a:lnTo>
                  <a:lnTo>
                    <a:pt x="108" y="219"/>
                  </a:lnTo>
                  <a:lnTo>
                    <a:pt x="105" y="227"/>
                  </a:lnTo>
                  <a:lnTo>
                    <a:pt x="105" y="237"/>
                  </a:lnTo>
                  <a:lnTo>
                    <a:pt x="102" y="238"/>
                  </a:lnTo>
                  <a:lnTo>
                    <a:pt x="99" y="236"/>
                  </a:lnTo>
                  <a:lnTo>
                    <a:pt x="97" y="236"/>
                  </a:lnTo>
                  <a:lnTo>
                    <a:pt x="92" y="238"/>
                  </a:lnTo>
                  <a:lnTo>
                    <a:pt x="90" y="238"/>
                  </a:lnTo>
                  <a:lnTo>
                    <a:pt x="90" y="231"/>
                  </a:lnTo>
                  <a:lnTo>
                    <a:pt x="87" y="231"/>
                  </a:lnTo>
                  <a:lnTo>
                    <a:pt x="86" y="234"/>
                  </a:lnTo>
                  <a:lnTo>
                    <a:pt x="84" y="232"/>
                  </a:lnTo>
                  <a:lnTo>
                    <a:pt x="83" y="237"/>
                  </a:lnTo>
                  <a:lnTo>
                    <a:pt x="78" y="237"/>
                  </a:lnTo>
                  <a:lnTo>
                    <a:pt x="78" y="240"/>
                  </a:lnTo>
                  <a:lnTo>
                    <a:pt x="74" y="238"/>
                  </a:lnTo>
                  <a:lnTo>
                    <a:pt x="72" y="238"/>
                  </a:lnTo>
                  <a:lnTo>
                    <a:pt x="69" y="235"/>
                  </a:lnTo>
                  <a:lnTo>
                    <a:pt x="64" y="240"/>
                  </a:lnTo>
                  <a:lnTo>
                    <a:pt x="59" y="234"/>
                  </a:lnTo>
                  <a:lnTo>
                    <a:pt x="58" y="226"/>
                  </a:lnTo>
                  <a:lnTo>
                    <a:pt x="55" y="226"/>
                  </a:lnTo>
                  <a:lnTo>
                    <a:pt x="53" y="227"/>
                  </a:lnTo>
                  <a:lnTo>
                    <a:pt x="53" y="226"/>
                  </a:lnTo>
                  <a:lnTo>
                    <a:pt x="58" y="222"/>
                  </a:lnTo>
                  <a:lnTo>
                    <a:pt x="58" y="221"/>
                  </a:lnTo>
                  <a:lnTo>
                    <a:pt x="54" y="219"/>
                  </a:lnTo>
                  <a:lnTo>
                    <a:pt x="53" y="216"/>
                  </a:lnTo>
                  <a:lnTo>
                    <a:pt x="50" y="216"/>
                  </a:lnTo>
                  <a:lnTo>
                    <a:pt x="50" y="211"/>
                  </a:lnTo>
                  <a:lnTo>
                    <a:pt x="49" y="208"/>
                  </a:lnTo>
                  <a:lnTo>
                    <a:pt x="48" y="208"/>
                  </a:lnTo>
                  <a:lnTo>
                    <a:pt x="47" y="203"/>
                  </a:lnTo>
                  <a:lnTo>
                    <a:pt x="43" y="203"/>
                  </a:lnTo>
                  <a:lnTo>
                    <a:pt x="42" y="205"/>
                  </a:lnTo>
                  <a:lnTo>
                    <a:pt x="39" y="208"/>
                  </a:lnTo>
                  <a:lnTo>
                    <a:pt x="37" y="210"/>
                  </a:lnTo>
                  <a:lnTo>
                    <a:pt x="29" y="208"/>
                  </a:lnTo>
                  <a:lnTo>
                    <a:pt x="23" y="211"/>
                  </a:lnTo>
                  <a:lnTo>
                    <a:pt x="19" y="208"/>
                  </a:lnTo>
                  <a:lnTo>
                    <a:pt x="15" y="210"/>
                  </a:lnTo>
                  <a:lnTo>
                    <a:pt x="12" y="210"/>
                  </a:lnTo>
                  <a:lnTo>
                    <a:pt x="11" y="209"/>
                  </a:lnTo>
                  <a:lnTo>
                    <a:pt x="14" y="204"/>
                  </a:lnTo>
                  <a:lnTo>
                    <a:pt x="14" y="195"/>
                  </a:lnTo>
                  <a:lnTo>
                    <a:pt x="9" y="189"/>
                  </a:lnTo>
                  <a:lnTo>
                    <a:pt x="6" y="189"/>
                  </a:lnTo>
                  <a:lnTo>
                    <a:pt x="3" y="184"/>
                  </a:lnTo>
                  <a:lnTo>
                    <a:pt x="4" y="181"/>
                  </a:lnTo>
                  <a:lnTo>
                    <a:pt x="3" y="175"/>
                  </a:lnTo>
                  <a:lnTo>
                    <a:pt x="0" y="173"/>
                  </a:lnTo>
                  <a:lnTo>
                    <a:pt x="0" y="167"/>
                  </a:lnTo>
                  <a:lnTo>
                    <a:pt x="6" y="161"/>
                  </a:lnTo>
                  <a:lnTo>
                    <a:pt x="12" y="150"/>
                  </a:lnTo>
                  <a:lnTo>
                    <a:pt x="16" y="151"/>
                  </a:lnTo>
                  <a:lnTo>
                    <a:pt x="19" y="160"/>
                  </a:lnTo>
                  <a:lnTo>
                    <a:pt x="24" y="161"/>
                  </a:lnTo>
                  <a:lnTo>
                    <a:pt x="31" y="155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2893156" y="2764370"/>
              <a:ext cx="524207" cy="403594"/>
            </a:xfrm>
            <a:custGeom>
              <a:avLst/>
              <a:gdLst/>
              <a:ahLst/>
              <a:cxnLst/>
              <a:rect l="l" t="t" r="r" b="b"/>
              <a:pathLst>
                <a:path w="113" h="87" extrusionOk="0">
                  <a:moveTo>
                    <a:pt x="38" y="87"/>
                  </a:moveTo>
                  <a:lnTo>
                    <a:pt x="37" y="73"/>
                  </a:lnTo>
                  <a:lnTo>
                    <a:pt x="35" y="67"/>
                  </a:lnTo>
                  <a:lnTo>
                    <a:pt x="36" y="63"/>
                  </a:lnTo>
                  <a:lnTo>
                    <a:pt x="66" y="65"/>
                  </a:lnTo>
                  <a:lnTo>
                    <a:pt x="76" y="63"/>
                  </a:lnTo>
                  <a:lnTo>
                    <a:pt x="81" y="63"/>
                  </a:lnTo>
                  <a:lnTo>
                    <a:pt x="86" y="65"/>
                  </a:lnTo>
                  <a:lnTo>
                    <a:pt x="92" y="63"/>
                  </a:lnTo>
                  <a:lnTo>
                    <a:pt x="99" y="55"/>
                  </a:lnTo>
                  <a:lnTo>
                    <a:pt x="108" y="56"/>
                  </a:lnTo>
                  <a:lnTo>
                    <a:pt x="113" y="49"/>
                  </a:lnTo>
                  <a:lnTo>
                    <a:pt x="108" y="44"/>
                  </a:lnTo>
                  <a:lnTo>
                    <a:pt x="110" y="41"/>
                  </a:lnTo>
                  <a:lnTo>
                    <a:pt x="112" y="40"/>
                  </a:lnTo>
                  <a:lnTo>
                    <a:pt x="110" y="36"/>
                  </a:lnTo>
                  <a:lnTo>
                    <a:pt x="107" y="36"/>
                  </a:lnTo>
                  <a:lnTo>
                    <a:pt x="103" y="38"/>
                  </a:lnTo>
                  <a:lnTo>
                    <a:pt x="98" y="36"/>
                  </a:lnTo>
                  <a:lnTo>
                    <a:pt x="91" y="24"/>
                  </a:lnTo>
                  <a:lnTo>
                    <a:pt x="83" y="16"/>
                  </a:lnTo>
                  <a:lnTo>
                    <a:pt x="82" y="11"/>
                  </a:lnTo>
                  <a:lnTo>
                    <a:pt x="79" y="7"/>
                  </a:lnTo>
                  <a:lnTo>
                    <a:pt x="80" y="0"/>
                  </a:lnTo>
                  <a:lnTo>
                    <a:pt x="66" y="2"/>
                  </a:lnTo>
                  <a:lnTo>
                    <a:pt x="41" y="22"/>
                  </a:lnTo>
                  <a:lnTo>
                    <a:pt x="20" y="29"/>
                  </a:lnTo>
                  <a:lnTo>
                    <a:pt x="14" y="43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4" y="81"/>
                  </a:lnTo>
                  <a:lnTo>
                    <a:pt x="7" y="83"/>
                  </a:lnTo>
                  <a:lnTo>
                    <a:pt x="10" y="82"/>
                  </a:lnTo>
                  <a:lnTo>
                    <a:pt x="12" y="84"/>
                  </a:lnTo>
                  <a:lnTo>
                    <a:pt x="14" y="82"/>
                  </a:lnTo>
                  <a:lnTo>
                    <a:pt x="24" y="79"/>
                  </a:lnTo>
                  <a:lnTo>
                    <a:pt x="29" y="81"/>
                  </a:lnTo>
                  <a:lnTo>
                    <a:pt x="31" y="79"/>
                  </a:lnTo>
                  <a:lnTo>
                    <a:pt x="35" y="87"/>
                  </a:lnTo>
                  <a:lnTo>
                    <a:pt x="38" y="87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5328625" y="3557639"/>
              <a:ext cx="366482" cy="389676"/>
            </a:xfrm>
            <a:custGeom>
              <a:avLst/>
              <a:gdLst/>
              <a:ahLst/>
              <a:cxnLst/>
              <a:rect l="l" t="t" r="r" b="b"/>
              <a:pathLst>
                <a:path w="79" h="84" extrusionOk="0">
                  <a:moveTo>
                    <a:pt x="12" y="43"/>
                  </a:moveTo>
                  <a:lnTo>
                    <a:pt x="12" y="46"/>
                  </a:lnTo>
                  <a:lnTo>
                    <a:pt x="14" y="46"/>
                  </a:lnTo>
                  <a:lnTo>
                    <a:pt x="19" y="40"/>
                  </a:lnTo>
                  <a:lnTo>
                    <a:pt x="24" y="37"/>
                  </a:lnTo>
                  <a:lnTo>
                    <a:pt x="25" y="34"/>
                  </a:lnTo>
                  <a:lnTo>
                    <a:pt x="25" y="29"/>
                  </a:lnTo>
                  <a:lnTo>
                    <a:pt x="24" y="29"/>
                  </a:lnTo>
                  <a:lnTo>
                    <a:pt x="18" y="25"/>
                  </a:lnTo>
                  <a:lnTo>
                    <a:pt x="17" y="21"/>
                  </a:lnTo>
                  <a:lnTo>
                    <a:pt x="18" y="7"/>
                  </a:lnTo>
                  <a:lnTo>
                    <a:pt x="20" y="5"/>
                  </a:lnTo>
                  <a:lnTo>
                    <a:pt x="33" y="5"/>
                  </a:lnTo>
                  <a:lnTo>
                    <a:pt x="35" y="8"/>
                  </a:lnTo>
                  <a:lnTo>
                    <a:pt x="46" y="4"/>
                  </a:lnTo>
                  <a:lnTo>
                    <a:pt x="56" y="4"/>
                  </a:lnTo>
                  <a:lnTo>
                    <a:pt x="63" y="0"/>
                  </a:lnTo>
                  <a:lnTo>
                    <a:pt x="69" y="2"/>
                  </a:lnTo>
                  <a:lnTo>
                    <a:pt x="71" y="15"/>
                  </a:lnTo>
                  <a:lnTo>
                    <a:pt x="79" y="20"/>
                  </a:lnTo>
                  <a:lnTo>
                    <a:pt x="79" y="30"/>
                  </a:lnTo>
                  <a:lnTo>
                    <a:pt x="79" y="40"/>
                  </a:lnTo>
                  <a:lnTo>
                    <a:pt x="64" y="59"/>
                  </a:lnTo>
                  <a:lnTo>
                    <a:pt x="64" y="59"/>
                  </a:lnTo>
                  <a:lnTo>
                    <a:pt x="63" y="59"/>
                  </a:lnTo>
                  <a:lnTo>
                    <a:pt x="61" y="59"/>
                  </a:lnTo>
                  <a:lnTo>
                    <a:pt x="58" y="59"/>
                  </a:lnTo>
                  <a:lnTo>
                    <a:pt x="55" y="58"/>
                  </a:lnTo>
                  <a:lnTo>
                    <a:pt x="54" y="57"/>
                  </a:lnTo>
                  <a:lnTo>
                    <a:pt x="50" y="62"/>
                  </a:lnTo>
                  <a:lnTo>
                    <a:pt x="48" y="61"/>
                  </a:lnTo>
                  <a:lnTo>
                    <a:pt x="45" y="61"/>
                  </a:lnTo>
                  <a:lnTo>
                    <a:pt x="43" y="59"/>
                  </a:lnTo>
                  <a:lnTo>
                    <a:pt x="43" y="62"/>
                  </a:lnTo>
                  <a:lnTo>
                    <a:pt x="42" y="62"/>
                  </a:lnTo>
                  <a:lnTo>
                    <a:pt x="39" y="62"/>
                  </a:lnTo>
                  <a:lnTo>
                    <a:pt x="38" y="63"/>
                  </a:lnTo>
                  <a:lnTo>
                    <a:pt x="36" y="64"/>
                  </a:lnTo>
                  <a:lnTo>
                    <a:pt x="33" y="65"/>
                  </a:lnTo>
                  <a:lnTo>
                    <a:pt x="32" y="67"/>
                  </a:lnTo>
                  <a:lnTo>
                    <a:pt x="33" y="68"/>
                  </a:lnTo>
                  <a:lnTo>
                    <a:pt x="30" y="77"/>
                  </a:lnTo>
                  <a:lnTo>
                    <a:pt x="31" y="78"/>
                  </a:lnTo>
                  <a:lnTo>
                    <a:pt x="11" y="78"/>
                  </a:lnTo>
                  <a:lnTo>
                    <a:pt x="7" y="79"/>
                  </a:lnTo>
                  <a:lnTo>
                    <a:pt x="5" y="84"/>
                  </a:lnTo>
                  <a:lnTo>
                    <a:pt x="0" y="83"/>
                  </a:lnTo>
                  <a:lnTo>
                    <a:pt x="0" y="68"/>
                  </a:lnTo>
                  <a:lnTo>
                    <a:pt x="1" y="64"/>
                  </a:lnTo>
                  <a:lnTo>
                    <a:pt x="2" y="56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EDEDED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6112616" y="2996319"/>
              <a:ext cx="719046" cy="969551"/>
            </a:xfrm>
            <a:custGeom>
              <a:avLst/>
              <a:gdLst/>
              <a:ahLst/>
              <a:cxnLst/>
              <a:rect l="l" t="t" r="r" b="b"/>
              <a:pathLst>
                <a:path w="155" h="209" extrusionOk="0">
                  <a:moveTo>
                    <a:pt x="102" y="64"/>
                  </a:moveTo>
                  <a:lnTo>
                    <a:pt x="92" y="75"/>
                  </a:lnTo>
                  <a:lnTo>
                    <a:pt x="82" y="86"/>
                  </a:lnTo>
                  <a:lnTo>
                    <a:pt x="71" y="96"/>
                  </a:lnTo>
                  <a:lnTo>
                    <a:pt x="61" y="107"/>
                  </a:lnTo>
                  <a:lnTo>
                    <a:pt x="43" y="107"/>
                  </a:lnTo>
                  <a:lnTo>
                    <a:pt x="35" y="110"/>
                  </a:lnTo>
                  <a:lnTo>
                    <a:pt x="29" y="117"/>
                  </a:lnTo>
                  <a:lnTo>
                    <a:pt x="19" y="119"/>
                  </a:lnTo>
                  <a:lnTo>
                    <a:pt x="18" y="120"/>
                  </a:lnTo>
                  <a:lnTo>
                    <a:pt x="13" y="124"/>
                  </a:lnTo>
                  <a:lnTo>
                    <a:pt x="7" y="134"/>
                  </a:lnTo>
                  <a:lnTo>
                    <a:pt x="0" y="141"/>
                  </a:lnTo>
                  <a:lnTo>
                    <a:pt x="0" y="155"/>
                  </a:lnTo>
                  <a:lnTo>
                    <a:pt x="0" y="169"/>
                  </a:lnTo>
                  <a:lnTo>
                    <a:pt x="0" y="183"/>
                  </a:lnTo>
                  <a:lnTo>
                    <a:pt x="0" y="198"/>
                  </a:lnTo>
                  <a:lnTo>
                    <a:pt x="8" y="209"/>
                  </a:lnTo>
                  <a:lnTo>
                    <a:pt x="23" y="193"/>
                  </a:lnTo>
                  <a:lnTo>
                    <a:pt x="24" y="186"/>
                  </a:lnTo>
                  <a:lnTo>
                    <a:pt x="29" y="186"/>
                  </a:lnTo>
                  <a:lnTo>
                    <a:pt x="38" y="175"/>
                  </a:lnTo>
                  <a:lnTo>
                    <a:pt x="60" y="156"/>
                  </a:lnTo>
                  <a:lnTo>
                    <a:pt x="73" y="150"/>
                  </a:lnTo>
                  <a:lnTo>
                    <a:pt x="82" y="139"/>
                  </a:lnTo>
                  <a:lnTo>
                    <a:pt x="100" y="121"/>
                  </a:lnTo>
                  <a:lnTo>
                    <a:pt x="108" y="107"/>
                  </a:lnTo>
                  <a:lnTo>
                    <a:pt x="118" y="97"/>
                  </a:lnTo>
                  <a:lnTo>
                    <a:pt x="123" y="83"/>
                  </a:lnTo>
                  <a:lnTo>
                    <a:pt x="132" y="66"/>
                  </a:lnTo>
                  <a:lnTo>
                    <a:pt x="132" y="61"/>
                  </a:lnTo>
                  <a:lnTo>
                    <a:pt x="137" y="58"/>
                  </a:lnTo>
                  <a:lnTo>
                    <a:pt x="145" y="44"/>
                  </a:lnTo>
                  <a:lnTo>
                    <a:pt x="148" y="26"/>
                  </a:lnTo>
                  <a:lnTo>
                    <a:pt x="155" y="24"/>
                  </a:lnTo>
                  <a:lnTo>
                    <a:pt x="152" y="23"/>
                  </a:lnTo>
                  <a:lnTo>
                    <a:pt x="150" y="23"/>
                  </a:lnTo>
                  <a:lnTo>
                    <a:pt x="151" y="21"/>
                  </a:lnTo>
                  <a:lnTo>
                    <a:pt x="152" y="13"/>
                  </a:lnTo>
                  <a:lnTo>
                    <a:pt x="150" y="8"/>
                  </a:lnTo>
                  <a:lnTo>
                    <a:pt x="152" y="2"/>
                  </a:lnTo>
                  <a:lnTo>
                    <a:pt x="144" y="0"/>
                  </a:lnTo>
                  <a:lnTo>
                    <a:pt x="136" y="5"/>
                  </a:lnTo>
                  <a:lnTo>
                    <a:pt x="123" y="8"/>
                  </a:lnTo>
                  <a:lnTo>
                    <a:pt x="118" y="10"/>
                  </a:lnTo>
                  <a:lnTo>
                    <a:pt x="113" y="10"/>
                  </a:lnTo>
                  <a:lnTo>
                    <a:pt x="108" y="12"/>
                  </a:lnTo>
                  <a:lnTo>
                    <a:pt x="94" y="12"/>
                  </a:lnTo>
                  <a:lnTo>
                    <a:pt x="83" y="18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51" y="23"/>
                  </a:lnTo>
                  <a:lnTo>
                    <a:pt x="46" y="21"/>
                  </a:lnTo>
                  <a:lnTo>
                    <a:pt x="33" y="6"/>
                  </a:lnTo>
                  <a:lnTo>
                    <a:pt x="29" y="15"/>
                  </a:lnTo>
                  <a:lnTo>
                    <a:pt x="27" y="18"/>
                  </a:lnTo>
                  <a:lnTo>
                    <a:pt x="29" y="24"/>
                  </a:lnTo>
                  <a:lnTo>
                    <a:pt x="38" y="37"/>
                  </a:lnTo>
                  <a:lnTo>
                    <a:pt x="45" y="43"/>
                  </a:lnTo>
                  <a:lnTo>
                    <a:pt x="57" y="48"/>
                  </a:lnTo>
                  <a:lnTo>
                    <a:pt x="68" y="51"/>
                  </a:lnTo>
                  <a:lnTo>
                    <a:pt x="80" y="56"/>
                  </a:lnTo>
                  <a:lnTo>
                    <a:pt x="92" y="60"/>
                  </a:lnTo>
                  <a:lnTo>
                    <a:pt x="106" y="60"/>
                  </a:lnTo>
                  <a:lnTo>
                    <a:pt x="102" y="64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5555938" y="2778288"/>
              <a:ext cx="1048412" cy="821103"/>
            </a:xfrm>
            <a:custGeom>
              <a:avLst/>
              <a:gdLst/>
              <a:ahLst/>
              <a:cxnLst/>
              <a:rect l="l" t="t" r="r" b="b"/>
              <a:pathLst>
                <a:path w="226" h="177" extrusionOk="0">
                  <a:moveTo>
                    <a:pt x="222" y="111"/>
                  </a:moveTo>
                  <a:lnTo>
                    <a:pt x="212" y="122"/>
                  </a:lnTo>
                  <a:lnTo>
                    <a:pt x="202" y="133"/>
                  </a:lnTo>
                  <a:lnTo>
                    <a:pt x="191" y="143"/>
                  </a:lnTo>
                  <a:lnTo>
                    <a:pt x="181" y="154"/>
                  </a:lnTo>
                  <a:lnTo>
                    <a:pt x="163" y="154"/>
                  </a:lnTo>
                  <a:lnTo>
                    <a:pt x="155" y="157"/>
                  </a:lnTo>
                  <a:lnTo>
                    <a:pt x="149" y="164"/>
                  </a:lnTo>
                  <a:lnTo>
                    <a:pt x="139" y="166"/>
                  </a:lnTo>
                  <a:lnTo>
                    <a:pt x="138" y="167"/>
                  </a:lnTo>
                  <a:lnTo>
                    <a:pt x="133" y="171"/>
                  </a:lnTo>
                  <a:lnTo>
                    <a:pt x="126" y="171"/>
                  </a:lnTo>
                  <a:lnTo>
                    <a:pt x="116" y="166"/>
                  </a:lnTo>
                  <a:lnTo>
                    <a:pt x="106" y="168"/>
                  </a:lnTo>
                  <a:lnTo>
                    <a:pt x="102" y="173"/>
                  </a:lnTo>
                  <a:lnTo>
                    <a:pt x="95" y="177"/>
                  </a:lnTo>
                  <a:lnTo>
                    <a:pt x="89" y="177"/>
                  </a:lnTo>
                  <a:lnTo>
                    <a:pt x="72" y="173"/>
                  </a:lnTo>
                  <a:lnTo>
                    <a:pt x="55" y="161"/>
                  </a:lnTo>
                  <a:lnTo>
                    <a:pt x="43" y="160"/>
                  </a:lnTo>
                  <a:lnTo>
                    <a:pt x="43" y="149"/>
                  </a:lnTo>
                  <a:lnTo>
                    <a:pt x="32" y="144"/>
                  </a:lnTo>
                  <a:lnTo>
                    <a:pt x="26" y="128"/>
                  </a:lnTo>
                  <a:lnTo>
                    <a:pt x="18" y="122"/>
                  </a:lnTo>
                  <a:lnTo>
                    <a:pt x="13" y="114"/>
                  </a:lnTo>
                  <a:lnTo>
                    <a:pt x="0" y="108"/>
                  </a:lnTo>
                  <a:lnTo>
                    <a:pt x="3" y="106"/>
                  </a:lnTo>
                  <a:lnTo>
                    <a:pt x="3" y="101"/>
                  </a:lnTo>
                  <a:lnTo>
                    <a:pt x="12" y="101"/>
                  </a:lnTo>
                  <a:lnTo>
                    <a:pt x="17" y="97"/>
                  </a:lnTo>
                  <a:lnTo>
                    <a:pt x="18" y="68"/>
                  </a:lnTo>
                  <a:lnTo>
                    <a:pt x="19" y="69"/>
                  </a:lnTo>
                  <a:lnTo>
                    <a:pt x="22" y="63"/>
                  </a:lnTo>
                  <a:lnTo>
                    <a:pt x="28" y="60"/>
                  </a:lnTo>
                  <a:lnTo>
                    <a:pt x="31" y="49"/>
                  </a:lnTo>
                  <a:lnTo>
                    <a:pt x="40" y="36"/>
                  </a:lnTo>
                  <a:lnTo>
                    <a:pt x="47" y="30"/>
                  </a:lnTo>
                  <a:lnTo>
                    <a:pt x="52" y="13"/>
                  </a:lnTo>
                  <a:lnTo>
                    <a:pt x="52" y="9"/>
                  </a:lnTo>
                  <a:lnTo>
                    <a:pt x="59" y="10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6" y="13"/>
                  </a:lnTo>
                  <a:lnTo>
                    <a:pt x="72" y="0"/>
                  </a:lnTo>
                  <a:lnTo>
                    <a:pt x="77" y="3"/>
                  </a:lnTo>
                  <a:lnTo>
                    <a:pt x="80" y="6"/>
                  </a:lnTo>
                  <a:lnTo>
                    <a:pt x="87" y="6"/>
                  </a:lnTo>
                  <a:lnTo>
                    <a:pt x="88" y="4"/>
                  </a:lnTo>
                  <a:lnTo>
                    <a:pt x="91" y="6"/>
                  </a:lnTo>
                  <a:lnTo>
                    <a:pt x="96" y="5"/>
                  </a:lnTo>
                  <a:lnTo>
                    <a:pt x="102" y="6"/>
                  </a:lnTo>
                  <a:lnTo>
                    <a:pt x="107" y="6"/>
                  </a:lnTo>
                  <a:lnTo>
                    <a:pt x="115" y="11"/>
                  </a:lnTo>
                  <a:lnTo>
                    <a:pt x="121" y="20"/>
                  </a:lnTo>
                  <a:lnTo>
                    <a:pt x="130" y="26"/>
                  </a:lnTo>
                  <a:lnTo>
                    <a:pt x="133" y="32"/>
                  </a:lnTo>
                  <a:lnTo>
                    <a:pt x="140" y="40"/>
                  </a:lnTo>
                  <a:lnTo>
                    <a:pt x="139" y="41"/>
                  </a:lnTo>
                  <a:lnTo>
                    <a:pt x="137" y="49"/>
                  </a:lnTo>
                  <a:lnTo>
                    <a:pt x="132" y="57"/>
                  </a:lnTo>
                  <a:lnTo>
                    <a:pt x="134" y="62"/>
                  </a:lnTo>
                  <a:lnTo>
                    <a:pt x="140" y="62"/>
                  </a:lnTo>
                  <a:lnTo>
                    <a:pt x="145" y="59"/>
                  </a:lnTo>
                  <a:lnTo>
                    <a:pt x="149" y="62"/>
                  </a:lnTo>
                  <a:lnTo>
                    <a:pt x="147" y="65"/>
                  </a:lnTo>
                  <a:lnTo>
                    <a:pt x="149" y="71"/>
                  </a:lnTo>
                  <a:lnTo>
                    <a:pt x="158" y="84"/>
                  </a:lnTo>
                  <a:lnTo>
                    <a:pt x="165" y="90"/>
                  </a:lnTo>
                  <a:lnTo>
                    <a:pt x="177" y="95"/>
                  </a:lnTo>
                  <a:lnTo>
                    <a:pt x="188" y="98"/>
                  </a:lnTo>
                  <a:lnTo>
                    <a:pt x="200" y="103"/>
                  </a:lnTo>
                  <a:lnTo>
                    <a:pt x="212" y="107"/>
                  </a:lnTo>
                  <a:lnTo>
                    <a:pt x="226" y="107"/>
                  </a:lnTo>
                  <a:lnTo>
                    <a:pt x="222" y="111"/>
                  </a:lnTo>
                  <a:close/>
                </a:path>
              </a:pathLst>
            </a:custGeom>
            <a:solidFill>
              <a:srgbClr val="375623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6228590" y="2866427"/>
              <a:ext cx="4500" cy="4641"/>
            </a:xfrm>
            <a:custGeom>
              <a:avLst/>
              <a:gdLst/>
              <a:ahLst/>
              <a:cxnLst/>
              <a:rect l="l" t="t" r="r" b="b"/>
              <a:pathLst>
                <a:path w="120000" h="1" extrusionOk="0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6228590" y="2843234"/>
              <a:ext cx="4641" cy="464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6896605" y="2973126"/>
              <a:ext cx="18556" cy="4500"/>
            </a:xfrm>
            <a:custGeom>
              <a:avLst/>
              <a:gdLst/>
              <a:ahLst/>
              <a:cxnLst/>
              <a:rect l="l" t="t" r="r" b="b"/>
              <a:pathLst>
                <a:path w="4" h="120000" extrusionOk="0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6975469" y="2931374"/>
              <a:ext cx="74224" cy="37112"/>
            </a:xfrm>
            <a:custGeom>
              <a:avLst/>
              <a:gdLst/>
              <a:ahLst/>
              <a:cxnLst/>
              <a:rect l="l" t="t" r="r" b="b"/>
              <a:pathLst>
                <a:path w="16" h="8" extrusionOk="0">
                  <a:moveTo>
                    <a:pt x="15" y="3"/>
                  </a:moveTo>
                  <a:lnTo>
                    <a:pt x="16" y="3"/>
                  </a:lnTo>
                  <a:lnTo>
                    <a:pt x="14" y="5"/>
                  </a:lnTo>
                  <a:lnTo>
                    <a:pt x="9" y="8"/>
                  </a:lnTo>
                  <a:lnTo>
                    <a:pt x="0" y="4"/>
                  </a:lnTo>
                  <a:lnTo>
                    <a:pt x="3" y="0"/>
                  </a:lnTo>
                  <a:lnTo>
                    <a:pt x="6" y="3"/>
                  </a:lnTo>
                  <a:lnTo>
                    <a:pt x="15" y="3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6163645" y="2625200"/>
              <a:ext cx="9278" cy="18556"/>
            </a:xfrm>
            <a:custGeom>
              <a:avLst/>
              <a:gdLst/>
              <a:ahLst/>
              <a:cxnLst/>
              <a:rect l="l" t="t" r="r" b="b"/>
              <a:pathLst>
                <a:path w="2" h="4" extrusionOk="0">
                  <a:moveTo>
                    <a:pt x="2" y="4"/>
                  </a:moveTo>
                  <a:lnTo>
                    <a:pt x="0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6168284" y="2620562"/>
              <a:ext cx="4641" cy="9278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0"/>
                  </a:move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6177563" y="2629841"/>
              <a:ext cx="9278" cy="13918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3"/>
                  </a:move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2081331" y="1720598"/>
              <a:ext cx="51031" cy="46390"/>
            </a:xfrm>
            <a:custGeom>
              <a:avLst/>
              <a:gdLst/>
              <a:ahLst/>
              <a:cxnLst/>
              <a:rect l="l" t="t" r="r" b="b"/>
              <a:pathLst>
                <a:path w="11" h="10" extrusionOk="0">
                  <a:moveTo>
                    <a:pt x="10" y="0"/>
                  </a:moveTo>
                  <a:lnTo>
                    <a:pt x="0" y="4"/>
                  </a:lnTo>
                  <a:lnTo>
                    <a:pt x="1" y="7"/>
                  </a:lnTo>
                  <a:lnTo>
                    <a:pt x="4" y="10"/>
                  </a:lnTo>
                  <a:lnTo>
                    <a:pt x="6" y="9"/>
                  </a:lnTo>
                  <a:lnTo>
                    <a:pt x="7" y="4"/>
                  </a:lnTo>
                  <a:lnTo>
                    <a:pt x="11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2160195" y="1753070"/>
              <a:ext cx="27834" cy="37112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1" y="0"/>
                  </a:moveTo>
                  <a:lnTo>
                    <a:pt x="0" y="6"/>
                  </a:lnTo>
                  <a:lnTo>
                    <a:pt x="3" y="8"/>
                  </a:lnTo>
                  <a:lnTo>
                    <a:pt x="6" y="5"/>
                  </a:lnTo>
                  <a:lnTo>
                    <a:pt x="6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2257613" y="1706680"/>
              <a:ext cx="32474" cy="55668"/>
            </a:xfrm>
            <a:custGeom>
              <a:avLst/>
              <a:gdLst/>
              <a:ahLst/>
              <a:cxnLst/>
              <a:rect l="l" t="t" r="r" b="b"/>
              <a:pathLst>
                <a:path w="7" h="12" extrusionOk="0">
                  <a:moveTo>
                    <a:pt x="7" y="0"/>
                  </a:moveTo>
                  <a:lnTo>
                    <a:pt x="6" y="0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6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2290087" y="1669568"/>
              <a:ext cx="27834" cy="23196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6" y="0"/>
                  </a:moveTo>
                  <a:lnTo>
                    <a:pt x="3" y="2"/>
                  </a:lnTo>
                  <a:lnTo>
                    <a:pt x="0" y="5"/>
                  </a:lnTo>
                  <a:lnTo>
                    <a:pt x="5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3992596" y="1275255"/>
              <a:ext cx="18556" cy="13918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2" y="0"/>
                  </a:move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6033753" y="2690146"/>
              <a:ext cx="13918" cy="4641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6029114" y="2699423"/>
              <a:ext cx="41753" cy="23196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5" y="4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3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3" y="5"/>
                  </a:lnTo>
                  <a:lnTo>
                    <a:pt x="9" y="5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6024475" y="4197820"/>
              <a:ext cx="9278" cy="37112"/>
            </a:xfrm>
            <a:custGeom>
              <a:avLst/>
              <a:gdLst/>
              <a:ahLst/>
              <a:cxnLst/>
              <a:rect l="l" t="t" r="r" b="b"/>
              <a:pathLst>
                <a:path w="2" h="8" extrusionOk="0">
                  <a:moveTo>
                    <a:pt x="2" y="4"/>
                  </a:moveTo>
                  <a:lnTo>
                    <a:pt x="2" y="8"/>
                  </a:lnTo>
                  <a:lnTo>
                    <a:pt x="0" y="7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5996640" y="4258125"/>
              <a:ext cx="23196" cy="51031"/>
            </a:xfrm>
            <a:custGeom>
              <a:avLst/>
              <a:gdLst/>
              <a:ahLst/>
              <a:cxnLst/>
              <a:rect l="l" t="t" r="r" b="b"/>
              <a:pathLst>
                <a:path w="5" h="11" extrusionOk="0">
                  <a:moveTo>
                    <a:pt x="0" y="0"/>
                  </a:moveTo>
                  <a:lnTo>
                    <a:pt x="5" y="11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6265702" y="4666357"/>
              <a:ext cx="18556" cy="37112"/>
            </a:xfrm>
            <a:custGeom>
              <a:avLst/>
              <a:gdLst/>
              <a:ahLst/>
              <a:cxnLst/>
              <a:rect l="l" t="t" r="r" b="b"/>
              <a:pathLst>
                <a:path w="4" h="8" extrusionOk="0">
                  <a:moveTo>
                    <a:pt x="2" y="0"/>
                  </a:moveTo>
                  <a:lnTo>
                    <a:pt x="4" y="8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6293535" y="4731302"/>
              <a:ext cx="18556" cy="9278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4" y="2"/>
                  </a:moveTo>
                  <a:lnTo>
                    <a:pt x="0" y="0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6339925" y="4722024"/>
              <a:ext cx="13918" cy="23196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3" y="0"/>
                  </a:moveTo>
                  <a:lnTo>
                    <a:pt x="3" y="5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6395594" y="4768414"/>
              <a:ext cx="9278" cy="13918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2" y="1"/>
                  </a:moveTo>
                  <a:lnTo>
                    <a:pt x="2" y="3"/>
                  </a:lnTo>
                  <a:lnTo>
                    <a:pt x="1" y="3"/>
                  </a:lnTo>
                  <a:lnTo>
                    <a:pt x="0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6483736" y="4522549"/>
              <a:ext cx="13918" cy="4641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2" y="0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6261064" y="4726665"/>
              <a:ext cx="496374" cy="1015941"/>
            </a:xfrm>
            <a:custGeom>
              <a:avLst/>
              <a:gdLst/>
              <a:ahLst/>
              <a:cxnLst/>
              <a:rect l="l" t="t" r="r" b="b"/>
              <a:pathLst>
                <a:path w="107" h="219" extrusionOk="0">
                  <a:moveTo>
                    <a:pt x="18" y="65"/>
                  </a:moveTo>
                  <a:lnTo>
                    <a:pt x="19" y="63"/>
                  </a:lnTo>
                  <a:lnTo>
                    <a:pt x="25" y="63"/>
                  </a:lnTo>
                  <a:lnTo>
                    <a:pt x="29" y="60"/>
                  </a:lnTo>
                  <a:lnTo>
                    <a:pt x="31" y="63"/>
                  </a:lnTo>
                  <a:lnTo>
                    <a:pt x="32" y="60"/>
                  </a:lnTo>
                  <a:lnTo>
                    <a:pt x="34" y="61"/>
                  </a:lnTo>
                  <a:lnTo>
                    <a:pt x="36" y="58"/>
                  </a:lnTo>
                  <a:lnTo>
                    <a:pt x="39" y="58"/>
                  </a:lnTo>
                  <a:lnTo>
                    <a:pt x="42" y="57"/>
                  </a:lnTo>
                  <a:lnTo>
                    <a:pt x="47" y="61"/>
                  </a:lnTo>
                  <a:lnTo>
                    <a:pt x="50" y="61"/>
                  </a:lnTo>
                  <a:lnTo>
                    <a:pt x="47" y="57"/>
                  </a:lnTo>
                  <a:lnTo>
                    <a:pt x="48" y="54"/>
                  </a:lnTo>
                  <a:lnTo>
                    <a:pt x="54" y="48"/>
                  </a:lnTo>
                  <a:lnTo>
                    <a:pt x="55" y="49"/>
                  </a:lnTo>
                  <a:lnTo>
                    <a:pt x="56" y="53"/>
                  </a:lnTo>
                  <a:lnTo>
                    <a:pt x="60" y="52"/>
                  </a:lnTo>
                  <a:lnTo>
                    <a:pt x="57" y="47"/>
                  </a:lnTo>
                  <a:lnTo>
                    <a:pt x="61" y="42"/>
                  </a:lnTo>
                  <a:lnTo>
                    <a:pt x="62" y="39"/>
                  </a:lnTo>
                  <a:lnTo>
                    <a:pt x="62" y="44"/>
                  </a:lnTo>
                  <a:lnTo>
                    <a:pt x="67" y="39"/>
                  </a:lnTo>
                  <a:lnTo>
                    <a:pt x="70" y="39"/>
                  </a:lnTo>
                  <a:lnTo>
                    <a:pt x="66" y="34"/>
                  </a:lnTo>
                  <a:lnTo>
                    <a:pt x="69" y="30"/>
                  </a:lnTo>
                  <a:lnTo>
                    <a:pt x="70" y="32"/>
                  </a:lnTo>
                  <a:lnTo>
                    <a:pt x="69" y="22"/>
                  </a:lnTo>
                  <a:lnTo>
                    <a:pt x="70" y="21"/>
                  </a:lnTo>
                  <a:lnTo>
                    <a:pt x="73" y="22"/>
                  </a:lnTo>
                  <a:lnTo>
                    <a:pt x="74" y="26"/>
                  </a:lnTo>
                  <a:lnTo>
                    <a:pt x="78" y="17"/>
                  </a:lnTo>
                  <a:lnTo>
                    <a:pt x="80" y="18"/>
                  </a:lnTo>
                  <a:lnTo>
                    <a:pt x="82" y="17"/>
                  </a:lnTo>
                  <a:lnTo>
                    <a:pt x="84" y="6"/>
                  </a:lnTo>
                  <a:lnTo>
                    <a:pt x="82" y="4"/>
                  </a:lnTo>
                  <a:lnTo>
                    <a:pt x="84" y="5"/>
                  </a:lnTo>
                  <a:lnTo>
                    <a:pt x="88" y="0"/>
                  </a:lnTo>
                  <a:lnTo>
                    <a:pt x="99" y="12"/>
                  </a:lnTo>
                  <a:lnTo>
                    <a:pt x="107" y="52"/>
                  </a:lnTo>
                  <a:lnTo>
                    <a:pt x="105" y="59"/>
                  </a:lnTo>
                  <a:lnTo>
                    <a:pt x="103" y="59"/>
                  </a:lnTo>
                  <a:lnTo>
                    <a:pt x="100" y="52"/>
                  </a:lnTo>
                  <a:lnTo>
                    <a:pt x="98" y="52"/>
                  </a:lnTo>
                  <a:lnTo>
                    <a:pt x="97" y="63"/>
                  </a:lnTo>
                  <a:lnTo>
                    <a:pt x="99" y="70"/>
                  </a:lnTo>
                  <a:lnTo>
                    <a:pt x="93" y="80"/>
                  </a:lnTo>
                  <a:lnTo>
                    <a:pt x="91" y="103"/>
                  </a:lnTo>
                  <a:lnTo>
                    <a:pt x="79" y="138"/>
                  </a:lnTo>
                  <a:lnTo>
                    <a:pt x="64" y="193"/>
                  </a:lnTo>
                  <a:lnTo>
                    <a:pt x="61" y="201"/>
                  </a:lnTo>
                  <a:lnTo>
                    <a:pt x="57" y="208"/>
                  </a:lnTo>
                  <a:lnTo>
                    <a:pt x="53" y="211"/>
                  </a:lnTo>
                  <a:lnTo>
                    <a:pt x="42" y="212"/>
                  </a:lnTo>
                  <a:lnTo>
                    <a:pt x="29" y="219"/>
                  </a:lnTo>
                  <a:lnTo>
                    <a:pt x="13" y="208"/>
                  </a:lnTo>
                  <a:lnTo>
                    <a:pt x="9" y="201"/>
                  </a:lnTo>
                  <a:lnTo>
                    <a:pt x="6" y="192"/>
                  </a:lnTo>
                  <a:lnTo>
                    <a:pt x="7" y="184"/>
                  </a:lnTo>
                  <a:lnTo>
                    <a:pt x="5" y="176"/>
                  </a:lnTo>
                  <a:lnTo>
                    <a:pt x="0" y="169"/>
                  </a:lnTo>
                  <a:lnTo>
                    <a:pt x="0" y="156"/>
                  </a:lnTo>
                  <a:lnTo>
                    <a:pt x="4" y="149"/>
                  </a:lnTo>
                  <a:lnTo>
                    <a:pt x="6" y="146"/>
                  </a:lnTo>
                  <a:lnTo>
                    <a:pt x="7" y="145"/>
                  </a:lnTo>
                  <a:lnTo>
                    <a:pt x="11" y="138"/>
                  </a:lnTo>
                  <a:lnTo>
                    <a:pt x="19" y="123"/>
                  </a:lnTo>
                  <a:lnTo>
                    <a:pt x="19" y="118"/>
                  </a:lnTo>
                  <a:lnTo>
                    <a:pt x="14" y="106"/>
                  </a:lnTo>
                  <a:lnTo>
                    <a:pt x="13" y="90"/>
                  </a:lnTo>
                  <a:lnTo>
                    <a:pt x="10" y="85"/>
                  </a:lnTo>
                  <a:lnTo>
                    <a:pt x="18" y="69"/>
                  </a:lnTo>
                  <a:lnTo>
                    <a:pt x="18" y="65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3904457" y="3692168"/>
              <a:ext cx="134533" cy="88143"/>
            </a:xfrm>
            <a:custGeom>
              <a:avLst/>
              <a:gdLst/>
              <a:ahLst/>
              <a:cxnLst/>
              <a:rect l="l" t="t" r="r" b="b"/>
              <a:pathLst>
                <a:path w="29" h="19" extrusionOk="0">
                  <a:moveTo>
                    <a:pt x="29" y="0"/>
                  </a:moveTo>
                  <a:lnTo>
                    <a:pt x="5" y="1"/>
                  </a:lnTo>
                  <a:lnTo>
                    <a:pt x="2" y="9"/>
                  </a:lnTo>
                  <a:lnTo>
                    <a:pt x="0" y="16"/>
                  </a:lnTo>
                  <a:lnTo>
                    <a:pt x="4" y="17"/>
                  </a:lnTo>
                  <a:lnTo>
                    <a:pt x="2" y="19"/>
                  </a:lnTo>
                  <a:lnTo>
                    <a:pt x="10" y="17"/>
                  </a:lnTo>
                  <a:lnTo>
                    <a:pt x="29" y="17"/>
                  </a:lnTo>
                  <a:lnTo>
                    <a:pt x="27" y="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3844149" y="3576194"/>
              <a:ext cx="32474" cy="32474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7" y="3"/>
                  </a:moveTo>
                  <a:lnTo>
                    <a:pt x="5" y="7"/>
                  </a:lnTo>
                  <a:lnTo>
                    <a:pt x="0" y="7"/>
                  </a:lnTo>
                  <a:lnTo>
                    <a:pt x="2" y="0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3760647" y="3724643"/>
              <a:ext cx="4641" cy="9278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1" y="0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3700341" y="3817423"/>
              <a:ext cx="23196" cy="23196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0"/>
                  </a:moveTo>
                  <a:lnTo>
                    <a:pt x="5" y="2"/>
                  </a:lnTo>
                  <a:lnTo>
                    <a:pt x="2" y="5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8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5384293" y="3692168"/>
              <a:ext cx="60308" cy="78865"/>
            </a:xfrm>
            <a:custGeom>
              <a:avLst/>
              <a:gdLst/>
              <a:ahLst/>
              <a:cxnLst/>
              <a:rect l="l" t="t" r="r" b="b"/>
              <a:pathLst>
                <a:path w="13" h="17" extrusionOk="0">
                  <a:moveTo>
                    <a:pt x="12" y="0"/>
                  </a:moveTo>
                  <a:lnTo>
                    <a:pt x="0" y="11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7" y="11"/>
                  </a:lnTo>
                  <a:lnTo>
                    <a:pt x="12" y="8"/>
                  </a:lnTo>
                  <a:lnTo>
                    <a:pt x="13" y="5"/>
                  </a:lnTo>
                  <a:lnTo>
                    <a:pt x="13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3148299" y="3195797"/>
              <a:ext cx="129892" cy="208756"/>
            </a:xfrm>
            <a:custGeom>
              <a:avLst/>
              <a:gdLst/>
              <a:ahLst/>
              <a:cxnLst/>
              <a:rect l="l" t="t" r="r" b="b"/>
              <a:pathLst>
                <a:path w="28" h="45" extrusionOk="0">
                  <a:moveTo>
                    <a:pt x="21" y="13"/>
                  </a:moveTo>
                  <a:lnTo>
                    <a:pt x="18" y="13"/>
                  </a:lnTo>
                  <a:lnTo>
                    <a:pt x="18" y="15"/>
                  </a:lnTo>
                  <a:lnTo>
                    <a:pt x="15" y="13"/>
                  </a:lnTo>
                  <a:lnTo>
                    <a:pt x="12" y="11"/>
                  </a:lnTo>
                  <a:lnTo>
                    <a:pt x="13" y="7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6" y="0"/>
                  </a:lnTo>
                  <a:lnTo>
                    <a:pt x="6" y="4"/>
                  </a:lnTo>
                  <a:lnTo>
                    <a:pt x="8" y="7"/>
                  </a:lnTo>
                  <a:lnTo>
                    <a:pt x="4" y="5"/>
                  </a:lnTo>
                  <a:lnTo>
                    <a:pt x="0" y="7"/>
                  </a:lnTo>
                  <a:lnTo>
                    <a:pt x="4" y="8"/>
                  </a:lnTo>
                  <a:lnTo>
                    <a:pt x="5" y="7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8" y="7"/>
                  </a:lnTo>
                  <a:lnTo>
                    <a:pt x="11" y="10"/>
                  </a:lnTo>
                  <a:lnTo>
                    <a:pt x="12" y="12"/>
                  </a:lnTo>
                  <a:lnTo>
                    <a:pt x="11" y="13"/>
                  </a:lnTo>
                  <a:lnTo>
                    <a:pt x="14" y="15"/>
                  </a:lnTo>
                  <a:lnTo>
                    <a:pt x="12" y="16"/>
                  </a:lnTo>
                  <a:lnTo>
                    <a:pt x="11" y="18"/>
                  </a:lnTo>
                  <a:lnTo>
                    <a:pt x="14" y="16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9" y="17"/>
                  </a:lnTo>
                  <a:lnTo>
                    <a:pt x="20" y="18"/>
                  </a:lnTo>
                  <a:lnTo>
                    <a:pt x="21" y="22"/>
                  </a:lnTo>
                  <a:lnTo>
                    <a:pt x="14" y="26"/>
                  </a:lnTo>
                  <a:lnTo>
                    <a:pt x="17" y="26"/>
                  </a:lnTo>
                  <a:lnTo>
                    <a:pt x="21" y="23"/>
                  </a:lnTo>
                  <a:lnTo>
                    <a:pt x="24" y="26"/>
                  </a:lnTo>
                  <a:lnTo>
                    <a:pt x="21" y="26"/>
                  </a:lnTo>
                  <a:lnTo>
                    <a:pt x="24" y="26"/>
                  </a:lnTo>
                  <a:lnTo>
                    <a:pt x="26" y="29"/>
                  </a:lnTo>
                  <a:lnTo>
                    <a:pt x="20" y="31"/>
                  </a:lnTo>
                  <a:lnTo>
                    <a:pt x="25" y="32"/>
                  </a:lnTo>
                  <a:lnTo>
                    <a:pt x="25" y="35"/>
                  </a:lnTo>
                  <a:lnTo>
                    <a:pt x="23" y="37"/>
                  </a:lnTo>
                  <a:lnTo>
                    <a:pt x="26" y="38"/>
                  </a:lnTo>
                  <a:lnTo>
                    <a:pt x="21" y="39"/>
                  </a:lnTo>
                  <a:lnTo>
                    <a:pt x="20" y="38"/>
                  </a:lnTo>
                  <a:lnTo>
                    <a:pt x="14" y="37"/>
                  </a:lnTo>
                  <a:lnTo>
                    <a:pt x="11" y="34"/>
                  </a:lnTo>
                  <a:lnTo>
                    <a:pt x="13" y="37"/>
                  </a:lnTo>
                  <a:lnTo>
                    <a:pt x="21" y="42"/>
                  </a:lnTo>
                  <a:lnTo>
                    <a:pt x="23" y="45"/>
                  </a:lnTo>
                  <a:lnTo>
                    <a:pt x="25" y="42"/>
                  </a:lnTo>
                  <a:lnTo>
                    <a:pt x="25" y="44"/>
                  </a:lnTo>
                  <a:lnTo>
                    <a:pt x="26" y="44"/>
                  </a:lnTo>
                  <a:lnTo>
                    <a:pt x="26" y="39"/>
                  </a:lnTo>
                  <a:lnTo>
                    <a:pt x="28" y="38"/>
                  </a:lnTo>
                  <a:lnTo>
                    <a:pt x="27" y="35"/>
                  </a:lnTo>
                  <a:lnTo>
                    <a:pt x="28" y="27"/>
                  </a:lnTo>
                  <a:lnTo>
                    <a:pt x="27" y="20"/>
                  </a:lnTo>
                  <a:lnTo>
                    <a:pt x="26" y="18"/>
                  </a:lnTo>
                  <a:lnTo>
                    <a:pt x="26" y="16"/>
                  </a:lnTo>
                  <a:lnTo>
                    <a:pt x="28" y="16"/>
                  </a:lnTo>
                  <a:lnTo>
                    <a:pt x="27" y="13"/>
                  </a:lnTo>
                  <a:lnTo>
                    <a:pt x="28" y="12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6" y="12"/>
                  </a:lnTo>
                  <a:lnTo>
                    <a:pt x="25" y="13"/>
                  </a:lnTo>
                  <a:lnTo>
                    <a:pt x="26" y="15"/>
                  </a:lnTo>
                  <a:lnTo>
                    <a:pt x="25" y="17"/>
                  </a:lnTo>
                  <a:lnTo>
                    <a:pt x="24" y="21"/>
                  </a:lnTo>
                  <a:lnTo>
                    <a:pt x="19" y="16"/>
                  </a:lnTo>
                  <a:lnTo>
                    <a:pt x="21" y="13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4164240" y="2815400"/>
              <a:ext cx="143810" cy="134533"/>
            </a:xfrm>
            <a:custGeom>
              <a:avLst/>
              <a:gdLst/>
              <a:ahLst/>
              <a:cxnLst/>
              <a:rect l="l" t="t" r="r" b="b"/>
              <a:pathLst>
                <a:path w="31" h="29" extrusionOk="0">
                  <a:moveTo>
                    <a:pt x="24" y="24"/>
                  </a:moveTo>
                  <a:lnTo>
                    <a:pt x="19" y="25"/>
                  </a:lnTo>
                  <a:lnTo>
                    <a:pt x="17" y="29"/>
                  </a:lnTo>
                  <a:lnTo>
                    <a:pt x="13" y="27"/>
                  </a:lnTo>
                  <a:lnTo>
                    <a:pt x="11" y="20"/>
                  </a:lnTo>
                  <a:lnTo>
                    <a:pt x="6" y="17"/>
                  </a:lnTo>
                  <a:lnTo>
                    <a:pt x="0" y="5"/>
                  </a:lnTo>
                  <a:lnTo>
                    <a:pt x="1" y="1"/>
                  </a:lnTo>
                  <a:lnTo>
                    <a:pt x="5" y="0"/>
                  </a:lnTo>
                  <a:lnTo>
                    <a:pt x="9" y="1"/>
                  </a:lnTo>
                  <a:lnTo>
                    <a:pt x="14" y="6"/>
                  </a:lnTo>
                  <a:lnTo>
                    <a:pt x="15" y="12"/>
                  </a:lnTo>
                  <a:lnTo>
                    <a:pt x="30" y="13"/>
                  </a:lnTo>
                  <a:lnTo>
                    <a:pt x="31" y="17"/>
                  </a:lnTo>
                  <a:lnTo>
                    <a:pt x="30" y="2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5760053" y="3525165"/>
              <a:ext cx="55668" cy="153088"/>
            </a:xfrm>
            <a:custGeom>
              <a:avLst/>
              <a:gdLst/>
              <a:ahLst/>
              <a:cxnLst/>
              <a:rect l="l" t="t" r="r" b="b"/>
              <a:pathLst>
                <a:path w="12" h="33" extrusionOk="0">
                  <a:moveTo>
                    <a:pt x="2" y="0"/>
                  </a:moveTo>
                  <a:lnTo>
                    <a:pt x="6" y="6"/>
                  </a:lnTo>
                  <a:lnTo>
                    <a:pt x="7" y="22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11" y="33"/>
                  </a:lnTo>
                  <a:lnTo>
                    <a:pt x="9" y="28"/>
                  </a:lnTo>
                  <a:lnTo>
                    <a:pt x="2" y="22"/>
                  </a:lnTo>
                  <a:lnTo>
                    <a:pt x="0" y="10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5129151" y="5046754"/>
              <a:ext cx="134533" cy="97420"/>
            </a:xfrm>
            <a:custGeom>
              <a:avLst/>
              <a:gdLst/>
              <a:ahLst/>
              <a:cxnLst/>
              <a:rect l="l" t="t" r="r" b="b"/>
              <a:pathLst>
                <a:path w="29" h="21" extrusionOk="0">
                  <a:moveTo>
                    <a:pt x="12" y="5"/>
                  </a:moveTo>
                  <a:lnTo>
                    <a:pt x="16" y="5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29" y="2"/>
                  </a:lnTo>
                  <a:lnTo>
                    <a:pt x="28" y="5"/>
                  </a:lnTo>
                  <a:lnTo>
                    <a:pt x="23" y="3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1" y="12"/>
                  </a:lnTo>
                  <a:lnTo>
                    <a:pt x="4" y="19"/>
                  </a:lnTo>
                  <a:lnTo>
                    <a:pt x="0" y="21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5402850" y="4977170"/>
              <a:ext cx="102058" cy="18556"/>
            </a:xfrm>
            <a:custGeom>
              <a:avLst/>
              <a:gdLst/>
              <a:ahLst/>
              <a:cxnLst/>
              <a:rect l="l" t="t" r="r" b="b"/>
              <a:pathLst>
                <a:path w="22" h="4" extrusionOk="0">
                  <a:moveTo>
                    <a:pt x="5" y="4"/>
                  </a:moveTo>
                  <a:lnTo>
                    <a:pt x="19" y="3"/>
                  </a:lnTo>
                  <a:lnTo>
                    <a:pt x="22" y="1"/>
                  </a:lnTo>
                  <a:lnTo>
                    <a:pt x="16" y="0"/>
                  </a:lnTo>
                  <a:lnTo>
                    <a:pt x="8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5416768" y="2077799"/>
              <a:ext cx="143810" cy="194837"/>
            </a:xfrm>
            <a:custGeom>
              <a:avLst/>
              <a:gdLst/>
              <a:ahLst/>
              <a:cxnLst/>
              <a:rect l="l" t="t" r="r" b="b"/>
              <a:pathLst>
                <a:path w="31" h="42" extrusionOk="0">
                  <a:moveTo>
                    <a:pt x="26" y="0"/>
                  </a:moveTo>
                  <a:lnTo>
                    <a:pt x="27" y="0"/>
                  </a:lnTo>
                  <a:lnTo>
                    <a:pt x="30" y="1"/>
                  </a:lnTo>
                  <a:lnTo>
                    <a:pt x="31" y="11"/>
                  </a:lnTo>
                  <a:lnTo>
                    <a:pt x="29" y="14"/>
                  </a:lnTo>
                  <a:lnTo>
                    <a:pt x="31" y="19"/>
                  </a:lnTo>
                  <a:lnTo>
                    <a:pt x="26" y="16"/>
                  </a:lnTo>
                  <a:lnTo>
                    <a:pt x="22" y="22"/>
                  </a:lnTo>
                  <a:lnTo>
                    <a:pt x="19" y="22"/>
                  </a:lnTo>
                  <a:lnTo>
                    <a:pt x="17" y="20"/>
                  </a:lnTo>
                  <a:lnTo>
                    <a:pt x="12" y="27"/>
                  </a:lnTo>
                  <a:lnTo>
                    <a:pt x="8" y="30"/>
                  </a:lnTo>
                  <a:lnTo>
                    <a:pt x="7" y="31"/>
                  </a:lnTo>
                  <a:lnTo>
                    <a:pt x="6" y="35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5"/>
                  </a:lnTo>
                  <a:lnTo>
                    <a:pt x="5" y="31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12" y="22"/>
                  </a:lnTo>
                  <a:lnTo>
                    <a:pt x="12" y="19"/>
                  </a:lnTo>
                  <a:lnTo>
                    <a:pt x="13" y="20"/>
                  </a:lnTo>
                  <a:lnTo>
                    <a:pt x="18" y="17"/>
                  </a:lnTo>
                  <a:lnTo>
                    <a:pt x="24" y="17"/>
                  </a:lnTo>
                  <a:lnTo>
                    <a:pt x="27" y="10"/>
                  </a:lnTo>
                  <a:lnTo>
                    <a:pt x="23" y="9"/>
                  </a:lnTo>
                  <a:lnTo>
                    <a:pt x="29" y="5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5296154" y="3854535"/>
              <a:ext cx="37112" cy="41753"/>
            </a:xfrm>
            <a:custGeom>
              <a:avLst/>
              <a:gdLst/>
              <a:ahLst/>
              <a:cxnLst/>
              <a:rect l="l" t="t" r="r" b="b"/>
              <a:pathLst>
                <a:path w="8" h="9" extrusionOk="0">
                  <a:moveTo>
                    <a:pt x="5" y="1"/>
                  </a:moveTo>
                  <a:lnTo>
                    <a:pt x="0" y="6"/>
                  </a:lnTo>
                  <a:lnTo>
                    <a:pt x="1" y="9"/>
                  </a:lnTo>
                  <a:lnTo>
                    <a:pt x="7" y="4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5263680" y="3965870"/>
              <a:ext cx="32474" cy="60308"/>
            </a:xfrm>
            <a:custGeom>
              <a:avLst/>
              <a:gdLst/>
              <a:ahLst/>
              <a:cxnLst/>
              <a:rect l="l" t="t" r="r" b="b"/>
              <a:pathLst>
                <a:path w="7" h="13" extrusionOk="0">
                  <a:moveTo>
                    <a:pt x="7" y="4"/>
                  </a:moveTo>
                  <a:lnTo>
                    <a:pt x="7" y="1"/>
                  </a:lnTo>
                  <a:lnTo>
                    <a:pt x="3" y="0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3"/>
                  </a:lnTo>
                  <a:lnTo>
                    <a:pt x="3" y="11"/>
                  </a:lnTo>
                  <a:lnTo>
                    <a:pt x="7" y="4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4359078" y="5195201"/>
              <a:ext cx="78865" cy="46390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0" y="6"/>
                  </a:moveTo>
                  <a:lnTo>
                    <a:pt x="1" y="10"/>
                  </a:lnTo>
                  <a:lnTo>
                    <a:pt x="4" y="10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4989980" y="5301900"/>
              <a:ext cx="97420" cy="97420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19" y="6"/>
                  </a:moveTo>
                  <a:lnTo>
                    <a:pt x="17" y="5"/>
                  </a:lnTo>
                  <a:lnTo>
                    <a:pt x="16" y="6"/>
                  </a:lnTo>
                  <a:lnTo>
                    <a:pt x="14" y="16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12" y="10"/>
                  </a:lnTo>
                  <a:lnTo>
                    <a:pt x="10" y="7"/>
                  </a:lnTo>
                  <a:lnTo>
                    <a:pt x="15" y="0"/>
                  </a:lnTo>
                  <a:lnTo>
                    <a:pt x="9" y="2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17"/>
                  </a:lnTo>
                  <a:lnTo>
                    <a:pt x="5" y="17"/>
                  </a:lnTo>
                  <a:lnTo>
                    <a:pt x="11" y="16"/>
                  </a:lnTo>
                  <a:lnTo>
                    <a:pt x="17" y="21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17" y="15"/>
                  </a:lnTo>
                  <a:lnTo>
                    <a:pt x="18" y="10"/>
                  </a:lnTo>
                  <a:lnTo>
                    <a:pt x="21" y="7"/>
                  </a:lnTo>
                  <a:lnTo>
                    <a:pt x="19" y="6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5263680" y="4466881"/>
              <a:ext cx="32474" cy="41753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1" y="6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1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7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1" y="6"/>
                  </a:lnTo>
                  <a:close/>
                </a:path>
              </a:pathLst>
            </a:custGeom>
            <a:solidFill>
              <a:srgbClr val="D8D8D8"/>
            </a:solidFill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Google Shape;209;p5">
            <a:extLst>
              <a:ext uri="{FF2B5EF4-FFF2-40B4-BE49-F238E27FC236}">
                <a16:creationId xmlns:a16="http://schemas.microsoft.com/office/drawing/2014/main" id="{D7685639-A6AA-3EDD-FD94-353E437110A8}"/>
              </a:ext>
            </a:extLst>
          </p:cNvPr>
          <p:cNvSpPr txBox="1"/>
          <p:nvPr/>
        </p:nvSpPr>
        <p:spPr>
          <a:xfrm>
            <a:off x="6096000" y="427942"/>
            <a:ext cx="34413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5317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275317"/>
                </a:solidFill>
                <a:latin typeface="Calibri"/>
                <a:ea typeface="Calibri"/>
                <a:cs typeface="Calibri"/>
                <a:sym typeface="Calibri"/>
              </a:rPr>
              <a:t>Areas of Operation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399C26-00F2-E61F-1BB9-09E2BD38B6EB}"/>
              </a:ext>
            </a:extLst>
          </p:cNvPr>
          <p:cNvGrpSpPr/>
          <p:nvPr/>
        </p:nvGrpSpPr>
        <p:grpSpPr>
          <a:xfrm>
            <a:off x="5829894" y="1724770"/>
            <a:ext cx="3973512" cy="2911116"/>
            <a:chOff x="3646937" y="1334323"/>
            <a:chExt cx="4807949" cy="3522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B537FC3-877D-406D-3948-468A86BCC26B}"/>
                </a:ext>
              </a:extLst>
            </p:cNvPr>
            <p:cNvGrpSpPr/>
            <p:nvPr/>
          </p:nvGrpSpPr>
          <p:grpSpPr>
            <a:xfrm>
              <a:off x="3646937" y="1334323"/>
              <a:ext cx="4807949" cy="3522451"/>
              <a:chOff x="3646937" y="1334323"/>
              <a:chExt cx="4807949" cy="352245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D637482-E892-0750-A92F-1179F8E25B4F}"/>
                  </a:ext>
                </a:extLst>
              </p:cNvPr>
              <p:cNvGrpSpPr/>
              <p:nvPr/>
            </p:nvGrpSpPr>
            <p:grpSpPr>
              <a:xfrm>
                <a:off x="3646937" y="1334323"/>
                <a:ext cx="4807949" cy="3522451"/>
                <a:chOff x="3646937" y="1334323"/>
                <a:chExt cx="4807949" cy="3522451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AC0DF73-F2C6-FCC5-C3A9-ACEE505FC954}"/>
                    </a:ext>
                  </a:extLst>
                </p:cNvPr>
                <p:cNvGrpSpPr/>
                <p:nvPr/>
              </p:nvGrpSpPr>
              <p:grpSpPr>
                <a:xfrm>
                  <a:off x="3646937" y="1334323"/>
                  <a:ext cx="4807949" cy="3522451"/>
                  <a:chOff x="3179294" y="2537828"/>
                  <a:chExt cx="4312046" cy="3202574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5ABDBAC-2248-2F18-5031-74F5AC673953}"/>
                      </a:ext>
                    </a:extLst>
                  </p:cNvPr>
                  <p:cNvGrpSpPr/>
                  <p:nvPr/>
                </p:nvGrpSpPr>
                <p:grpSpPr>
                  <a:xfrm>
                    <a:off x="3179294" y="2537828"/>
                    <a:ext cx="4312046" cy="3202574"/>
                    <a:chOff x="3671953" y="1636277"/>
                    <a:chExt cx="4312046" cy="3202574"/>
                  </a:xfrm>
                </p:grpSpPr>
                <p:grpSp>
                  <p:nvGrpSpPr>
                    <p:cNvPr id="13" name="Group 12">
                      <a:extLst>
                        <a:ext uri="{FF2B5EF4-FFF2-40B4-BE49-F238E27FC236}">
                          <a16:creationId xmlns:a16="http://schemas.microsoft.com/office/drawing/2014/main" id="{413B3C64-034C-EAB4-DF76-0F2A872ED45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671953" y="1636277"/>
                      <a:ext cx="4312046" cy="3202574"/>
                      <a:chOff x="157543" y="1041157"/>
                      <a:chExt cx="7190586" cy="5543057"/>
                    </a:xfrm>
                  </p:grpSpPr>
                  <p:grpSp>
                    <p:nvGrpSpPr>
                      <p:cNvPr id="16" name="Group 15">
                        <a:extLst>
                          <a:ext uri="{FF2B5EF4-FFF2-40B4-BE49-F238E27FC236}">
                            <a16:creationId xmlns:a16="http://schemas.microsoft.com/office/drawing/2014/main" id="{B5F300DB-428E-21AB-FA8B-D7A288972FA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57543" y="1041157"/>
                        <a:ext cx="7190586" cy="5543057"/>
                        <a:chOff x="2110838" y="842115"/>
                        <a:chExt cx="7190586" cy="5543057"/>
                      </a:xfrm>
                    </p:grpSpPr>
                    <p:grpSp>
                      <p:nvGrpSpPr>
                        <p:cNvPr id="18" name="Google Shape;293;g3acfd759735_0_37">
                          <a:extLst>
                            <a:ext uri="{FF2B5EF4-FFF2-40B4-BE49-F238E27FC236}">
                              <a16:creationId xmlns:a16="http://schemas.microsoft.com/office/drawing/2014/main" id="{A8679CAC-82A8-885D-E55E-3EFF5EAD08E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10838" y="842115"/>
                          <a:ext cx="7190586" cy="5543057"/>
                          <a:chOff x="3405188" y="1314450"/>
                          <a:chExt cx="6143700" cy="4881600"/>
                        </a:xfrm>
                      </p:grpSpPr>
                      <p:sp>
                        <p:nvSpPr>
                          <p:cNvPr id="23" name="Google Shape;294;g3acfd759735_0_37">
                            <a:extLst>
                              <a:ext uri="{FF2B5EF4-FFF2-40B4-BE49-F238E27FC236}">
                                <a16:creationId xmlns:a16="http://schemas.microsoft.com/office/drawing/2014/main" id="{84698B5F-3FB5-BBAA-F5A5-4ED35289A0E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405188" y="1314450"/>
                            <a:ext cx="6143700" cy="4881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24" name="Google Shape;295;g3acfd759735_0_37">
                            <a:extLst>
                              <a:ext uri="{FF2B5EF4-FFF2-40B4-BE49-F238E27FC236}">
                                <a16:creationId xmlns:a16="http://schemas.microsoft.com/office/drawing/2014/main" id="{752B572F-2FD8-61D0-3356-680DB7F8D8E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170363" y="4913313"/>
                            <a:ext cx="1466850" cy="2540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24" h="160" extrusionOk="0">
                                <a:moveTo>
                                  <a:pt x="0" y="29"/>
                                </a:moveTo>
                                <a:lnTo>
                                  <a:pt x="0" y="29"/>
                                </a:lnTo>
                                <a:lnTo>
                                  <a:pt x="0" y="29"/>
                                </a:lnTo>
                                <a:lnTo>
                                  <a:pt x="0" y="29"/>
                                </a:lnTo>
                                <a:close/>
                                <a:moveTo>
                                  <a:pt x="924" y="58"/>
                                </a:moveTo>
                                <a:lnTo>
                                  <a:pt x="923" y="54"/>
                                </a:lnTo>
                                <a:lnTo>
                                  <a:pt x="923" y="54"/>
                                </a:lnTo>
                                <a:lnTo>
                                  <a:pt x="923" y="52"/>
                                </a:lnTo>
                                <a:lnTo>
                                  <a:pt x="923" y="47"/>
                                </a:lnTo>
                                <a:lnTo>
                                  <a:pt x="921" y="41"/>
                                </a:lnTo>
                                <a:lnTo>
                                  <a:pt x="921" y="40"/>
                                </a:lnTo>
                                <a:lnTo>
                                  <a:pt x="921" y="39"/>
                                </a:lnTo>
                                <a:lnTo>
                                  <a:pt x="921" y="38"/>
                                </a:lnTo>
                                <a:lnTo>
                                  <a:pt x="921" y="38"/>
                                </a:lnTo>
                                <a:lnTo>
                                  <a:pt x="921" y="36"/>
                                </a:lnTo>
                                <a:lnTo>
                                  <a:pt x="920" y="31"/>
                                </a:lnTo>
                                <a:lnTo>
                                  <a:pt x="920" y="28"/>
                                </a:lnTo>
                                <a:lnTo>
                                  <a:pt x="920" y="24"/>
                                </a:lnTo>
                                <a:lnTo>
                                  <a:pt x="920" y="23"/>
                                </a:lnTo>
                                <a:lnTo>
                                  <a:pt x="920" y="20"/>
                                </a:lnTo>
                                <a:lnTo>
                                  <a:pt x="921" y="20"/>
                                </a:lnTo>
                                <a:lnTo>
                                  <a:pt x="919" y="19"/>
                                </a:lnTo>
                                <a:lnTo>
                                  <a:pt x="918" y="20"/>
                                </a:lnTo>
                                <a:lnTo>
                                  <a:pt x="918" y="20"/>
                                </a:lnTo>
                                <a:lnTo>
                                  <a:pt x="918" y="20"/>
                                </a:lnTo>
                                <a:lnTo>
                                  <a:pt x="917" y="20"/>
                                </a:lnTo>
                                <a:lnTo>
                                  <a:pt x="917" y="21"/>
                                </a:lnTo>
                                <a:lnTo>
                                  <a:pt x="917" y="21"/>
                                </a:lnTo>
                                <a:lnTo>
                                  <a:pt x="917" y="22"/>
                                </a:lnTo>
                                <a:lnTo>
                                  <a:pt x="916" y="22"/>
                                </a:lnTo>
                                <a:lnTo>
                                  <a:pt x="916" y="23"/>
                                </a:lnTo>
                                <a:lnTo>
                                  <a:pt x="915" y="23"/>
                                </a:lnTo>
                                <a:lnTo>
                                  <a:pt x="915" y="21"/>
                                </a:lnTo>
                                <a:lnTo>
                                  <a:pt x="914" y="21"/>
                                </a:lnTo>
                                <a:lnTo>
                                  <a:pt x="914" y="21"/>
                                </a:lnTo>
                                <a:lnTo>
                                  <a:pt x="914" y="21"/>
                                </a:lnTo>
                                <a:lnTo>
                                  <a:pt x="914" y="20"/>
                                </a:lnTo>
                                <a:lnTo>
                                  <a:pt x="913" y="20"/>
                                </a:lnTo>
                                <a:lnTo>
                                  <a:pt x="913" y="20"/>
                                </a:lnTo>
                                <a:lnTo>
                                  <a:pt x="912" y="20"/>
                                </a:lnTo>
                                <a:lnTo>
                                  <a:pt x="912" y="20"/>
                                </a:lnTo>
                                <a:lnTo>
                                  <a:pt x="913" y="19"/>
                                </a:lnTo>
                                <a:lnTo>
                                  <a:pt x="913" y="18"/>
                                </a:lnTo>
                                <a:lnTo>
                                  <a:pt x="913" y="18"/>
                                </a:lnTo>
                                <a:lnTo>
                                  <a:pt x="914" y="18"/>
                                </a:lnTo>
                                <a:lnTo>
                                  <a:pt x="914" y="17"/>
                                </a:lnTo>
                                <a:lnTo>
                                  <a:pt x="914" y="17"/>
                                </a:lnTo>
                                <a:lnTo>
                                  <a:pt x="914" y="15"/>
                                </a:lnTo>
                                <a:lnTo>
                                  <a:pt x="915" y="15"/>
                                </a:lnTo>
                                <a:lnTo>
                                  <a:pt x="915" y="14"/>
                                </a:lnTo>
                                <a:lnTo>
                                  <a:pt x="915" y="13"/>
                                </a:lnTo>
                                <a:lnTo>
                                  <a:pt x="915" y="12"/>
                                </a:lnTo>
                                <a:lnTo>
                                  <a:pt x="916" y="12"/>
                                </a:lnTo>
                                <a:lnTo>
                                  <a:pt x="915" y="11"/>
                                </a:lnTo>
                                <a:lnTo>
                                  <a:pt x="915" y="11"/>
                                </a:lnTo>
                                <a:lnTo>
                                  <a:pt x="915" y="11"/>
                                </a:lnTo>
                                <a:lnTo>
                                  <a:pt x="914" y="11"/>
                                </a:lnTo>
                                <a:lnTo>
                                  <a:pt x="914" y="10"/>
                                </a:lnTo>
                                <a:lnTo>
                                  <a:pt x="914" y="9"/>
                                </a:lnTo>
                                <a:lnTo>
                                  <a:pt x="914" y="8"/>
                                </a:lnTo>
                                <a:lnTo>
                                  <a:pt x="913" y="8"/>
                                </a:lnTo>
                                <a:lnTo>
                                  <a:pt x="913" y="8"/>
                                </a:lnTo>
                                <a:lnTo>
                                  <a:pt x="912" y="7"/>
                                </a:lnTo>
                                <a:lnTo>
                                  <a:pt x="912" y="7"/>
                                </a:lnTo>
                                <a:lnTo>
                                  <a:pt x="912" y="7"/>
                                </a:lnTo>
                                <a:lnTo>
                                  <a:pt x="911" y="7"/>
                                </a:lnTo>
                                <a:lnTo>
                                  <a:pt x="911" y="7"/>
                                </a:lnTo>
                                <a:lnTo>
                                  <a:pt x="910" y="7"/>
                                </a:lnTo>
                                <a:lnTo>
                                  <a:pt x="910" y="7"/>
                                </a:lnTo>
                                <a:lnTo>
                                  <a:pt x="909" y="7"/>
                                </a:lnTo>
                                <a:lnTo>
                                  <a:pt x="909" y="7"/>
                                </a:lnTo>
                                <a:lnTo>
                                  <a:pt x="907" y="7"/>
                                </a:lnTo>
                                <a:lnTo>
                                  <a:pt x="907" y="7"/>
                                </a:lnTo>
                                <a:lnTo>
                                  <a:pt x="906" y="7"/>
                                </a:lnTo>
                                <a:lnTo>
                                  <a:pt x="906" y="7"/>
                                </a:lnTo>
                                <a:lnTo>
                                  <a:pt x="906" y="8"/>
                                </a:lnTo>
                                <a:lnTo>
                                  <a:pt x="905" y="8"/>
                                </a:lnTo>
                                <a:lnTo>
                                  <a:pt x="905" y="7"/>
                                </a:lnTo>
                                <a:lnTo>
                                  <a:pt x="903" y="7"/>
                                </a:lnTo>
                                <a:lnTo>
                                  <a:pt x="903" y="7"/>
                                </a:lnTo>
                                <a:lnTo>
                                  <a:pt x="902" y="7"/>
                                </a:lnTo>
                                <a:lnTo>
                                  <a:pt x="902" y="6"/>
                                </a:lnTo>
                                <a:lnTo>
                                  <a:pt x="901" y="6"/>
                                </a:lnTo>
                                <a:lnTo>
                                  <a:pt x="901" y="6"/>
                                </a:lnTo>
                                <a:lnTo>
                                  <a:pt x="899" y="6"/>
                                </a:lnTo>
                                <a:lnTo>
                                  <a:pt x="899" y="5"/>
                                </a:lnTo>
                                <a:lnTo>
                                  <a:pt x="899" y="5"/>
                                </a:lnTo>
                                <a:lnTo>
                                  <a:pt x="899" y="6"/>
                                </a:lnTo>
                                <a:lnTo>
                                  <a:pt x="898" y="6"/>
                                </a:lnTo>
                                <a:lnTo>
                                  <a:pt x="898" y="6"/>
                                </a:lnTo>
                                <a:lnTo>
                                  <a:pt x="894" y="6"/>
                                </a:lnTo>
                                <a:lnTo>
                                  <a:pt x="893" y="6"/>
                                </a:lnTo>
                                <a:lnTo>
                                  <a:pt x="892" y="6"/>
                                </a:lnTo>
                                <a:lnTo>
                                  <a:pt x="892" y="5"/>
                                </a:lnTo>
                                <a:lnTo>
                                  <a:pt x="892" y="6"/>
                                </a:lnTo>
                                <a:lnTo>
                                  <a:pt x="890" y="6"/>
                                </a:lnTo>
                                <a:lnTo>
                                  <a:pt x="890" y="5"/>
                                </a:lnTo>
                                <a:lnTo>
                                  <a:pt x="890" y="5"/>
                                </a:lnTo>
                                <a:lnTo>
                                  <a:pt x="889" y="4"/>
                                </a:lnTo>
                                <a:lnTo>
                                  <a:pt x="889" y="5"/>
                                </a:lnTo>
                                <a:lnTo>
                                  <a:pt x="889" y="5"/>
                                </a:lnTo>
                                <a:lnTo>
                                  <a:pt x="888" y="4"/>
                                </a:lnTo>
                                <a:lnTo>
                                  <a:pt x="888" y="4"/>
                                </a:lnTo>
                                <a:lnTo>
                                  <a:pt x="888" y="4"/>
                                </a:lnTo>
                                <a:lnTo>
                                  <a:pt x="886" y="4"/>
                                </a:lnTo>
                                <a:lnTo>
                                  <a:pt x="886" y="3"/>
                                </a:lnTo>
                                <a:lnTo>
                                  <a:pt x="886" y="4"/>
                                </a:lnTo>
                                <a:lnTo>
                                  <a:pt x="886" y="2"/>
                                </a:lnTo>
                                <a:lnTo>
                                  <a:pt x="886" y="2"/>
                                </a:lnTo>
                                <a:lnTo>
                                  <a:pt x="886" y="2"/>
                                </a:lnTo>
                                <a:lnTo>
                                  <a:pt x="886" y="2"/>
                                </a:lnTo>
                                <a:lnTo>
                                  <a:pt x="886" y="2"/>
                                </a:lnTo>
                                <a:lnTo>
                                  <a:pt x="885" y="2"/>
                                </a:lnTo>
                                <a:lnTo>
                                  <a:pt x="885" y="2"/>
                                </a:lnTo>
                                <a:lnTo>
                                  <a:pt x="885" y="0"/>
                                </a:lnTo>
                                <a:lnTo>
                                  <a:pt x="884" y="0"/>
                                </a:lnTo>
                                <a:lnTo>
                                  <a:pt x="884" y="1"/>
                                </a:lnTo>
                                <a:lnTo>
                                  <a:pt x="884" y="1"/>
                                </a:lnTo>
                                <a:lnTo>
                                  <a:pt x="884" y="4"/>
                                </a:lnTo>
                                <a:lnTo>
                                  <a:pt x="884" y="4"/>
                                </a:lnTo>
                                <a:lnTo>
                                  <a:pt x="884" y="5"/>
                                </a:lnTo>
                                <a:lnTo>
                                  <a:pt x="884" y="6"/>
                                </a:lnTo>
                                <a:lnTo>
                                  <a:pt x="884" y="6"/>
                                </a:lnTo>
                                <a:lnTo>
                                  <a:pt x="884" y="6"/>
                                </a:lnTo>
                                <a:lnTo>
                                  <a:pt x="884" y="7"/>
                                </a:lnTo>
                                <a:lnTo>
                                  <a:pt x="884" y="7"/>
                                </a:lnTo>
                                <a:lnTo>
                                  <a:pt x="885" y="8"/>
                                </a:lnTo>
                                <a:lnTo>
                                  <a:pt x="885" y="8"/>
                                </a:lnTo>
                                <a:lnTo>
                                  <a:pt x="884" y="9"/>
                                </a:lnTo>
                                <a:lnTo>
                                  <a:pt x="885" y="9"/>
                                </a:lnTo>
                                <a:lnTo>
                                  <a:pt x="885" y="9"/>
                                </a:lnTo>
                                <a:lnTo>
                                  <a:pt x="885" y="10"/>
                                </a:lnTo>
                                <a:lnTo>
                                  <a:pt x="885" y="10"/>
                                </a:lnTo>
                                <a:lnTo>
                                  <a:pt x="885" y="10"/>
                                </a:lnTo>
                                <a:lnTo>
                                  <a:pt x="886" y="10"/>
                                </a:lnTo>
                                <a:lnTo>
                                  <a:pt x="886" y="11"/>
                                </a:lnTo>
                                <a:lnTo>
                                  <a:pt x="886" y="11"/>
                                </a:lnTo>
                                <a:lnTo>
                                  <a:pt x="887" y="11"/>
                                </a:lnTo>
                                <a:lnTo>
                                  <a:pt x="887" y="18"/>
                                </a:lnTo>
                                <a:lnTo>
                                  <a:pt x="885" y="22"/>
                                </a:lnTo>
                                <a:lnTo>
                                  <a:pt x="881" y="25"/>
                                </a:lnTo>
                                <a:lnTo>
                                  <a:pt x="880" y="26"/>
                                </a:lnTo>
                                <a:lnTo>
                                  <a:pt x="877" y="27"/>
                                </a:lnTo>
                                <a:lnTo>
                                  <a:pt x="875" y="28"/>
                                </a:lnTo>
                                <a:lnTo>
                                  <a:pt x="871" y="29"/>
                                </a:lnTo>
                                <a:lnTo>
                                  <a:pt x="866" y="29"/>
                                </a:lnTo>
                                <a:lnTo>
                                  <a:pt x="864" y="31"/>
                                </a:lnTo>
                                <a:lnTo>
                                  <a:pt x="862" y="33"/>
                                </a:lnTo>
                                <a:lnTo>
                                  <a:pt x="862" y="34"/>
                                </a:lnTo>
                                <a:lnTo>
                                  <a:pt x="860" y="36"/>
                                </a:lnTo>
                                <a:lnTo>
                                  <a:pt x="859" y="38"/>
                                </a:lnTo>
                                <a:lnTo>
                                  <a:pt x="858" y="42"/>
                                </a:lnTo>
                                <a:lnTo>
                                  <a:pt x="858" y="42"/>
                                </a:lnTo>
                                <a:lnTo>
                                  <a:pt x="858" y="42"/>
                                </a:lnTo>
                                <a:lnTo>
                                  <a:pt x="857" y="44"/>
                                </a:lnTo>
                                <a:lnTo>
                                  <a:pt x="856" y="45"/>
                                </a:lnTo>
                                <a:lnTo>
                                  <a:pt x="856" y="47"/>
                                </a:lnTo>
                                <a:lnTo>
                                  <a:pt x="856" y="49"/>
                                </a:lnTo>
                                <a:lnTo>
                                  <a:pt x="856" y="51"/>
                                </a:lnTo>
                                <a:lnTo>
                                  <a:pt x="857" y="54"/>
                                </a:lnTo>
                                <a:lnTo>
                                  <a:pt x="861" y="57"/>
                                </a:lnTo>
                                <a:lnTo>
                                  <a:pt x="862" y="60"/>
                                </a:lnTo>
                                <a:lnTo>
                                  <a:pt x="862" y="63"/>
                                </a:lnTo>
                                <a:lnTo>
                                  <a:pt x="862" y="63"/>
                                </a:lnTo>
                                <a:lnTo>
                                  <a:pt x="859" y="69"/>
                                </a:lnTo>
                                <a:lnTo>
                                  <a:pt x="858" y="69"/>
                                </a:lnTo>
                                <a:lnTo>
                                  <a:pt x="855" y="73"/>
                                </a:lnTo>
                                <a:lnTo>
                                  <a:pt x="852" y="75"/>
                                </a:lnTo>
                                <a:lnTo>
                                  <a:pt x="847" y="76"/>
                                </a:lnTo>
                                <a:lnTo>
                                  <a:pt x="844" y="76"/>
                                </a:lnTo>
                                <a:lnTo>
                                  <a:pt x="843" y="76"/>
                                </a:lnTo>
                                <a:lnTo>
                                  <a:pt x="841" y="73"/>
                                </a:lnTo>
                                <a:lnTo>
                                  <a:pt x="840" y="72"/>
                                </a:lnTo>
                                <a:lnTo>
                                  <a:pt x="837" y="69"/>
                                </a:lnTo>
                                <a:lnTo>
                                  <a:pt x="834" y="74"/>
                                </a:lnTo>
                                <a:lnTo>
                                  <a:pt x="834" y="74"/>
                                </a:lnTo>
                                <a:lnTo>
                                  <a:pt x="833" y="75"/>
                                </a:lnTo>
                                <a:lnTo>
                                  <a:pt x="833" y="81"/>
                                </a:lnTo>
                                <a:lnTo>
                                  <a:pt x="832" y="86"/>
                                </a:lnTo>
                                <a:lnTo>
                                  <a:pt x="835" y="92"/>
                                </a:lnTo>
                                <a:lnTo>
                                  <a:pt x="835" y="93"/>
                                </a:lnTo>
                                <a:lnTo>
                                  <a:pt x="835" y="93"/>
                                </a:lnTo>
                                <a:lnTo>
                                  <a:pt x="836" y="94"/>
                                </a:lnTo>
                                <a:lnTo>
                                  <a:pt x="836" y="94"/>
                                </a:lnTo>
                                <a:lnTo>
                                  <a:pt x="837" y="97"/>
                                </a:lnTo>
                                <a:lnTo>
                                  <a:pt x="838" y="100"/>
                                </a:lnTo>
                                <a:lnTo>
                                  <a:pt x="841" y="104"/>
                                </a:lnTo>
                                <a:lnTo>
                                  <a:pt x="841" y="105"/>
                                </a:lnTo>
                                <a:lnTo>
                                  <a:pt x="842" y="109"/>
                                </a:lnTo>
                                <a:lnTo>
                                  <a:pt x="842" y="111"/>
                                </a:lnTo>
                                <a:lnTo>
                                  <a:pt x="842" y="113"/>
                                </a:lnTo>
                                <a:lnTo>
                                  <a:pt x="847" y="115"/>
                                </a:lnTo>
                                <a:lnTo>
                                  <a:pt x="849" y="117"/>
                                </a:lnTo>
                                <a:lnTo>
                                  <a:pt x="850" y="118"/>
                                </a:lnTo>
                                <a:lnTo>
                                  <a:pt x="851" y="119"/>
                                </a:lnTo>
                                <a:lnTo>
                                  <a:pt x="851" y="119"/>
                                </a:lnTo>
                                <a:lnTo>
                                  <a:pt x="851" y="120"/>
                                </a:lnTo>
                                <a:lnTo>
                                  <a:pt x="852" y="121"/>
                                </a:lnTo>
                                <a:lnTo>
                                  <a:pt x="853" y="124"/>
                                </a:lnTo>
                                <a:lnTo>
                                  <a:pt x="855" y="129"/>
                                </a:lnTo>
                                <a:lnTo>
                                  <a:pt x="858" y="133"/>
                                </a:lnTo>
                                <a:lnTo>
                                  <a:pt x="861" y="134"/>
                                </a:lnTo>
                                <a:lnTo>
                                  <a:pt x="864" y="135"/>
                                </a:lnTo>
                                <a:lnTo>
                                  <a:pt x="865" y="137"/>
                                </a:lnTo>
                                <a:lnTo>
                                  <a:pt x="866" y="140"/>
                                </a:lnTo>
                                <a:lnTo>
                                  <a:pt x="867" y="146"/>
                                </a:lnTo>
                                <a:lnTo>
                                  <a:pt x="866" y="146"/>
                                </a:lnTo>
                                <a:lnTo>
                                  <a:pt x="866" y="147"/>
                                </a:lnTo>
                                <a:lnTo>
                                  <a:pt x="865" y="150"/>
                                </a:lnTo>
                                <a:lnTo>
                                  <a:pt x="864" y="152"/>
                                </a:lnTo>
                                <a:lnTo>
                                  <a:pt x="862" y="153"/>
                                </a:lnTo>
                                <a:lnTo>
                                  <a:pt x="862" y="158"/>
                                </a:lnTo>
                                <a:lnTo>
                                  <a:pt x="865" y="160"/>
                                </a:lnTo>
                                <a:lnTo>
                                  <a:pt x="869" y="160"/>
                                </a:lnTo>
                                <a:lnTo>
                                  <a:pt x="871" y="159"/>
                                </a:lnTo>
                                <a:lnTo>
                                  <a:pt x="873" y="159"/>
                                </a:lnTo>
                                <a:lnTo>
                                  <a:pt x="877" y="155"/>
                                </a:lnTo>
                                <a:lnTo>
                                  <a:pt x="880" y="153"/>
                                </a:lnTo>
                                <a:lnTo>
                                  <a:pt x="881" y="153"/>
                                </a:lnTo>
                                <a:lnTo>
                                  <a:pt x="884" y="153"/>
                                </a:lnTo>
                                <a:lnTo>
                                  <a:pt x="885" y="153"/>
                                </a:lnTo>
                                <a:lnTo>
                                  <a:pt x="885" y="154"/>
                                </a:lnTo>
                                <a:lnTo>
                                  <a:pt x="889" y="154"/>
                                </a:lnTo>
                                <a:lnTo>
                                  <a:pt x="891" y="154"/>
                                </a:lnTo>
                                <a:lnTo>
                                  <a:pt x="895" y="153"/>
                                </a:lnTo>
                                <a:lnTo>
                                  <a:pt x="898" y="149"/>
                                </a:lnTo>
                                <a:lnTo>
                                  <a:pt x="898" y="148"/>
                                </a:lnTo>
                                <a:lnTo>
                                  <a:pt x="901" y="146"/>
                                </a:lnTo>
                                <a:lnTo>
                                  <a:pt x="904" y="144"/>
                                </a:lnTo>
                                <a:lnTo>
                                  <a:pt x="909" y="143"/>
                                </a:lnTo>
                                <a:lnTo>
                                  <a:pt x="912" y="141"/>
                                </a:lnTo>
                                <a:lnTo>
                                  <a:pt x="913" y="139"/>
                                </a:lnTo>
                                <a:lnTo>
                                  <a:pt x="911" y="135"/>
                                </a:lnTo>
                                <a:lnTo>
                                  <a:pt x="908" y="133"/>
                                </a:lnTo>
                                <a:lnTo>
                                  <a:pt x="905" y="132"/>
                                </a:lnTo>
                                <a:lnTo>
                                  <a:pt x="903" y="131"/>
                                </a:lnTo>
                                <a:lnTo>
                                  <a:pt x="901" y="131"/>
                                </a:lnTo>
                                <a:lnTo>
                                  <a:pt x="898" y="129"/>
                                </a:lnTo>
                                <a:lnTo>
                                  <a:pt x="896" y="129"/>
                                </a:lnTo>
                                <a:lnTo>
                                  <a:pt x="895" y="127"/>
                                </a:lnTo>
                                <a:lnTo>
                                  <a:pt x="894" y="124"/>
                                </a:lnTo>
                                <a:lnTo>
                                  <a:pt x="889" y="123"/>
                                </a:lnTo>
                                <a:lnTo>
                                  <a:pt x="887" y="125"/>
                                </a:lnTo>
                                <a:lnTo>
                                  <a:pt x="886" y="125"/>
                                </a:lnTo>
                                <a:lnTo>
                                  <a:pt x="884" y="126"/>
                                </a:lnTo>
                                <a:lnTo>
                                  <a:pt x="883" y="124"/>
                                </a:lnTo>
                                <a:lnTo>
                                  <a:pt x="881" y="122"/>
                                </a:lnTo>
                                <a:lnTo>
                                  <a:pt x="881" y="121"/>
                                </a:lnTo>
                                <a:lnTo>
                                  <a:pt x="881" y="121"/>
                                </a:lnTo>
                                <a:lnTo>
                                  <a:pt x="882" y="119"/>
                                </a:lnTo>
                                <a:lnTo>
                                  <a:pt x="883" y="118"/>
                                </a:lnTo>
                                <a:lnTo>
                                  <a:pt x="883" y="117"/>
                                </a:lnTo>
                                <a:lnTo>
                                  <a:pt x="883" y="117"/>
                                </a:lnTo>
                                <a:lnTo>
                                  <a:pt x="883" y="116"/>
                                </a:lnTo>
                                <a:lnTo>
                                  <a:pt x="885" y="114"/>
                                </a:lnTo>
                                <a:lnTo>
                                  <a:pt x="888" y="112"/>
                                </a:lnTo>
                                <a:lnTo>
                                  <a:pt x="892" y="110"/>
                                </a:lnTo>
                                <a:lnTo>
                                  <a:pt x="893" y="107"/>
                                </a:lnTo>
                                <a:lnTo>
                                  <a:pt x="894" y="105"/>
                                </a:lnTo>
                                <a:lnTo>
                                  <a:pt x="894" y="103"/>
                                </a:lnTo>
                                <a:lnTo>
                                  <a:pt x="896" y="101"/>
                                </a:lnTo>
                                <a:lnTo>
                                  <a:pt x="897" y="99"/>
                                </a:lnTo>
                                <a:lnTo>
                                  <a:pt x="898" y="98"/>
                                </a:lnTo>
                                <a:lnTo>
                                  <a:pt x="899" y="96"/>
                                </a:lnTo>
                                <a:lnTo>
                                  <a:pt x="902" y="92"/>
                                </a:lnTo>
                                <a:lnTo>
                                  <a:pt x="902" y="92"/>
                                </a:lnTo>
                                <a:lnTo>
                                  <a:pt x="902" y="91"/>
                                </a:lnTo>
                                <a:lnTo>
                                  <a:pt x="902" y="90"/>
                                </a:lnTo>
                                <a:lnTo>
                                  <a:pt x="903" y="90"/>
                                </a:lnTo>
                                <a:lnTo>
                                  <a:pt x="905" y="86"/>
                                </a:lnTo>
                                <a:lnTo>
                                  <a:pt x="905" y="82"/>
                                </a:lnTo>
                                <a:lnTo>
                                  <a:pt x="905" y="80"/>
                                </a:lnTo>
                                <a:lnTo>
                                  <a:pt x="907" y="76"/>
                                </a:lnTo>
                                <a:lnTo>
                                  <a:pt x="908" y="75"/>
                                </a:lnTo>
                                <a:lnTo>
                                  <a:pt x="908" y="74"/>
                                </a:lnTo>
                                <a:lnTo>
                                  <a:pt x="910" y="72"/>
                                </a:lnTo>
                                <a:lnTo>
                                  <a:pt x="910" y="72"/>
                                </a:lnTo>
                                <a:lnTo>
                                  <a:pt x="912" y="70"/>
                                </a:lnTo>
                                <a:lnTo>
                                  <a:pt x="912" y="69"/>
                                </a:lnTo>
                                <a:lnTo>
                                  <a:pt x="918" y="67"/>
                                </a:lnTo>
                                <a:lnTo>
                                  <a:pt x="920" y="66"/>
                                </a:lnTo>
                                <a:lnTo>
                                  <a:pt x="923" y="65"/>
                                </a:lnTo>
                                <a:lnTo>
                                  <a:pt x="924" y="60"/>
                                </a:lnTo>
                                <a:lnTo>
                                  <a:pt x="924" y="5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FBFBF"/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25" name="Google Shape;296;g3acfd759735_0_37">
                            <a:extLst>
                              <a:ext uri="{FF2B5EF4-FFF2-40B4-BE49-F238E27FC236}">
                                <a16:creationId xmlns:a16="http://schemas.microsoft.com/office/drawing/2014/main" id="{CC38C050-4718-8076-513C-CFE900A2F92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502150" y="4059238"/>
                            <a:ext cx="1247776" cy="1700216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921" h="2619" extrusionOk="0">
                                <a:moveTo>
                                  <a:pt x="1921" y="149"/>
                                </a:moveTo>
                                <a:cubicBezTo>
                                  <a:pt x="1921" y="156"/>
                                  <a:pt x="1921" y="156"/>
                                  <a:pt x="1921" y="156"/>
                                </a:cubicBezTo>
                                <a:cubicBezTo>
                                  <a:pt x="1908" y="167"/>
                                  <a:pt x="1908" y="167"/>
                                  <a:pt x="1908" y="167"/>
                                </a:cubicBezTo>
                                <a:cubicBezTo>
                                  <a:pt x="1900" y="175"/>
                                  <a:pt x="1900" y="175"/>
                                  <a:pt x="1900" y="175"/>
                                </a:cubicBezTo>
                                <a:cubicBezTo>
                                  <a:pt x="1898" y="187"/>
                                  <a:pt x="1898" y="187"/>
                                  <a:pt x="1898" y="187"/>
                                </a:cubicBezTo>
                                <a:cubicBezTo>
                                  <a:pt x="1900" y="202"/>
                                  <a:pt x="1900" y="202"/>
                                  <a:pt x="1900" y="202"/>
                                </a:cubicBezTo>
                                <a:cubicBezTo>
                                  <a:pt x="1900" y="209"/>
                                  <a:pt x="1900" y="209"/>
                                  <a:pt x="1900" y="209"/>
                                </a:cubicBezTo>
                                <a:cubicBezTo>
                                  <a:pt x="1901" y="219"/>
                                  <a:pt x="1901" y="219"/>
                                  <a:pt x="1901" y="219"/>
                                </a:cubicBezTo>
                                <a:cubicBezTo>
                                  <a:pt x="1900" y="226"/>
                                  <a:pt x="1900" y="226"/>
                                  <a:pt x="1900" y="226"/>
                                </a:cubicBezTo>
                                <a:cubicBezTo>
                                  <a:pt x="1898" y="237"/>
                                  <a:pt x="1898" y="237"/>
                                  <a:pt x="1898" y="237"/>
                                </a:cubicBezTo>
                                <a:cubicBezTo>
                                  <a:pt x="1894" y="240"/>
                                  <a:pt x="1894" y="240"/>
                                  <a:pt x="1894" y="240"/>
                                </a:cubicBezTo>
                                <a:cubicBezTo>
                                  <a:pt x="1891" y="237"/>
                                  <a:pt x="1891" y="237"/>
                                  <a:pt x="1891" y="237"/>
                                </a:cubicBezTo>
                                <a:cubicBezTo>
                                  <a:pt x="1883" y="225"/>
                                  <a:pt x="1883" y="225"/>
                                  <a:pt x="1883" y="225"/>
                                </a:cubicBezTo>
                                <a:cubicBezTo>
                                  <a:pt x="1881" y="223"/>
                                  <a:pt x="1881" y="223"/>
                                  <a:pt x="1881" y="223"/>
                                </a:cubicBezTo>
                                <a:cubicBezTo>
                                  <a:pt x="1876" y="218"/>
                                  <a:pt x="1876" y="218"/>
                                  <a:pt x="1876" y="218"/>
                                </a:cubicBezTo>
                                <a:cubicBezTo>
                                  <a:pt x="1870" y="213"/>
                                  <a:pt x="1870" y="213"/>
                                  <a:pt x="1870" y="213"/>
                                </a:cubicBezTo>
                                <a:cubicBezTo>
                                  <a:pt x="1867" y="205"/>
                                  <a:pt x="1867" y="205"/>
                                  <a:pt x="1867" y="205"/>
                                </a:cubicBezTo>
                                <a:cubicBezTo>
                                  <a:pt x="1864" y="192"/>
                                  <a:pt x="1864" y="192"/>
                                  <a:pt x="1864" y="192"/>
                                </a:cubicBezTo>
                                <a:cubicBezTo>
                                  <a:pt x="1857" y="172"/>
                                  <a:pt x="1857" y="172"/>
                                  <a:pt x="1857" y="172"/>
                                </a:cubicBezTo>
                                <a:cubicBezTo>
                                  <a:pt x="1850" y="154"/>
                                  <a:pt x="1850" y="154"/>
                                  <a:pt x="1850" y="154"/>
                                </a:cubicBezTo>
                                <a:cubicBezTo>
                                  <a:pt x="1849" y="136"/>
                                  <a:pt x="1849" y="136"/>
                                  <a:pt x="1849" y="136"/>
                                </a:cubicBezTo>
                                <a:cubicBezTo>
                                  <a:pt x="1844" y="129"/>
                                  <a:pt x="1844" y="129"/>
                                  <a:pt x="1844" y="129"/>
                                </a:cubicBezTo>
                                <a:cubicBezTo>
                                  <a:pt x="1842" y="128"/>
                                  <a:pt x="1842" y="128"/>
                                  <a:pt x="1842" y="128"/>
                                </a:cubicBezTo>
                                <a:cubicBezTo>
                                  <a:pt x="1836" y="127"/>
                                  <a:pt x="1836" y="127"/>
                                  <a:pt x="1836" y="127"/>
                                </a:cubicBezTo>
                                <a:cubicBezTo>
                                  <a:pt x="1823" y="125"/>
                                  <a:pt x="1823" y="125"/>
                                  <a:pt x="1823" y="125"/>
                                </a:cubicBezTo>
                                <a:cubicBezTo>
                                  <a:pt x="1816" y="127"/>
                                  <a:pt x="1816" y="127"/>
                                  <a:pt x="1816" y="127"/>
                                </a:cubicBezTo>
                                <a:cubicBezTo>
                                  <a:pt x="1813" y="137"/>
                                  <a:pt x="1813" y="137"/>
                                  <a:pt x="1813" y="137"/>
                                </a:cubicBezTo>
                                <a:cubicBezTo>
                                  <a:pt x="1812" y="138"/>
                                  <a:pt x="1812" y="138"/>
                                  <a:pt x="1812" y="138"/>
                                </a:cubicBezTo>
                                <a:cubicBezTo>
                                  <a:pt x="1812" y="152"/>
                                  <a:pt x="1812" y="152"/>
                                  <a:pt x="1812" y="152"/>
                                </a:cubicBezTo>
                                <a:cubicBezTo>
                                  <a:pt x="1817" y="158"/>
                                  <a:pt x="1817" y="158"/>
                                  <a:pt x="1817" y="158"/>
                                </a:cubicBezTo>
                                <a:cubicBezTo>
                                  <a:pt x="1818" y="160"/>
                                  <a:pt x="1818" y="160"/>
                                  <a:pt x="1818" y="160"/>
                                </a:cubicBezTo>
                                <a:cubicBezTo>
                                  <a:pt x="1821" y="165"/>
                                  <a:pt x="1821" y="165"/>
                                  <a:pt x="1821" y="165"/>
                                </a:cubicBezTo>
                                <a:cubicBezTo>
                                  <a:pt x="1826" y="170"/>
                                  <a:pt x="1826" y="170"/>
                                  <a:pt x="1826" y="170"/>
                                </a:cubicBezTo>
                                <a:cubicBezTo>
                                  <a:pt x="1827" y="172"/>
                                  <a:pt x="1827" y="172"/>
                                  <a:pt x="1827" y="172"/>
                                </a:cubicBezTo>
                                <a:cubicBezTo>
                                  <a:pt x="1829" y="172"/>
                                  <a:pt x="1829" y="172"/>
                                  <a:pt x="1829" y="172"/>
                                </a:cubicBezTo>
                                <a:cubicBezTo>
                                  <a:pt x="1837" y="187"/>
                                  <a:pt x="1837" y="187"/>
                                  <a:pt x="1837" y="187"/>
                                </a:cubicBezTo>
                                <a:cubicBezTo>
                                  <a:pt x="1840" y="198"/>
                                  <a:pt x="1840" y="198"/>
                                  <a:pt x="1840" y="198"/>
                                </a:cubicBezTo>
                                <a:cubicBezTo>
                                  <a:pt x="1841" y="206"/>
                                  <a:pt x="1841" y="206"/>
                                  <a:pt x="1841" y="206"/>
                                </a:cubicBezTo>
                                <a:cubicBezTo>
                                  <a:pt x="1841" y="216"/>
                                  <a:pt x="1841" y="216"/>
                                  <a:pt x="1841" y="216"/>
                                </a:cubicBezTo>
                                <a:cubicBezTo>
                                  <a:pt x="1838" y="229"/>
                                  <a:pt x="1838" y="229"/>
                                  <a:pt x="1838" y="229"/>
                                </a:cubicBezTo>
                                <a:cubicBezTo>
                                  <a:pt x="1844" y="240"/>
                                  <a:pt x="1844" y="240"/>
                                  <a:pt x="1844" y="240"/>
                                </a:cubicBezTo>
                                <a:cubicBezTo>
                                  <a:pt x="1847" y="242"/>
                                  <a:pt x="1847" y="242"/>
                                  <a:pt x="1847" y="242"/>
                                </a:cubicBezTo>
                                <a:cubicBezTo>
                                  <a:pt x="1852" y="248"/>
                                  <a:pt x="1852" y="248"/>
                                  <a:pt x="1852" y="248"/>
                                </a:cubicBezTo>
                                <a:cubicBezTo>
                                  <a:pt x="1862" y="254"/>
                                  <a:pt x="1862" y="254"/>
                                  <a:pt x="1862" y="254"/>
                                </a:cubicBezTo>
                                <a:cubicBezTo>
                                  <a:pt x="1859" y="263"/>
                                  <a:pt x="1859" y="263"/>
                                  <a:pt x="1859" y="263"/>
                                </a:cubicBezTo>
                                <a:cubicBezTo>
                                  <a:pt x="1858" y="267"/>
                                  <a:pt x="1858" y="267"/>
                                  <a:pt x="1858" y="267"/>
                                </a:cubicBezTo>
                                <a:cubicBezTo>
                                  <a:pt x="1857" y="271"/>
                                  <a:pt x="1857" y="271"/>
                                  <a:pt x="1857" y="271"/>
                                </a:cubicBezTo>
                                <a:cubicBezTo>
                                  <a:pt x="1866" y="278"/>
                                  <a:pt x="1866" y="278"/>
                                  <a:pt x="1866" y="278"/>
                                </a:cubicBezTo>
                                <a:cubicBezTo>
                                  <a:pt x="1864" y="282"/>
                                  <a:pt x="1864" y="282"/>
                                  <a:pt x="1864" y="282"/>
                                </a:cubicBezTo>
                                <a:cubicBezTo>
                                  <a:pt x="1857" y="289"/>
                                  <a:pt x="1857" y="289"/>
                                  <a:pt x="1857" y="289"/>
                                </a:cubicBezTo>
                                <a:cubicBezTo>
                                  <a:pt x="1855" y="292"/>
                                  <a:pt x="1855" y="292"/>
                                  <a:pt x="1855" y="292"/>
                                </a:cubicBezTo>
                                <a:cubicBezTo>
                                  <a:pt x="1857" y="295"/>
                                  <a:pt x="1857" y="295"/>
                                  <a:pt x="1857" y="295"/>
                                </a:cubicBezTo>
                                <a:cubicBezTo>
                                  <a:pt x="1847" y="305"/>
                                  <a:pt x="1847" y="305"/>
                                  <a:pt x="1847" y="305"/>
                                </a:cubicBezTo>
                                <a:cubicBezTo>
                                  <a:pt x="1844" y="314"/>
                                  <a:pt x="1844" y="314"/>
                                  <a:pt x="1844" y="314"/>
                                </a:cubicBezTo>
                                <a:cubicBezTo>
                                  <a:pt x="1843" y="316"/>
                                  <a:pt x="1843" y="316"/>
                                  <a:pt x="1843" y="316"/>
                                </a:cubicBezTo>
                                <a:cubicBezTo>
                                  <a:pt x="1841" y="325"/>
                                  <a:pt x="1841" y="325"/>
                                  <a:pt x="1841" y="325"/>
                                </a:cubicBezTo>
                                <a:cubicBezTo>
                                  <a:pt x="1841" y="331"/>
                                  <a:pt x="1841" y="331"/>
                                  <a:pt x="1841" y="331"/>
                                </a:cubicBezTo>
                                <a:cubicBezTo>
                                  <a:pt x="1840" y="340"/>
                                  <a:pt x="1840" y="340"/>
                                  <a:pt x="1840" y="340"/>
                                </a:cubicBezTo>
                                <a:cubicBezTo>
                                  <a:pt x="1836" y="345"/>
                                  <a:pt x="1836" y="345"/>
                                  <a:pt x="1836" y="345"/>
                                </a:cubicBezTo>
                                <a:cubicBezTo>
                                  <a:pt x="1833" y="349"/>
                                  <a:pt x="1833" y="349"/>
                                  <a:pt x="1833" y="349"/>
                                </a:cubicBezTo>
                                <a:cubicBezTo>
                                  <a:pt x="1827" y="361"/>
                                  <a:pt x="1827" y="361"/>
                                  <a:pt x="1827" y="361"/>
                                </a:cubicBezTo>
                                <a:cubicBezTo>
                                  <a:pt x="1825" y="374"/>
                                  <a:pt x="1825" y="374"/>
                                  <a:pt x="1825" y="374"/>
                                </a:cubicBezTo>
                                <a:cubicBezTo>
                                  <a:pt x="1817" y="383"/>
                                  <a:pt x="1817" y="383"/>
                                  <a:pt x="1817" y="383"/>
                                </a:cubicBezTo>
                                <a:cubicBezTo>
                                  <a:pt x="1810" y="388"/>
                                  <a:pt x="1810" y="388"/>
                                  <a:pt x="1810" y="388"/>
                                </a:cubicBezTo>
                                <a:cubicBezTo>
                                  <a:pt x="1806" y="390"/>
                                  <a:pt x="1806" y="390"/>
                                  <a:pt x="1806" y="390"/>
                                </a:cubicBezTo>
                                <a:cubicBezTo>
                                  <a:pt x="1804" y="392"/>
                                  <a:pt x="1804" y="392"/>
                                  <a:pt x="1804" y="392"/>
                                </a:cubicBezTo>
                                <a:cubicBezTo>
                                  <a:pt x="1796" y="396"/>
                                  <a:pt x="1796" y="396"/>
                                  <a:pt x="1796" y="396"/>
                                </a:cubicBezTo>
                                <a:cubicBezTo>
                                  <a:pt x="1793" y="398"/>
                                  <a:pt x="1793" y="398"/>
                                  <a:pt x="1793" y="398"/>
                                </a:cubicBezTo>
                                <a:cubicBezTo>
                                  <a:pt x="1788" y="410"/>
                                  <a:pt x="1788" y="410"/>
                                  <a:pt x="1788" y="410"/>
                                </a:cubicBezTo>
                                <a:cubicBezTo>
                                  <a:pt x="1786" y="422"/>
                                  <a:pt x="1786" y="422"/>
                                  <a:pt x="1786" y="422"/>
                                </a:cubicBezTo>
                                <a:cubicBezTo>
                                  <a:pt x="1786" y="423"/>
                                  <a:pt x="1786" y="423"/>
                                  <a:pt x="1786" y="423"/>
                                </a:cubicBezTo>
                                <a:cubicBezTo>
                                  <a:pt x="1781" y="432"/>
                                  <a:pt x="1781" y="432"/>
                                  <a:pt x="1781" y="432"/>
                                </a:cubicBezTo>
                                <a:cubicBezTo>
                                  <a:pt x="1778" y="436"/>
                                  <a:pt x="1778" y="436"/>
                                  <a:pt x="1778" y="436"/>
                                </a:cubicBezTo>
                                <a:cubicBezTo>
                                  <a:pt x="1765" y="444"/>
                                  <a:pt x="1765" y="444"/>
                                  <a:pt x="1765" y="444"/>
                                </a:cubicBezTo>
                                <a:cubicBezTo>
                                  <a:pt x="1758" y="450"/>
                                  <a:pt x="1758" y="450"/>
                                  <a:pt x="1758" y="450"/>
                                </a:cubicBezTo>
                                <a:cubicBezTo>
                                  <a:pt x="1757" y="452"/>
                                  <a:pt x="1757" y="452"/>
                                  <a:pt x="1757" y="452"/>
                                </a:cubicBezTo>
                                <a:cubicBezTo>
                                  <a:pt x="1751" y="456"/>
                                  <a:pt x="1751" y="456"/>
                                  <a:pt x="1751" y="456"/>
                                </a:cubicBezTo>
                                <a:cubicBezTo>
                                  <a:pt x="1751" y="457"/>
                                  <a:pt x="1751" y="457"/>
                                  <a:pt x="1751" y="457"/>
                                </a:cubicBezTo>
                                <a:cubicBezTo>
                                  <a:pt x="1750" y="462"/>
                                  <a:pt x="1750" y="462"/>
                                  <a:pt x="1750" y="462"/>
                                </a:cubicBezTo>
                                <a:cubicBezTo>
                                  <a:pt x="1750" y="470"/>
                                  <a:pt x="1750" y="470"/>
                                  <a:pt x="1750" y="470"/>
                                </a:cubicBezTo>
                                <a:cubicBezTo>
                                  <a:pt x="1746" y="482"/>
                                  <a:pt x="1746" y="482"/>
                                  <a:pt x="1746" y="482"/>
                                </a:cubicBezTo>
                                <a:cubicBezTo>
                                  <a:pt x="1739" y="497"/>
                                  <a:pt x="1739" y="497"/>
                                  <a:pt x="1739" y="497"/>
                                </a:cubicBezTo>
                                <a:cubicBezTo>
                                  <a:pt x="1730" y="507"/>
                                  <a:pt x="1730" y="507"/>
                                  <a:pt x="1730" y="507"/>
                                </a:cubicBezTo>
                                <a:cubicBezTo>
                                  <a:pt x="1730" y="520"/>
                                  <a:pt x="1730" y="520"/>
                                  <a:pt x="1730" y="520"/>
                                </a:cubicBezTo>
                                <a:cubicBezTo>
                                  <a:pt x="1734" y="533"/>
                                  <a:pt x="1734" y="533"/>
                                  <a:pt x="1734" y="533"/>
                                </a:cubicBezTo>
                                <a:cubicBezTo>
                                  <a:pt x="1734" y="536"/>
                                  <a:pt x="1734" y="536"/>
                                  <a:pt x="1734" y="536"/>
                                </a:cubicBezTo>
                                <a:cubicBezTo>
                                  <a:pt x="1735" y="542"/>
                                  <a:pt x="1735" y="542"/>
                                  <a:pt x="1735" y="542"/>
                                </a:cubicBezTo>
                                <a:cubicBezTo>
                                  <a:pt x="1735" y="544"/>
                                  <a:pt x="1735" y="544"/>
                                  <a:pt x="1735" y="544"/>
                                </a:cubicBezTo>
                                <a:cubicBezTo>
                                  <a:pt x="1730" y="554"/>
                                  <a:pt x="1730" y="554"/>
                                  <a:pt x="1730" y="554"/>
                                </a:cubicBezTo>
                                <a:cubicBezTo>
                                  <a:pt x="1728" y="557"/>
                                  <a:pt x="1728" y="557"/>
                                  <a:pt x="1728" y="557"/>
                                </a:cubicBezTo>
                                <a:cubicBezTo>
                                  <a:pt x="1723" y="564"/>
                                  <a:pt x="1723" y="564"/>
                                  <a:pt x="1723" y="564"/>
                                </a:cubicBezTo>
                                <a:cubicBezTo>
                                  <a:pt x="1723" y="565"/>
                                  <a:pt x="1723" y="565"/>
                                  <a:pt x="1723" y="565"/>
                                </a:cubicBezTo>
                                <a:cubicBezTo>
                                  <a:pt x="1724" y="574"/>
                                  <a:pt x="1724" y="574"/>
                                  <a:pt x="1724" y="574"/>
                                </a:cubicBezTo>
                                <a:cubicBezTo>
                                  <a:pt x="1728" y="576"/>
                                  <a:pt x="1728" y="576"/>
                                  <a:pt x="1728" y="576"/>
                                </a:cubicBezTo>
                                <a:cubicBezTo>
                                  <a:pt x="1731" y="578"/>
                                  <a:pt x="1731" y="578"/>
                                  <a:pt x="1731" y="578"/>
                                </a:cubicBezTo>
                                <a:cubicBezTo>
                                  <a:pt x="1734" y="580"/>
                                  <a:pt x="1734" y="580"/>
                                  <a:pt x="1734" y="580"/>
                                </a:cubicBezTo>
                                <a:cubicBezTo>
                                  <a:pt x="1734" y="581"/>
                                  <a:pt x="1734" y="581"/>
                                  <a:pt x="1734" y="581"/>
                                </a:cubicBezTo>
                                <a:cubicBezTo>
                                  <a:pt x="1736" y="584"/>
                                  <a:pt x="1736" y="584"/>
                                  <a:pt x="1736" y="584"/>
                                </a:cubicBezTo>
                                <a:cubicBezTo>
                                  <a:pt x="1736" y="585"/>
                                  <a:pt x="1736" y="585"/>
                                  <a:pt x="1736" y="585"/>
                                </a:cubicBezTo>
                                <a:cubicBezTo>
                                  <a:pt x="1738" y="590"/>
                                  <a:pt x="1738" y="590"/>
                                  <a:pt x="1738" y="590"/>
                                </a:cubicBezTo>
                                <a:cubicBezTo>
                                  <a:pt x="1741" y="603"/>
                                  <a:pt x="1741" y="603"/>
                                  <a:pt x="1741" y="603"/>
                                </a:cubicBezTo>
                                <a:cubicBezTo>
                                  <a:pt x="1741" y="604"/>
                                  <a:pt x="1741" y="604"/>
                                  <a:pt x="1741" y="604"/>
                                </a:cubicBezTo>
                                <a:cubicBezTo>
                                  <a:pt x="1739" y="616"/>
                                  <a:pt x="1739" y="616"/>
                                  <a:pt x="1739" y="616"/>
                                </a:cubicBezTo>
                                <a:cubicBezTo>
                                  <a:pt x="1731" y="623"/>
                                  <a:pt x="1731" y="623"/>
                                  <a:pt x="1731" y="623"/>
                                </a:cubicBezTo>
                                <a:cubicBezTo>
                                  <a:pt x="1724" y="623"/>
                                  <a:pt x="1724" y="623"/>
                                  <a:pt x="1724" y="623"/>
                                </a:cubicBezTo>
                                <a:cubicBezTo>
                                  <a:pt x="1717" y="624"/>
                                  <a:pt x="1717" y="624"/>
                                  <a:pt x="1717" y="624"/>
                                </a:cubicBezTo>
                                <a:cubicBezTo>
                                  <a:pt x="1709" y="629"/>
                                  <a:pt x="1709" y="629"/>
                                  <a:pt x="1709" y="629"/>
                                </a:cubicBezTo>
                                <a:cubicBezTo>
                                  <a:pt x="1699" y="634"/>
                                  <a:pt x="1699" y="634"/>
                                  <a:pt x="1699" y="634"/>
                                </a:cubicBezTo>
                                <a:cubicBezTo>
                                  <a:pt x="1685" y="639"/>
                                  <a:pt x="1685" y="639"/>
                                  <a:pt x="1685" y="639"/>
                                </a:cubicBezTo>
                                <a:cubicBezTo>
                                  <a:pt x="1681" y="646"/>
                                  <a:pt x="1681" y="646"/>
                                  <a:pt x="1681" y="646"/>
                                </a:cubicBezTo>
                                <a:cubicBezTo>
                                  <a:pt x="1678" y="649"/>
                                  <a:pt x="1678" y="649"/>
                                  <a:pt x="1678" y="649"/>
                                </a:cubicBezTo>
                                <a:cubicBezTo>
                                  <a:pt x="1677" y="651"/>
                                  <a:pt x="1677" y="651"/>
                                  <a:pt x="1677" y="651"/>
                                </a:cubicBezTo>
                                <a:cubicBezTo>
                                  <a:pt x="1677" y="654"/>
                                  <a:pt x="1677" y="654"/>
                                  <a:pt x="1677" y="654"/>
                                </a:cubicBezTo>
                                <a:cubicBezTo>
                                  <a:pt x="1676" y="669"/>
                                  <a:pt x="1676" y="669"/>
                                  <a:pt x="1676" y="669"/>
                                </a:cubicBezTo>
                                <a:cubicBezTo>
                                  <a:pt x="1672" y="682"/>
                                  <a:pt x="1672" y="682"/>
                                  <a:pt x="1672" y="682"/>
                                </a:cubicBezTo>
                                <a:cubicBezTo>
                                  <a:pt x="1665" y="689"/>
                                  <a:pt x="1665" y="689"/>
                                  <a:pt x="1665" y="689"/>
                                </a:cubicBezTo>
                                <a:cubicBezTo>
                                  <a:pt x="1655" y="696"/>
                                  <a:pt x="1655" y="696"/>
                                  <a:pt x="1655" y="696"/>
                                </a:cubicBezTo>
                                <a:cubicBezTo>
                                  <a:pt x="1647" y="703"/>
                                  <a:pt x="1647" y="703"/>
                                  <a:pt x="1647" y="703"/>
                                </a:cubicBezTo>
                                <a:cubicBezTo>
                                  <a:pt x="1645" y="716"/>
                                  <a:pt x="1645" y="716"/>
                                  <a:pt x="1645" y="716"/>
                                </a:cubicBezTo>
                                <a:cubicBezTo>
                                  <a:pt x="1648" y="731"/>
                                  <a:pt x="1648" y="731"/>
                                  <a:pt x="1648" y="731"/>
                                </a:cubicBezTo>
                                <a:cubicBezTo>
                                  <a:pt x="1645" y="744"/>
                                  <a:pt x="1645" y="744"/>
                                  <a:pt x="1645" y="744"/>
                                </a:cubicBezTo>
                                <a:cubicBezTo>
                                  <a:pt x="1637" y="751"/>
                                  <a:pt x="1637" y="751"/>
                                  <a:pt x="1637" y="751"/>
                                </a:cubicBezTo>
                                <a:cubicBezTo>
                                  <a:pt x="1629" y="756"/>
                                  <a:pt x="1629" y="756"/>
                                  <a:pt x="1629" y="756"/>
                                </a:cubicBezTo>
                                <a:cubicBezTo>
                                  <a:pt x="1626" y="758"/>
                                  <a:pt x="1626" y="758"/>
                                  <a:pt x="1626" y="758"/>
                                </a:cubicBezTo>
                                <a:cubicBezTo>
                                  <a:pt x="1625" y="759"/>
                                  <a:pt x="1625" y="759"/>
                                  <a:pt x="1625" y="759"/>
                                </a:cubicBezTo>
                                <a:cubicBezTo>
                                  <a:pt x="1618" y="764"/>
                                  <a:pt x="1618" y="764"/>
                                  <a:pt x="1618" y="764"/>
                                </a:cubicBezTo>
                                <a:cubicBezTo>
                                  <a:pt x="1609" y="772"/>
                                  <a:pt x="1609" y="772"/>
                                  <a:pt x="1609" y="772"/>
                                </a:cubicBezTo>
                                <a:cubicBezTo>
                                  <a:pt x="1601" y="778"/>
                                  <a:pt x="1601" y="778"/>
                                  <a:pt x="1601" y="778"/>
                                </a:cubicBezTo>
                                <a:cubicBezTo>
                                  <a:pt x="1600" y="778"/>
                                  <a:pt x="1600" y="778"/>
                                  <a:pt x="1600" y="778"/>
                                </a:cubicBezTo>
                                <a:cubicBezTo>
                                  <a:pt x="1596" y="781"/>
                                  <a:pt x="1596" y="781"/>
                                  <a:pt x="1596" y="781"/>
                                </a:cubicBezTo>
                                <a:cubicBezTo>
                                  <a:pt x="1588" y="782"/>
                                  <a:pt x="1588" y="782"/>
                                  <a:pt x="1588" y="782"/>
                                </a:cubicBezTo>
                                <a:cubicBezTo>
                                  <a:pt x="1584" y="783"/>
                                  <a:pt x="1584" y="783"/>
                                  <a:pt x="1584" y="783"/>
                                </a:cubicBezTo>
                                <a:cubicBezTo>
                                  <a:pt x="1574" y="792"/>
                                  <a:pt x="1574" y="792"/>
                                  <a:pt x="1574" y="792"/>
                                </a:cubicBezTo>
                                <a:cubicBezTo>
                                  <a:pt x="1561" y="800"/>
                                  <a:pt x="1561" y="800"/>
                                  <a:pt x="1561" y="800"/>
                                </a:cubicBezTo>
                                <a:cubicBezTo>
                                  <a:pt x="1549" y="807"/>
                                  <a:pt x="1549" y="807"/>
                                  <a:pt x="1549" y="807"/>
                                </a:cubicBezTo>
                                <a:cubicBezTo>
                                  <a:pt x="1536" y="814"/>
                                  <a:pt x="1536" y="814"/>
                                  <a:pt x="1536" y="814"/>
                                </a:cubicBezTo>
                                <a:cubicBezTo>
                                  <a:pt x="1534" y="816"/>
                                  <a:pt x="1534" y="816"/>
                                  <a:pt x="1534" y="816"/>
                                </a:cubicBezTo>
                                <a:cubicBezTo>
                                  <a:pt x="1533" y="816"/>
                                  <a:pt x="1533" y="816"/>
                                  <a:pt x="1533" y="816"/>
                                </a:cubicBezTo>
                                <a:cubicBezTo>
                                  <a:pt x="1525" y="825"/>
                                  <a:pt x="1525" y="825"/>
                                  <a:pt x="1525" y="825"/>
                                </a:cubicBezTo>
                                <a:cubicBezTo>
                                  <a:pt x="1520" y="835"/>
                                  <a:pt x="1520" y="835"/>
                                  <a:pt x="1520" y="835"/>
                                </a:cubicBezTo>
                                <a:cubicBezTo>
                                  <a:pt x="1519" y="852"/>
                                  <a:pt x="1519" y="852"/>
                                  <a:pt x="1519" y="852"/>
                                </a:cubicBezTo>
                                <a:cubicBezTo>
                                  <a:pt x="1517" y="861"/>
                                  <a:pt x="1517" y="861"/>
                                  <a:pt x="1517" y="861"/>
                                </a:cubicBezTo>
                                <a:cubicBezTo>
                                  <a:pt x="1515" y="872"/>
                                  <a:pt x="1515" y="872"/>
                                  <a:pt x="1515" y="872"/>
                                </a:cubicBezTo>
                                <a:cubicBezTo>
                                  <a:pt x="1513" y="893"/>
                                  <a:pt x="1513" y="893"/>
                                  <a:pt x="1513" y="893"/>
                                </a:cubicBezTo>
                                <a:cubicBezTo>
                                  <a:pt x="1513" y="894"/>
                                  <a:pt x="1513" y="894"/>
                                  <a:pt x="1513" y="894"/>
                                </a:cubicBezTo>
                                <a:cubicBezTo>
                                  <a:pt x="1510" y="901"/>
                                  <a:pt x="1510" y="901"/>
                                  <a:pt x="1510" y="901"/>
                                </a:cubicBezTo>
                                <a:cubicBezTo>
                                  <a:pt x="1509" y="902"/>
                                  <a:pt x="1509" y="902"/>
                                  <a:pt x="1509" y="902"/>
                                </a:cubicBezTo>
                                <a:cubicBezTo>
                                  <a:pt x="1509" y="905"/>
                                  <a:pt x="1509" y="905"/>
                                  <a:pt x="1509" y="905"/>
                                </a:cubicBezTo>
                                <a:cubicBezTo>
                                  <a:pt x="1510" y="909"/>
                                  <a:pt x="1510" y="909"/>
                                  <a:pt x="1510" y="909"/>
                                </a:cubicBezTo>
                                <a:cubicBezTo>
                                  <a:pt x="1510" y="923"/>
                                  <a:pt x="1510" y="923"/>
                                  <a:pt x="1510" y="923"/>
                                </a:cubicBezTo>
                                <a:cubicBezTo>
                                  <a:pt x="1517" y="933"/>
                                  <a:pt x="1517" y="933"/>
                                  <a:pt x="1517" y="933"/>
                                </a:cubicBezTo>
                                <a:cubicBezTo>
                                  <a:pt x="1526" y="937"/>
                                  <a:pt x="1526" y="937"/>
                                  <a:pt x="1526" y="937"/>
                                </a:cubicBezTo>
                                <a:cubicBezTo>
                                  <a:pt x="1534" y="944"/>
                                  <a:pt x="1534" y="944"/>
                                  <a:pt x="1534" y="944"/>
                                </a:cubicBezTo>
                                <a:cubicBezTo>
                                  <a:pt x="1539" y="952"/>
                                  <a:pt x="1539" y="952"/>
                                  <a:pt x="1539" y="952"/>
                                </a:cubicBezTo>
                                <a:cubicBezTo>
                                  <a:pt x="1544" y="964"/>
                                  <a:pt x="1544" y="964"/>
                                  <a:pt x="1544" y="964"/>
                                </a:cubicBezTo>
                                <a:cubicBezTo>
                                  <a:pt x="1552" y="969"/>
                                  <a:pt x="1552" y="969"/>
                                  <a:pt x="1552" y="969"/>
                                </a:cubicBezTo>
                                <a:cubicBezTo>
                                  <a:pt x="1553" y="969"/>
                                  <a:pt x="1553" y="969"/>
                                  <a:pt x="1553" y="969"/>
                                </a:cubicBezTo>
                                <a:cubicBezTo>
                                  <a:pt x="1553" y="971"/>
                                  <a:pt x="1553" y="971"/>
                                  <a:pt x="1553" y="971"/>
                                </a:cubicBezTo>
                                <a:cubicBezTo>
                                  <a:pt x="1552" y="971"/>
                                  <a:pt x="1552" y="971"/>
                                  <a:pt x="1552" y="971"/>
                                </a:cubicBezTo>
                                <a:cubicBezTo>
                                  <a:pt x="1552" y="974"/>
                                  <a:pt x="1552" y="974"/>
                                  <a:pt x="1552" y="974"/>
                                </a:cubicBezTo>
                                <a:cubicBezTo>
                                  <a:pt x="1553" y="975"/>
                                  <a:pt x="1553" y="975"/>
                                  <a:pt x="1553" y="975"/>
                                </a:cubicBezTo>
                                <a:cubicBezTo>
                                  <a:pt x="1553" y="976"/>
                                  <a:pt x="1553" y="976"/>
                                  <a:pt x="1553" y="976"/>
                                </a:cubicBezTo>
                                <a:cubicBezTo>
                                  <a:pt x="1554" y="976"/>
                                  <a:pt x="1554" y="976"/>
                                  <a:pt x="1554" y="976"/>
                                </a:cubicBezTo>
                                <a:cubicBezTo>
                                  <a:pt x="1555" y="977"/>
                                  <a:pt x="1555" y="977"/>
                                  <a:pt x="1555" y="977"/>
                                </a:cubicBezTo>
                                <a:cubicBezTo>
                                  <a:pt x="1556" y="979"/>
                                  <a:pt x="1556" y="979"/>
                                  <a:pt x="1556" y="979"/>
                                </a:cubicBezTo>
                                <a:cubicBezTo>
                                  <a:pt x="1555" y="979"/>
                                  <a:pt x="1555" y="979"/>
                                  <a:pt x="1555" y="979"/>
                                </a:cubicBezTo>
                                <a:cubicBezTo>
                                  <a:pt x="1556" y="980"/>
                                  <a:pt x="1556" y="980"/>
                                  <a:pt x="1556" y="980"/>
                                </a:cubicBezTo>
                                <a:cubicBezTo>
                                  <a:pt x="1556" y="983"/>
                                  <a:pt x="1556" y="983"/>
                                  <a:pt x="1556" y="983"/>
                                </a:cubicBezTo>
                                <a:cubicBezTo>
                                  <a:pt x="1555" y="984"/>
                                  <a:pt x="1555" y="984"/>
                                  <a:pt x="1555" y="984"/>
                                </a:cubicBezTo>
                                <a:cubicBezTo>
                                  <a:pt x="1554" y="984"/>
                                  <a:pt x="1554" y="984"/>
                                  <a:pt x="1554" y="984"/>
                                </a:cubicBezTo>
                                <a:cubicBezTo>
                                  <a:pt x="1554" y="985"/>
                                  <a:pt x="1554" y="985"/>
                                  <a:pt x="1554" y="985"/>
                                </a:cubicBezTo>
                                <a:cubicBezTo>
                                  <a:pt x="1555" y="986"/>
                                  <a:pt x="1555" y="986"/>
                                  <a:pt x="1555" y="986"/>
                                </a:cubicBezTo>
                                <a:cubicBezTo>
                                  <a:pt x="1555" y="987"/>
                                  <a:pt x="1555" y="987"/>
                                  <a:pt x="1555" y="987"/>
                                </a:cubicBezTo>
                                <a:cubicBezTo>
                                  <a:pt x="1556" y="988"/>
                                  <a:pt x="1556" y="988"/>
                                  <a:pt x="1556" y="988"/>
                                </a:cubicBezTo>
                                <a:cubicBezTo>
                                  <a:pt x="1556" y="992"/>
                                  <a:pt x="1556" y="992"/>
                                  <a:pt x="1556" y="992"/>
                                </a:cubicBezTo>
                                <a:cubicBezTo>
                                  <a:pt x="1555" y="993"/>
                                  <a:pt x="1555" y="993"/>
                                  <a:pt x="1555" y="993"/>
                                </a:cubicBezTo>
                                <a:cubicBezTo>
                                  <a:pt x="1553" y="993"/>
                                  <a:pt x="1553" y="993"/>
                                  <a:pt x="1553" y="993"/>
                                </a:cubicBezTo>
                                <a:cubicBezTo>
                                  <a:pt x="1552" y="995"/>
                                  <a:pt x="1552" y="995"/>
                                  <a:pt x="1552" y="995"/>
                                </a:cubicBezTo>
                                <a:cubicBezTo>
                                  <a:pt x="1552" y="998"/>
                                  <a:pt x="1552" y="998"/>
                                  <a:pt x="1552" y="998"/>
                                </a:cubicBezTo>
                                <a:cubicBezTo>
                                  <a:pt x="1553" y="999"/>
                                  <a:pt x="1553" y="999"/>
                                  <a:pt x="1553" y="999"/>
                                </a:cubicBezTo>
                                <a:cubicBezTo>
                                  <a:pt x="1553" y="1002"/>
                                  <a:pt x="1553" y="1002"/>
                                  <a:pt x="1553" y="1002"/>
                                </a:cubicBezTo>
                                <a:cubicBezTo>
                                  <a:pt x="1552" y="1003"/>
                                  <a:pt x="1552" y="1003"/>
                                  <a:pt x="1552" y="1003"/>
                                </a:cubicBezTo>
                                <a:cubicBezTo>
                                  <a:pt x="1553" y="1004"/>
                                  <a:pt x="1553" y="1004"/>
                                  <a:pt x="1553" y="1004"/>
                                </a:cubicBezTo>
                                <a:cubicBezTo>
                                  <a:pt x="1553" y="1008"/>
                                  <a:pt x="1553" y="1008"/>
                                  <a:pt x="1553" y="1008"/>
                                </a:cubicBezTo>
                                <a:cubicBezTo>
                                  <a:pt x="1552" y="1009"/>
                                  <a:pt x="1552" y="1009"/>
                                  <a:pt x="1552" y="1009"/>
                                </a:cubicBezTo>
                                <a:cubicBezTo>
                                  <a:pt x="1552" y="1011"/>
                                  <a:pt x="1552" y="1011"/>
                                  <a:pt x="1552" y="1011"/>
                                </a:cubicBezTo>
                                <a:cubicBezTo>
                                  <a:pt x="1551" y="1012"/>
                                  <a:pt x="1551" y="1012"/>
                                  <a:pt x="1551" y="1012"/>
                                </a:cubicBezTo>
                                <a:cubicBezTo>
                                  <a:pt x="1551" y="1014"/>
                                  <a:pt x="1551" y="1014"/>
                                  <a:pt x="1551" y="1014"/>
                                </a:cubicBezTo>
                                <a:cubicBezTo>
                                  <a:pt x="1550" y="1015"/>
                                  <a:pt x="1550" y="1015"/>
                                  <a:pt x="1550" y="1015"/>
                                </a:cubicBezTo>
                                <a:cubicBezTo>
                                  <a:pt x="1550" y="1016"/>
                                  <a:pt x="1550" y="1016"/>
                                  <a:pt x="1550" y="1016"/>
                                </a:cubicBezTo>
                                <a:cubicBezTo>
                                  <a:pt x="1549" y="1017"/>
                                  <a:pt x="1549" y="1017"/>
                                  <a:pt x="1549" y="1017"/>
                                </a:cubicBezTo>
                                <a:cubicBezTo>
                                  <a:pt x="1549" y="1019"/>
                                  <a:pt x="1549" y="1019"/>
                                  <a:pt x="1549" y="1019"/>
                                </a:cubicBezTo>
                                <a:cubicBezTo>
                                  <a:pt x="1548" y="1020"/>
                                  <a:pt x="1548" y="1020"/>
                                  <a:pt x="1548" y="1020"/>
                                </a:cubicBezTo>
                                <a:cubicBezTo>
                                  <a:pt x="1548" y="1021"/>
                                  <a:pt x="1548" y="1021"/>
                                  <a:pt x="1548" y="1021"/>
                                </a:cubicBezTo>
                                <a:cubicBezTo>
                                  <a:pt x="1547" y="1021"/>
                                  <a:pt x="1547" y="1021"/>
                                  <a:pt x="1547" y="1021"/>
                                </a:cubicBezTo>
                                <a:cubicBezTo>
                                  <a:pt x="1547" y="1022"/>
                                  <a:pt x="1547" y="1022"/>
                                  <a:pt x="1547" y="1022"/>
                                </a:cubicBezTo>
                                <a:cubicBezTo>
                                  <a:pt x="1546" y="1022"/>
                                  <a:pt x="1546" y="1022"/>
                                  <a:pt x="1546" y="1022"/>
                                </a:cubicBezTo>
                                <a:cubicBezTo>
                                  <a:pt x="1546" y="1023"/>
                                  <a:pt x="1546" y="1023"/>
                                  <a:pt x="1546" y="1023"/>
                                </a:cubicBezTo>
                                <a:cubicBezTo>
                                  <a:pt x="1545" y="1024"/>
                                  <a:pt x="1545" y="1024"/>
                                  <a:pt x="1545" y="1024"/>
                                </a:cubicBezTo>
                                <a:cubicBezTo>
                                  <a:pt x="1545" y="1025"/>
                                  <a:pt x="1545" y="1025"/>
                                  <a:pt x="1545" y="1025"/>
                                </a:cubicBezTo>
                                <a:cubicBezTo>
                                  <a:pt x="1546" y="1025"/>
                                  <a:pt x="1546" y="1025"/>
                                  <a:pt x="1546" y="1025"/>
                                </a:cubicBezTo>
                                <a:cubicBezTo>
                                  <a:pt x="1547" y="1028"/>
                                  <a:pt x="1547" y="1028"/>
                                  <a:pt x="1547" y="1028"/>
                                </a:cubicBezTo>
                                <a:cubicBezTo>
                                  <a:pt x="1547" y="1030"/>
                                  <a:pt x="1547" y="1030"/>
                                  <a:pt x="1547" y="1030"/>
                                </a:cubicBezTo>
                                <a:cubicBezTo>
                                  <a:pt x="1546" y="1030"/>
                                  <a:pt x="1546" y="1030"/>
                                  <a:pt x="1546" y="1030"/>
                                </a:cubicBezTo>
                                <a:cubicBezTo>
                                  <a:pt x="1546" y="1031"/>
                                  <a:pt x="1546" y="1031"/>
                                  <a:pt x="1546" y="1031"/>
                                </a:cubicBezTo>
                                <a:cubicBezTo>
                                  <a:pt x="1545" y="1032"/>
                                  <a:pt x="1545" y="1032"/>
                                  <a:pt x="1545" y="1032"/>
                                </a:cubicBezTo>
                                <a:cubicBezTo>
                                  <a:pt x="1545" y="1036"/>
                                  <a:pt x="1545" y="1036"/>
                                  <a:pt x="1545" y="1036"/>
                                </a:cubicBezTo>
                                <a:cubicBezTo>
                                  <a:pt x="1544" y="1037"/>
                                  <a:pt x="1544" y="1037"/>
                                  <a:pt x="1544" y="1037"/>
                                </a:cubicBezTo>
                                <a:cubicBezTo>
                                  <a:pt x="1543" y="1039"/>
                                  <a:pt x="1543" y="1039"/>
                                  <a:pt x="1543" y="1039"/>
                                </a:cubicBezTo>
                                <a:cubicBezTo>
                                  <a:pt x="1542" y="1041"/>
                                  <a:pt x="1542" y="1041"/>
                                  <a:pt x="1542" y="1041"/>
                                </a:cubicBezTo>
                                <a:cubicBezTo>
                                  <a:pt x="1542" y="1044"/>
                                  <a:pt x="1542" y="1044"/>
                                  <a:pt x="1542" y="1044"/>
                                </a:cubicBezTo>
                                <a:cubicBezTo>
                                  <a:pt x="1541" y="1045"/>
                                  <a:pt x="1541" y="1045"/>
                                  <a:pt x="1541" y="1045"/>
                                </a:cubicBezTo>
                                <a:cubicBezTo>
                                  <a:pt x="1540" y="1046"/>
                                  <a:pt x="1540" y="1046"/>
                                  <a:pt x="1540" y="1046"/>
                                </a:cubicBezTo>
                                <a:cubicBezTo>
                                  <a:pt x="1540" y="1048"/>
                                  <a:pt x="1540" y="1048"/>
                                  <a:pt x="1540" y="1048"/>
                                </a:cubicBezTo>
                                <a:cubicBezTo>
                                  <a:pt x="1539" y="1048"/>
                                  <a:pt x="1539" y="1048"/>
                                  <a:pt x="1539" y="1048"/>
                                </a:cubicBezTo>
                                <a:cubicBezTo>
                                  <a:pt x="1539" y="1049"/>
                                  <a:pt x="1539" y="1049"/>
                                  <a:pt x="1539" y="1049"/>
                                </a:cubicBezTo>
                                <a:cubicBezTo>
                                  <a:pt x="1537" y="1049"/>
                                  <a:pt x="1537" y="1049"/>
                                  <a:pt x="1537" y="1049"/>
                                </a:cubicBezTo>
                                <a:cubicBezTo>
                                  <a:pt x="1535" y="1051"/>
                                  <a:pt x="1535" y="1051"/>
                                  <a:pt x="1535" y="1051"/>
                                </a:cubicBezTo>
                                <a:cubicBezTo>
                                  <a:pt x="1534" y="1052"/>
                                  <a:pt x="1534" y="1052"/>
                                  <a:pt x="1534" y="1052"/>
                                </a:cubicBezTo>
                                <a:cubicBezTo>
                                  <a:pt x="1534" y="1054"/>
                                  <a:pt x="1534" y="1054"/>
                                  <a:pt x="1534" y="1054"/>
                                </a:cubicBezTo>
                                <a:cubicBezTo>
                                  <a:pt x="1533" y="1055"/>
                                  <a:pt x="1533" y="1055"/>
                                  <a:pt x="1533" y="1055"/>
                                </a:cubicBezTo>
                                <a:cubicBezTo>
                                  <a:pt x="1533" y="1056"/>
                                  <a:pt x="1533" y="1056"/>
                                  <a:pt x="1533" y="1056"/>
                                </a:cubicBezTo>
                                <a:cubicBezTo>
                                  <a:pt x="1532" y="1056"/>
                                  <a:pt x="1532" y="1056"/>
                                  <a:pt x="1532" y="1056"/>
                                </a:cubicBezTo>
                                <a:cubicBezTo>
                                  <a:pt x="1532" y="1059"/>
                                  <a:pt x="1532" y="1059"/>
                                  <a:pt x="1532" y="1059"/>
                                </a:cubicBezTo>
                                <a:cubicBezTo>
                                  <a:pt x="1531" y="1060"/>
                                  <a:pt x="1531" y="1060"/>
                                  <a:pt x="1531" y="1060"/>
                                </a:cubicBezTo>
                                <a:cubicBezTo>
                                  <a:pt x="1531" y="1061"/>
                                  <a:pt x="1531" y="1061"/>
                                  <a:pt x="1531" y="1061"/>
                                </a:cubicBezTo>
                                <a:cubicBezTo>
                                  <a:pt x="1530" y="1063"/>
                                  <a:pt x="1530" y="1063"/>
                                  <a:pt x="1530" y="1063"/>
                                </a:cubicBezTo>
                                <a:cubicBezTo>
                                  <a:pt x="1530" y="1064"/>
                                  <a:pt x="1530" y="1064"/>
                                  <a:pt x="1530" y="1064"/>
                                </a:cubicBezTo>
                                <a:cubicBezTo>
                                  <a:pt x="1529" y="1065"/>
                                  <a:pt x="1529" y="1065"/>
                                  <a:pt x="1529" y="1065"/>
                                </a:cubicBezTo>
                                <a:cubicBezTo>
                                  <a:pt x="1529" y="1068"/>
                                  <a:pt x="1529" y="1068"/>
                                  <a:pt x="1529" y="1068"/>
                                </a:cubicBezTo>
                                <a:cubicBezTo>
                                  <a:pt x="1528" y="1069"/>
                                  <a:pt x="1528" y="1069"/>
                                  <a:pt x="1528" y="1069"/>
                                </a:cubicBezTo>
                                <a:cubicBezTo>
                                  <a:pt x="1528" y="1072"/>
                                  <a:pt x="1528" y="1072"/>
                                  <a:pt x="1528" y="1072"/>
                                </a:cubicBezTo>
                                <a:cubicBezTo>
                                  <a:pt x="1527" y="1073"/>
                                  <a:pt x="1527" y="1073"/>
                                  <a:pt x="1527" y="1073"/>
                                </a:cubicBezTo>
                                <a:cubicBezTo>
                                  <a:pt x="1527" y="1075"/>
                                  <a:pt x="1527" y="1075"/>
                                  <a:pt x="1527" y="1075"/>
                                </a:cubicBezTo>
                                <a:cubicBezTo>
                                  <a:pt x="1526" y="1076"/>
                                  <a:pt x="1526" y="1076"/>
                                  <a:pt x="1526" y="1076"/>
                                </a:cubicBezTo>
                                <a:cubicBezTo>
                                  <a:pt x="1525" y="1076"/>
                                  <a:pt x="1525" y="1076"/>
                                  <a:pt x="1525" y="1076"/>
                                </a:cubicBezTo>
                                <a:cubicBezTo>
                                  <a:pt x="1525" y="1077"/>
                                  <a:pt x="1525" y="1077"/>
                                  <a:pt x="1525" y="1077"/>
                                </a:cubicBezTo>
                                <a:cubicBezTo>
                                  <a:pt x="1524" y="1078"/>
                                  <a:pt x="1524" y="1078"/>
                                  <a:pt x="1524" y="1078"/>
                                </a:cubicBezTo>
                                <a:cubicBezTo>
                                  <a:pt x="1524" y="1079"/>
                                  <a:pt x="1524" y="1079"/>
                                  <a:pt x="1524" y="1079"/>
                                </a:cubicBezTo>
                                <a:cubicBezTo>
                                  <a:pt x="1523" y="1080"/>
                                  <a:pt x="1523" y="1080"/>
                                  <a:pt x="1523" y="1080"/>
                                </a:cubicBezTo>
                                <a:cubicBezTo>
                                  <a:pt x="1523" y="1081"/>
                                  <a:pt x="1523" y="1081"/>
                                  <a:pt x="1523" y="1081"/>
                                </a:cubicBezTo>
                                <a:cubicBezTo>
                                  <a:pt x="1522" y="1081"/>
                                  <a:pt x="1522" y="1081"/>
                                  <a:pt x="1522" y="1081"/>
                                </a:cubicBezTo>
                                <a:cubicBezTo>
                                  <a:pt x="1522" y="1082"/>
                                  <a:pt x="1522" y="1082"/>
                                  <a:pt x="1522" y="1082"/>
                                </a:cubicBezTo>
                                <a:cubicBezTo>
                                  <a:pt x="1521" y="1083"/>
                                  <a:pt x="1521" y="1083"/>
                                  <a:pt x="1521" y="1083"/>
                                </a:cubicBezTo>
                                <a:cubicBezTo>
                                  <a:pt x="1521" y="1086"/>
                                  <a:pt x="1521" y="1086"/>
                                  <a:pt x="1521" y="1086"/>
                                </a:cubicBezTo>
                                <a:cubicBezTo>
                                  <a:pt x="1520" y="1087"/>
                                  <a:pt x="1520" y="1087"/>
                                  <a:pt x="1520" y="1087"/>
                                </a:cubicBezTo>
                                <a:cubicBezTo>
                                  <a:pt x="1520" y="1092"/>
                                  <a:pt x="1520" y="1092"/>
                                  <a:pt x="1520" y="1092"/>
                                </a:cubicBezTo>
                                <a:cubicBezTo>
                                  <a:pt x="1519" y="1093"/>
                                  <a:pt x="1519" y="1093"/>
                                  <a:pt x="1519" y="1093"/>
                                </a:cubicBezTo>
                                <a:cubicBezTo>
                                  <a:pt x="1519" y="1095"/>
                                  <a:pt x="1519" y="1095"/>
                                  <a:pt x="1519" y="1095"/>
                                </a:cubicBezTo>
                                <a:cubicBezTo>
                                  <a:pt x="1518" y="1096"/>
                                  <a:pt x="1518" y="1096"/>
                                  <a:pt x="1518" y="1096"/>
                                </a:cubicBezTo>
                                <a:cubicBezTo>
                                  <a:pt x="1517" y="1097"/>
                                  <a:pt x="1517" y="1097"/>
                                  <a:pt x="1517" y="1097"/>
                                </a:cubicBezTo>
                                <a:cubicBezTo>
                                  <a:pt x="1517" y="1098"/>
                                  <a:pt x="1517" y="1098"/>
                                  <a:pt x="1517" y="1098"/>
                                </a:cubicBezTo>
                                <a:cubicBezTo>
                                  <a:pt x="1516" y="1099"/>
                                  <a:pt x="1516" y="1099"/>
                                  <a:pt x="1516" y="1099"/>
                                </a:cubicBezTo>
                                <a:cubicBezTo>
                                  <a:pt x="1515" y="1100"/>
                                  <a:pt x="1515" y="1100"/>
                                  <a:pt x="1515" y="1100"/>
                                </a:cubicBezTo>
                                <a:cubicBezTo>
                                  <a:pt x="1515" y="1105"/>
                                  <a:pt x="1515" y="1105"/>
                                  <a:pt x="1515" y="1105"/>
                                </a:cubicBezTo>
                                <a:cubicBezTo>
                                  <a:pt x="1514" y="1107"/>
                                  <a:pt x="1514" y="1107"/>
                                  <a:pt x="1514" y="1107"/>
                                </a:cubicBezTo>
                                <a:cubicBezTo>
                                  <a:pt x="1514" y="1109"/>
                                  <a:pt x="1514" y="1109"/>
                                  <a:pt x="1514" y="1109"/>
                                </a:cubicBezTo>
                                <a:cubicBezTo>
                                  <a:pt x="1513" y="1110"/>
                                  <a:pt x="1513" y="1110"/>
                                  <a:pt x="1513" y="1110"/>
                                </a:cubicBezTo>
                                <a:cubicBezTo>
                                  <a:pt x="1513" y="1111"/>
                                  <a:pt x="1513" y="1111"/>
                                  <a:pt x="1513" y="1111"/>
                                </a:cubicBezTo>
                                <a:cubicBezTo>
                                  <a:pt x="1514" y="1111"/>
                                  <a:pt x="1514" y="1111"/>
                                  <a:pt x="1514" y="1111"/>
                                </a:cubicBezTo>
                                <a:cubicBezTo>
                                  <a:pt x="1514" y="1113"/>
                                  <a:pt x="1514" y="1113"/>
                                  <a:pt x="1514" y="1113"/>
                                </a:cubicBezTo>
                                <a:cubicBezTo>
                                  <a:pt x="1513" y="1114"/>
                                  <a:pt x="1513" y="1114"/>
                                  <a:pt x="1513" y="1114"/>
                                </a:cubicBezTo>
                                <a:cubicBezTo>
                                  <a:pt x="1513" y="1116"/>
                                  <a:pt x="1513" y="1116"/>
                                  <a:pt x="1513" y="1116"/>
                                </a:cubicBezTo>
                                <a:cubicBezTo>
                                  <a:pt x="1511" y="1117"/>
                                  <a:pt x="1511" y="1117"/>
                                  <a:pt x="1511" y="1117"/>
                                </a:cubicBezTo>
                                <a:cubicBezTo>
                                  <a:pt x="1511" y="1119"/>
                                  <a:pt x="1511" y="1119"/>
                                  <a:pt x="1511" y="1119"/>
                                </a:cubicBezTo>
                                <a:cubicBezTo>
                                  <a:pt x="1510" y="1120"/>
                                  <a:pt x="1510" y="1120"/>
                                  <a:pt x="1510" y="1120"/>
                                </a:cubicBezTo>
                                <a:cubicBezTo>
                                  <a:pt x="1510" y="1121"/>
                                  <a:pt x="1510" y="1121"/>
                                  <a:pt x="1510" y="1121"/>
                                </a:cubicBezTo>
                                <a:cubicBezTo>
                                  <a:pt x="1509" y="1121"/>
                                  <a:pt x="1509" y="1121"/>
                                  <a:pt x="1509" y="1121"/>
                                </a:cubicBezTo>
                                <a:cubicBezTo>
                                  <a:pt x="1509" y="1123"/>
                                  <a:pt x="1509" y="1123"/>
                                  <a:pt x="1509" y="1123"/>
                                </a:cubicBezTo>
                                <a:cubicBezTo>
                                  <a:pt x="1508" y="1124"/>
                                  <a:pt x="1508" y="1124"/>
                                  <a:pt x="1508" y="1124"/>
                                </a:cubicBezTo>
                                <a:cubicBezTo>
                                  <a:pt x="1508" y="1126"/>
                                  <a:pt x="1508" y="1126"/>
                                  <a:pt x="1508" y="1126"/>
                                </a:cubicBezTo>
                                <a:cubicBezTo>
                                  <a:pt x="1507" y="1127"/>
                                  <a:pt x="1507" y="1127"/>
                                  <a:pt x="1507" y="1127"/>
                                </a:cubicBezTo>
                                <a:cubicBezTo>
                                  <a:pt x="1506" y="1128"/>
                                  <a:pt x="1506" y="1128"/>
                                  <a:pt x="1506" y="1128"/>
                                </a:cubicBezTo>
                                <a:cubicBezTo>
                                  <a:pt x="1506" y="1133"/>
                                  <a:pt x="1506" y="1133"/>
                                  <a:pt x="1506" y="1133"/>
                                </a:cubicBezTo>
                                <a:cubicBezTo>
                                  <a:pt x="1505" y="1133"/>
                                  <a:pt x="1505" y="1133"/>
                                  <a:pt x="1505" y="1133"/>
                                </a:cubicBezTo>
                                <a:cubicBezTo>
                                  <a:pt x="1505" y="1135"/>
                                  <a:pt x="1505" y="1135"/>
                                  <a:pt x="1505" y="1135"/>
                                </a:cubicBezTo>
                                <a:cubicBezTo>
                                  <a:pt x="1504" y="1136"/>
                                  <a:pt x="1504" y="1136"/>
                                  <a:pt x="1504" y="1136"/>
                                </a:cubicBezTo>
                                <a:cubicBezTo>
                                  <a:pt x="1505" y="1137"/>
                                  <a:pt x="1505" y="1137"/>
                                  <a:pt x="1505" y="1137"/>
                                </a:cubicBezTo>
                                <a:cubicBezTo>
                                  <a:pt x="1505" y="1141"/>
                                  <a:pt x="1505" y="1141"/>
                                  <a:pt x="1505" y="1141"/>
                                </a:cubicBezTo>
                                <a:cubicBezTo>
                                  <a:pt x="1504" y="1143"/>
                                  <a:pt x="1504" y="1143"/>
                                  <a:pt x="1504" y="1143"/>
                                </a:cubicBezTo>
                                <a:cubicBezTo>
                                  <a:pt x="1504" y="1144"/>
                                  <a:pt x="1504" y="1144"/>
                                  <a:pt x="1504" y="1144"/>
                                </a:cubicBezTo>
                                <a:cubicBezTo>
                                  <a:pt x="1503" y="1145"/>
                                  <a:pt x="1503" y="1145"/>
                                  <a:pt x="1503" y="1145"/>
                                </a:cubicBezTo>
                                <a:cubicBezTo>
                                  <a:pt x="1503" y="1146"/>
                                  <a:pt x="1503" y="1146"/>
                                  <a:pt x="1503" y="1146"/>
                                </a:cubicBezTo>
                                <a:cubicBezTo>
                                  <a:pt x="1502" y="1146"/>
                                  <a:pt x="1502" y="1146"/>
                                  <a:pt x="1502" y="1146"/>
                                </a:cubicBezTo>
                                <a:cubicBezTo>
                                  <a:pt x="1502" y="1147"/>
                                  <a:pt x="1502" y="1147"/>
                                  <a:pt x="1502" y="1147"/>
                                </a:cubicBezTo>
                                <a:cubicBezTo>
                                  <a:pt x="1501" y="1147"/>
                                  <a:pt x="1501" y="1147"/>
                                  <a:pt x="1501" y="1147"/>
                                </a:cubicBezTo>
                                <a:cubicBezTo>
                                  <a:pt x="1501" y="1149"/>
                                  <a:pt x="1501" y="1149"/>
                                  <a:pt x="1501" y="1149"/>
                                </a:cubicBezTo>
                                <a:cubicBezTo>
                                  <a:pt x="1502" y="1149"/>
                                  <a:pt x="1502" y="1149"/>
                                  <a:pt x="1502" y="1149"/>
                                </a:cubicBezTo>
                                <a:cubicBezTo>
                                  <a:pt x="1502" y="1151"/>
                                  <a:pt x="1502" y="1151"/>
                                  <a:pt x="1502" y="1151"/>
                                </a:cubicBezTo>
                                <a:cubicBezTo>
                                  <a:pt x="1501" y="1152"/>
                                  <a:pt x="1501" y="1152"/>
                                  <a:pt x="1501" y="1152"/>
                                </a:cubicBezTo>
                                <a:cubicBezTo>
                                  <a:pt x="1499" y="1152"/>
                                  <a:pt x="1499" y="1152"/>
                                  <a:pt x="1499" y="1152"/>
                                </a:cubicBezTo>
                                <a:cubicBezTo>
                                  <a:pt x="1499" y="1154"/>
                                  <a:pt x="1499" y="1154"/>
                                  <a:pt x="1499" y="1154"/>
                                </a:cubicBezTo>
                                <a:cubicBezTo>
                                  <a:pt x="1497" y="1156"/>
                                  <a:pt x="1497" y="1156"/>
                                  <a:pt x="1497" y="1156"/>
                                </a:cubicBezTo>
                                <a:cubicBezTo>
                                  <a:pt x="1496" y="1157"/>
                                  <a:pt x="1496" y="1157"/>
                                  <a:pt x="1496" y="1157"/>
                                </a:cubicBezTo>
                                <a:cubicBezTo>
                                  <a:pt x="1495" y="1157"/>
                                  <a:pt x="1495" y="1157"/>
                                  <a:pt x="1495" y="1157"/>
                                </a:cubicBezTo>
                                <a:cubicBezTo>
                                  <a:pt x="1494" y="1156"/>
                                  <a:pt x="1494" y="1156"/>
                                  <a:pt x="1494" y="1156"/>
                                </a:cubicBezTo>
                                <a:cubicBezTo>
                                  <a:pt x="1493" y="1157"/>
                                  <a:pt x="1493" y="1157"/>
                                  <a:pt x="1493" y="1157"/>
                                </a:cubicBezTo>
                                <a:cubicBezTo>
                                  <a:pt x="1494" y="1158"/>
                                  <a:pt x="1494" y="1158"/>
                                  <a:pt x="1494" y="1158"/>
                                </a:cubicBezTo>
                                <a:cubicBezTo>
                                  <a:pt x="1495" y="1158"/>
                                  <a:pt x="1495" y="1158"/>
                                  <a:pt x="1495" y="1158"/>
                                </a:cubicBezTo>
                                <a:cubicBezTo>
                                  <a:pt x="1495" y="1161"/>
                                  <a:pt x="1495" y="1161"/>
                                  <a:pt x="1495" y="1161"/>
                                </a:cubicBezTo>
                                <a:cubicBezTo>
                                  <a:pt x="1494" y="1161"/>
                                  <a:pt x="1494" y="1161"/>
                                  <a:pt x="1494" y="1161"/>
                                </a:cubicBezTo>
                                <a:cubicBezTo>
                                  <a:pt x="1494" y="1164"/>
                                  <a:pt x="1494" y="1164"/>
                                  <a:pt x="1494" y="1164"/>
                                </a:cubicBezTo>
                                <a:cubicBezTo>
                                  <a:pt x="1493" y="1165"/>
                                  <a:pt x="1493" y="1165"/>
                                  <a:pt x="1493" y="1165"/>
                                </a:cubicBezTo>
                                <a:cubicBezTo>
                                  <a:pt x="1490" y="1165"/>
                                  <a:pt x="1490" y="1165"/>
                                  <a:pt x="1490" y="1165"/>
                                </a:cubicBezTo>
                                <a:cubicBezTo>
                                  <a:pt x="1489" y="1166"/>
                                  <a:pt x="1489" y="1166"/>
                                  <a:pt x="1489" y="1166"/>
                                </a:cubicBezTo>
                                <a:cubicBezTo>
                                  <a:pt x="1488" y="1167"/>
                                  <a:pt x="1488" y="1167"/>
                                  <a:pt x="1488" y="1167"/>
                                </a:cubicBezTo>
                                <a:cubicBezTo>
                                  <a:pt x="1487" y="1168"/>
                                  <a:pt x="1487" y="1168"/>
                                  <a:pt x="1487" y="1168"/>
                                </a:cubicBezTo>
                                <a:cubicBezTo>
                                  <a:pt x="1486" y="1168"/>
                                  <a:pt x="1486" y="1168"/>
                                  <a:pt x="1486" y="1168"/>
                                </a:cubicBezTo>
                                <a:cubicBezTo>
                                  <a:pt x="1484" y="1167"/>
                                  <a:pt x="1484" y="1167"/>
                                  <a:pt x="1484" y="1167"/>
                                </a:cubicBezTo>
                                <a:cubicBezTo>
                                  <a:pt x="1483" y="1168"/>
                                  <a:pt x="1483" y="1168"/>
                                  <a:pt x="1483" y="1168"/>
                                </a:cubicBezTo>
                                <a:cubicBezTo>
                                  <a:pt x="1482" y="1169"/>
                                  <a:pt x="1482" y="1169"/>
                                  <a:pt x="1482" y="1169"/>
                                </a:cubicBezTo>
                                <a:cubicBezTo>
                                  <a:pt x="1482" y="1172"/>
                                  <a:pt x="1482" y="1172"/>
                                  <a:pt x="1482" y="1172"/>
                                </a:cubicBezTo>
                                <a:cubicBezTo>
                                  <a:pt x="1481" y="1173"/>
                                  <a:pt x="1481" y="1173"/>
                                  <a:pt x="1481" y="1173"/>
                                </a:cubicBezTo>
                                <a:cubicBezTo>
                                  <a:pt x="1481" y="1176"/>
                                  <a:pt x="1481" y="1176"/>
                                  <a:pt x="1481" y="1176"/>
                                </a:cubicBezTo>
                                <a:cubicBezTo>
                                  <a:pt x="1480" y="1178"/>
                                  <a:pt x="1480" y="1178"/>
                                  <a:pt x="1480" y="1178"/>
                                </a:cubicBezTo>
                                <a:cubicBezTo>
                                  <a:pt x="1480" y="1180"/>
                                  <a:pt x="1480" y="1180"/>
                                  <a:pt x="1480" y="1180"/>
                                </a:cubicBezTo>
                                <a:cubicBezTo>
                                  <a:pt x="1479" y="1183"/>
                                  <a:pt x="1479" y="1183"/>
                                  <a:pt x="1479" y="1183"/>
                                </a:cubicBezTo>
                                <a:cubicBezTo>
                                  <a:pt x="1479" y="1188"/>
                                  <a:pt x="1479" y="1188"/>
                                  <a:pt x="1479" y="1188"/>
                                </a:cubicBezTo>
                                <a:cubicBezTo>
                                  <a:pt x="1478" y="1190"/>
                                  <a:pt x="1478" y="1190"/>
                                  <a:pt x="1478" y="1190"/>
                                </a:cubicBezTo>
                                <a:cubicBezTo>
                                  <a:pt x="1478" y="1193"/>
                                  <a:pt x="1478" y="1193"/>
                                  <a:pt x="1478" y="1193"/>
                                </a:cubicBezTo>
                                <a:cubicBezTo>
                                  <a:pt x="1477" y="1194"/>
                                  <a:pt x="1477" y="1194"/>
                                  <a:pt x="1477" y="1194"/>
                                </a:cubicBezTo>
                                <a:cubicBezTo>
                                  <a:pt x="1477" y="1197"/>
                                  <a:pt x="1477" y="1197"/>
                                  <a:pt x="1477" y="1197"/>
                                </a:cubicBezTo>
                                <a:cubicBezTo>
                                  <a:pt x="1476" y="1199"/>
                                  <a:pt x="1476" y="1199"/>
                                  <a:pt x="1476" y="1199"/>
                                </a:cubicBezTo>
                                <a:cubicBezTo>
                                  <a:pt x="1476" y="1202"/>
                                  <a:pt x="1476" y="1202"/>
                                  <a:pt x="1476" y="1202"/>
                                </a:cubicBezTo>
                                <a:cubicBezTo>
                                  <a:pt x="1477" y="1203"/>
                                  <a:pt x="1477" y="1203"/>
                                  <a:pt x="1477" y="1203"/>
                                </a:cubicBezTo>
                                <a:cubicBezTo>
                                  <a:pt x="1477" y="1205"/>
                                  <a:pt x="1477" y="1205"/>
                                  <a:pt x="1477" y="1205"/>
                                </a:cubicBezTo>
                                <a:cubicBezTo>
                                  <a:pt x="1478" y="1207"/>
                                  <a:pt x="1478" y="1207"/>
                                  <a:pt x="1478" y="1207"/>
                                </a:cubicBezTo>
                                <a:cubicBezTo>
                                  <a:pt x="1478" y="1222"/>
                                  <a:pt x="1478" y="1222"/>
                                  <a:pt x="1478" y="1222"/>
                                </a:cubicBezTo>
                                <a:cubicBezTo>
                                  <a:pt x="1480" y="1222"/>
                                  <a:pt x="1480" y="1222"/>
                                  <a:pt x="1480" y="1222"/>
                                </a:cubicBezTo>
                                <a:cubicBezTo>
                                  <a:pt x="1481" y="1223"/>
                                  <a:pt x="1481" y="1223"/>
                                  <a:pt x="1481" y="1223"/>
                                </a:cubicBezTo>
                                <a:cubicBezTo>
                                  <a:pt x="1481" y="1224"/>
                                  <a:pt x="1481" y="1224"/>
                                  <a:pt x="1481" y="1224"/>
                                </a:cubicBezTo>
                                <a:cubicBezTo>
                                  <a:pt x="1482" y="1226"/>
                                  <a:pt x="1482" y="1226"/>
                                  <a:pt x="1482" y="1226"/>
                                </a:cubicBezTo>
                                <a:cubicBezTo>
                                  <a:pt x="1482" y="1227"/>
                                  <a:pt x="1482" y="1227"/>
                                  <a:pt x="1482" y="1227"/>
                                </a:cubicBezTo>
                                <a:cubicBezTo>
                                  <a:pt x="1480" y="1228"/>
                                  <a:pt x="1480" y="1228"/>
                                  <a:pt x="1480" y="1228"/>
                                </a:cubicBezTo>
                                <a:cubicBezTo>
                                  <a:pt x="1469" y="1228"/>
                                  <a:pt x="1469" y="1228"/>
                                  <a:pt x="1469" y="1228"/>
                                </a:cubicBezTo>
                                <a:cubicBezTo>
                                  <a:pt x="1459" y="1240"/>
                                  <a:pt x="1459" y="1240"/>
                                  <a:pt x="1459" y="1240"/>
                                </a:cubicBezTo>
                                <a:cubicBezTo>
                                  <a:pt x="1451" y="1245"/>
                                  <a:pt x="1451" y="1245"/>
                                  <a:pt x="1451" y="1245"/>
                                </a:cubicBezTo>
                                <a:cubicBezTo>
                                  <a:pt x="1441" y="1245"/>
                                  <a:pt x="1441" y="1245"/>
                                  <a:pt x="1441" y="1245"/>
                                </a:cubicBezTo>
                                <a:cubicBezTo>
                                  <a:pt x="1428" y="1240"/>
                                  <a:pt x="1428" y="1240"/>
                                  <a:pt x="1428" y="1240"/>
                                </a:cubicBezTo>
                                <a:cubicBezTo>
                                  <a:pt x="1419" y="1228"/>
                                  <a:pt x="1419" y="1228"/>
                                  <a:pt x="1419" y="1228"/>
                                </a:cubicBezTo>
                                <a:cubicBezTo>
                                  <a:pt x="1417" y="1223"/>
                                  <a:pt x="1417" y="1223"/>
                                  <a:pt x="1417" y="1223"/>
                                </a:cubicBezTo>
                                <a:cubicBezTo>
                                  <a:pt x="1415" y="1219"/>
                                  <a:pt x="1415" y="1219"/>
                                  <a:pt x="1415" y="1219"/>
                                </a:cubicBezTo>
                                <a:cubicBezTo>
                                  <a:pt x="1408" y="1215"/>
                                  <a:pt x="1408" y="1215"/>
                                  <a:pt x="1408" y="1215"/>
                                </a:cubicBezTo>
                                <a:cubicBezTo>
                                  <a:pt x="1406" y="1215"/>
                                  <a:pt x="1406" y="1215"/>
                                  <a:pt x="1406" y="1215"/>
                                </a:cubicBezTo>
                                <a:cubicBezTo>
                                  <a:pt x="1402" y="1214"/>
                                  <a:pt x="1402" y="1214"/>
                                  <a:pt x="1402" y="1214"/>
                                </a:cubicBezTo>
                                <a:cubicBezTo>
                                  <a:pt x="1390" y="1224"/>
                                  <a:pt x="1390" y="1224"/>
                                  <a:pt x="1390" y="1224"/>
                                </a:cubicBezTo>
                                <a:cubicBezTo>
                                  <a:pt x="1378" y="1240"/>
                                  <a:pt x="1378" y="1240"/>
                                  <a:pt x="1378" y="1240"/>
                                </a:cubicBezTo>
                                <a:cubicBezTo>
                                  <a:pt x="1372" y="1248"/>
                                  <a:pt x="1372" y="1248"/>
                                  <a:pt x="1372" y="1248"/>
                                </a:cubicBezTo>
                                <a:cubicBezTo>
                                  <a:pt x="1371" y="1249"/>
                                  <a:pt x="1371" y="1249"/>
                                  <a:pt x="1371" y="1249"/>
                                </a:cubicBezTo>
                                <a:cubicBezTo>
                                  <a:pt x="1359" y="1263"/>
                                  <a:pt x="1359" y="1263"/>
                                  <a:pt x="1359" y="1263"/>
                                </a:cubicBezTo>
                                <a:cubicBezTo>
                                  <a:pt x="1353" y="1270"/>
                                  <a:pt x="1353" y="1270"/>
                                  <a:pt x="1353" y="1270"/>
                                </a:cubicBezTo>
                                <a:cubicBezTo>
                                  <a:pt x="1352" y="1272"/>
                                  <a:pt x="1352" y="1272"/>
                                  <a:pt x="1352" y="1272"/>
                                </a:cubicBezTo>
                                <a:cubicBezTo>
                                  <a:pt x="1352" y="1273"/>
                                  <a:pt x="1352" y="1273"/>
                                  <a:pt x="1352" y="1273"/>
                                </a:cubicBezTo>
                                <a:cubicBezTo>
                                  <a:pt x="1349" y="1276"/>
                                  <a:pt x="1349" y="1276"/>
                                  <a:pt x="1349" y="1276"/>
                                </a:cubicBezTo>
                                <a:cubicBezTo>
                                  <a:pt x="1344" y="1291"/>
                                  <a:pt x="1344" y="1291"/>
                                  <a:pt x="1344" y="1291"/>
                                </a:cubicBezTo>
                                <a:cubicBezTo>
                                  <a:pt x="1342" y="1310"/>
                                  <a:pt x="1342" y="1310"/>
                                  <a:pt x="1342" y="1310"/>
                                </a:cubicBezTo>
                                <a:cubicBezTo>
                                  <a:pt x="1343" y="1323"/>
                                  <a:pt x="1343" y="1323"/>
                                  <a:pt x="1343" y="1323"/>
                                </a:cubicBezTo>
                                <a:cubicBezTo>
                                  <a:pt x="1349" y="1336"/>
                                  <a:pt x="1349" y="1336"/>
                                  <a:pt x="1349" y="1336"/>
                                </a:cubicBezTo>
                                <a:cubicBezTo>
                                  <a:pt x="1357" y="1347"/>
                                  <a:pt x="1357" y="1347"/>
                                  <a:pt x="1357" y="1347"/>
                                </a:cubicBezTo>
                                <a:cubicBezTo>
                                  <a:pt x="1369" y="1356"/>
                                  <a:pt x="1369" y="1356"/>
                                  <a:pt x="1369" y="1356"/>
                                </a:cubicBezTo>
                                <a:cubicBezTo>
                                  <a:pt x="1373" y="1373"/>
                                  <a:pt x="1373" y="1373"/>
                                  <a:pt x="1373" y="1373"/>
                                </a:cubicBezTo>
                                <a:cubicBezTo>
                                  <a:pt x="1374" y="1387"/>
                                  <a:pt x="1374" y="1387"/>
                                  <a:pt x="1374" y="1387"/>
                                </a:cubicBezTo>
                                <a:cubicBezTo>
                                  <a:pt x="1376" y="1390"/>
                                  <a:pt x="1376" y="1390"/>
                                  <a:pt x="1376" y="1390"/>
                                </a:cubicBezTo>
                                <a:cubicBezTo>
                                  <a:pt x="1377" y="1404"/>
                                  <a:pt x="1377" y="1404"/>
                                  <a:pt x="1377" y="1404"/>
                                </a:cubicBezTo>
                                <a:cubicBezTo>
                                  <a:pt x="1376" y="1407"/>
                                  <a:pt x="1376" y="1407"/>
                                  <a:pt x="1376" y="1407"/>
                                </a:cubicBezTo>
                                <a:cubicBezTo>
                                  <a:pt x="1374" y="1421"/>
                                  <a:pt x="1374" y="1421"/>
                                  <a:pt x="1374" y="1421"/>
                                </a:cubicBezTo>
                                <a:cubicBezTo>
                                  <a:pt x="1370" y="1440"/>
                                  <a:pt x="1370" y="1440"/>
                                  <a:pt x="1370" y="1440"/>
                                </a:cubicBezTo>
                                <a:cubicBezTo>
                                  <a:pt x="1361" y="1459"/>
                                  <a:pt x="1361" y="1459"/>
                                  <a:pt x="1361" y="1459"/>
                                </a:cubicBezTo>
                                <a:cubicBezTo>
                                  <a:pt x="1360" y="1460"/>
                                  <a:pt x="1360" y="1460"/>
                                  <a:pt x="1360" y="1460"/>
                                </a:cubicBezTo>
                                <a:cubicBezTo>
                                  <a:pt x="1359" y="1461"/>
                                  <a:pt x="1359" y="1461"/>
                                  <a:pt x="1359" y="1461"/>
                                </a:cubicBezTo>
                                <a:cubicBezTo>
                                  <a:pt x="1350" y="1475"/>
                                  <a:pt x="1350" y="1475"/>
                                  <a:pt x="1350" y="1475"/>
                                </a:cubicBezTo>
                                <a:cubicBezTo>
                                  <a:pt x="1338" y="1491"/>
                                  <a:pt x="1338" y="1491"/>
                                  <a:pt x="1338" y="1491"/>
                                </a:cubicBezTo>
                                <a:cubicBezTo>
                                  <a:pt x="1331" y="1506"/>
                                  <a:pt x="1331" y="1506"/>
                                  <a:pt x="1331" y="1506"/>
                                </a:cubicBezTo>
                                <a:cubicBezTo>
                                  <a:pt x="1329" y="1522"/>
                                  <a:pt x="1329" y="1522"/>
                                  <a:pt x="1329" y="1522"/>
                                </a:cubicBezTo>
                                <a:cubicBezTo>
                                  <a:pt x="1329" y="1529"/>
                                  <a:pt x="1329" y="1529"/>
                                  <a:pt x="1329" y="1529"/>
                                </a:cubicBezTo>
                                <a:cubicBezTo>
                                  <a:pt x="1331" y="1539"/>
                                  <a:pt x="1331" y="1539"/>
                                  <a:pt x="1331" y="1539"/>
                                </a:cubicBezTo>
                                <a:cubicBezTo>
                                  <a:pt x="1335" y="1556"/>
                                  <a:pt x="1335" y="1556"/>
                                  <a:pt x="1335" y="1556"/>
                                </a:cubicBezTo>
                                <a:cubicBezTo>
                                  <a:pt x="1338" y="1571"/>
                                  <a:pt x="1338" y="1571"/>
                                  <a:pt x="1338" y="1571"/>
                                </a:cubicBezTo>
                                <a:cubicBezTo>
                                  <a:pt x="1336" y="1583"/>
                                  <a:pt x="1336" y="1583"/>
                                  <a:pt x="1336" y="1583"/>
                                </a:cubicBezTo>
                                <a:cubicBezTo>
                                  <a:pt x="1334" y="1595"/>
                                  <a:pt x="1334" y="1595"/>
                                  <a:pt x="1334" y="1595"/>
                                </a:cubicBezTo>
                                <a:cubicBezTo>
                                  <a:pt x="1339" y="1605"/>
                                  <a:pt x="1339" y="1605"/>
                                  <a:pt x="1339" y="1605"/>
                                </a:cubicBezTo>
                                <a:cubicBezTo>
                                  <a:pt x="1346" y="1607"/>
                                  <a:pt x="1346" y="1607"/>
                                  <a:pt x="1346" y="1607"/>
                                </a:cubicBezTo>
                                <a:cubicBezTo>
                                  <a:pt x="1352" y="1604"/>
                                  <a:pt x="1352" y="1604"/>
                                  <a:pt x="1352" y="1604"/>
                                </a:cubicBezTo>
                                <a:cubicBezTo>
                                  <a:pt x="1362" y="1596"/>
                                  <a:pt x="1362" y="1596"/>
                                  <a:pt x="1362" y="1596"/>
                                </a:cubicBezTo>
                                <a:cubicBezTo>
                                  <a:pt x="1371" y="1595"/>
                                  <a:pt x="1371" y="1595"/>
                                  <a:pt x="1371" y="1595"/>
                                </a:cubicBezTo>
                                <a:cubicBezTo>
                                  <a:pt x="1379" y="1603"/>
                                  <a:pt x="1379" y="1603"/>
                                  <a:pt x="1379" y="1603"/>
                                </a:cubicBezTo>
                                <a:cubicBezTo>
                                  <a:pt x="1381" y="1604"/>
                                  <a:pt x="1381" y="1604"/>
                                  <a:pt x="1381" y="1604"/>
                                </a:cubicBezTo>
                                <a:cubicBezTo>
                                  <a:pt x="1386" y="1611"/>
                                  <a:pt x="1386" y="1611"/>
                                  <a:pt x="1386" y="1611"/>
                                </a:cubicBezTo>
                                <a:cubicBezTo>
                                  <a:pt x="1395" y="1612"/>
                                  <a:pt x="1395" y="1612"/>
                                  <a:pt x="1395" y="1612"/>
                                </a:cubicBezTo>
                                <a:cubicBezTo>
                                  <a:pt x="1396" y="1613"/>
                                  <a:pt x="1396" y="1613"/>
                                  <a:pt x="1396" y="1613"/>
                                </a:cubicBezTo>
                                <a:cubicBezTo>
                                  <a:pt x="1404" y="1619"/>
                                  <a:pt x="1404" y="1619"/>
                                  <a:pt x="1404" y="1619"/>
                                </a:cubicBezTo>
                                <a:cubicBezTo>
                                  <a:pt x="1410" y="1628"/>
                                  <a:pt x="1410" y="1628"/>
                                  <a:pt x="1410" y="1628"/>
                                </a:cubicBezTo>
                                <a:cubicBezTo>
                                  <a:pt x="1422" y="1628"/>
                                  <a:pt x="1422" y="1628"/>
                                  <a:pt x="1422" y="1628"/>
                                </a:cubicBezTo>
                                <a:cubicBezTo>
                                  <a:pt x="1430" y="1627"/>
                                  <a:pt x="1430" y="1627"/>
                                  <a:pt x="1430" y="1627"/>
                                </a:cubicBezTo>
                                <a:cubicBezTo>
                                  <a:pt x="1436" y="1626"/>
                                  <a:pt x="1436" y="1626"/>
                                  <a:pt x="1436" y="1626"/>
                                </a:cubicBezTo>
                                <a:cubicBezTo>
                                  <a:pt x="1441" y="1626"/>
                                  <a:pt x="1441" y="1626"/>
                                  <a:pt x="1441" y="1626"/>
                                </a:cubicBezTo>
                                <a:cubicBezTo>
                                  <a:pt x="1450" y="1631"/>
                                  <a:pt x="1450" y="1631"/>
                                  <a:pt x="1450" y="1631"/>
                                </a:cubicBezTo>
                                <a:cubicBezTo>
                                  <a:pt x="1456" y="1650"/>
                                  <a:pt x="1456" y="1650"/>
                                  <a:pt x="1456" y="1650"/>
                                </a:cubicBezTo>
                                <a:cubicBezTo>
                                  <a:pt x="1457" y="1662"/>
                                  <a:pt x="1457" y="1662"/>
                                  <a:pt x="1457" y="1662"/>
                                </a:cubicBezTo>
                                <a:cubicBezTo>
                                  <a:pt x="1459" y="1674"/>
                                  <a:pt x="1459" y="1674"/>
                                  <a:pt x="1459" y="1674"/>
                                </a:cubicBezTo>
                                <a:cubicBezTo>
                                  <a:pt x="1459" y="1676"/>
                                  <a:pt x="1459" y="1676"/>
                                  <a:pt x="1459" y="1676"/>
                                </a:cubicBezTo>
                                <a:cubicBezTo>
                                  <a:pt x="1461" y="1677"/>
                                  <a:pt x="1461" y="1677"/>
                                  <a:pt x="1461" y="1677"/>
                                </a:cubicBezTo>
                                <a:cubicBezTo>
                                  <a:pt x="1464" y="1682"/>
                                  <a:pt x="1464" y="1682"/>
                                  <a:pt x="1464" y="1682"/>
                                </a:cubicBezTo>
                                <a:cubicBezTo>
                                  <a:pt x="1465" y="1684"/>
                                  <a:pt x="1465" y="1684"/>
                                  <a:pt x="1465" y="1684"/>
                                </a:cubicBezTo>
                                <a:cubicBezTo>
                                  <a:pt x="1468" y="1689"/>
                                  <a:pt x="1468" y="1689"/>
                                  <a:pt x="1468" y="1689"/>
                                </a:cubicBezTo>
                                <a:cubicBezTo>
                                  <a:pt x="1472" y="1695"/>
                                  <a:pt x="1472" y="1695"/>
                                  <a:pt x="1472" y="1695"/>
                                </a:cubicBezTo>
                                <a:cubicBezTo>
                                  <a:pt x="1475" y="1701"/>
                                  <a:pt x="1475" y="1701"/>
                                  <a:pt x="1475" y="1701"/>
                                </a:cubicBezTo>
                                <a:cubicBezTo>
                                  <a:pt x="1476" y="1716"/>
                                  <a:pt x="1476" y="1716"/>
                                  <a:pt x="1476" y="1716"/>
                                </a:cubicBezTo>
                                <a:cubicBezTo>
                                  <a:pt x="1478" y="1730"/>
                                  <a:pt x="1478" y="1730"/>
                                  <a:pt x="1478" y="1730"/>
                                </a:cubicBezTo>
                                <a:cubicBezTo>
                                  <a:pt x="1482" y="1739"/>
                                  <a:pt x="1482" y="1739"/>
                                  <a:pt x="1482" y="1739"/>
                                </a:cubicBezTo>
                                <a:cubicBezTo>
                                  <a:pt x="1492" y="1748"/>
                                  <a:pt x="1492" y="1748"/>
                                  <a:pt x="1492" y="1748"/>
                                </a:cubicBezTo>
                                <a:cubicBezTo>
                                  <a:pt x="1495" y="1751"/>
                                  <a:pt x="1495" y="1751"/>
                                  <a:pt x="1495" y="1751"/>
                                </a:cubicBezTo>
                                <a:cubicBezTo>
                                  <a:pt x="1504" y="1756"/>
                                  <a:pt x="1504" y="1756"/>
                                  <a:pt x="1504" y="1756"/>
                                </a:cubicBezTo>
                                <a:cubicBezTo>
                                  <a:pt x="1510" y="1756"/>
                                  <a:pt x="1510" y="1756"/>
                                  <a:pt x="1510" y="1756"/>
                                </a:cubicBezTo>
                                <a:cubicBezTo>
                                  <a:pt x="1516" y="1757"/>
                                  <a:pt x="1516" y="1757"/>
                                  <a:pt x="1516" y="1757"/>
                                </a:cubicBezTo>
                                <a:cubicBezTo>
                                  <a:pt x="1526" y="1768"/>
                                  <a:pt x="1526" y="1768"/>
                                  <a:pt x="1526" y="1768"/>
                                </a:cubicBezTo>
                                <a:cubicBezTo>
                                  <a:pt x="1526" y="1772"/>
                                  <a:pt x="1526" y="1772"/>
                                  <a:pt x="1526" y="1772"/>
                                </a:cubicBezTo>
                                <a:cubicBezTo>
                                  <a:pt x="1525" y="1784"/>
                                  <a:pt x="1525" y="1784"/>
                                  <a:pt x="1525" y="1784"/>
                                </a:cubicBezTo>
                                <a:cubicBezTo>
                                  <a:pt x="1521" y="1797"/>
                                  <a:pt x="1521" y="1797"/>
                                  <a:pt x="1521" y="1797"/>
                                </a:cubicBezTo>
                                <a:cubicBezTo>
                                  <a:pt x="1518" y="1804"/>
                                  <a:pt x="1518" y="1804"/>
                                  <a:pt x="1518" y="1804"/>
                                </a:cubicBezTo>
                                <a:cubicBezTo>
                                  <a:pt x="1505" y="1811"/>
                                  <a:pt x="1505" y="1811"/>
                                  <a:pt x="1505" y="1811"/>
                                </a:cubicBezTo>
                                <a:cubicBezTo>
                                  <a:pt x="1496" y="1815"/>
                                  <a:pt x="1496" y="1815"/>
                                  <a:pt x="1496" y="1815"/>
                                </a:cubicBezTo>
                                <a:cubicBezTo>
                                  <a:pt x="1486" y="1823"/>
                                  <a:pt x="1486" y="1823"/>
                                  <a:pt x="1486" y="1823"/>
                                </a:cubicBezTo>
                                <a:cubicBezTo>
                                  <a:pt x="1475" y="1830"/>
                                  <a:pt x="1475" y="1830"/>
                                  <a:pt x="1475" y="1830"/>
                                </a:cubicBezTo>
                                <a:cubicBezTo>
                                  <a:pt x="1456" y="1830"/>
                                  <a:pt x="1456" y="1830"/>
                                  <a:pt x="1456" y="1830"/>
                                </a:cubicBezTo>
                                <a:cubicBezTo>
                                  <a:pt x="1447" y="1833"/>
                                  <a:pt x="1447" y="1833"/>
                                  <a:pt x="1447" y="1833"/>
                                </a:cubicBezTo>
                                <a:cubicBezTo>
                                  <a:pt x="1435" y="1836"/>
                                  <a:pt x="1435" y="1836"/>
                                  <a:pt x="1435" y="1836"/>
                                </a:cubicBezTo>
                                <a:cubicBezTo>
                                  <a:pt x="1426" y="1851"/>
                                  <a:pt x="1426" y="1851"/>
                                  <a:pt x="1426" y="1851"/>
                                </a:cubicBezTo>
                                <a:cubicBezTo>
                                  <a:pt x="1430" y="1864"/>
                                  <a:pt x="1430" y="1864"/>
                                  <a:pt x="1430" y="1864"/>
                                </a:cubicBezTo>
                                <a:cubicBezTo>
                                  <a:pt x="1434" y="1873"/>
                                  <a:pt x="1434" y="1873"/>
                                  <a:pt x="1434" y="1873"/>
                                </a:cubicBezTo>
                                <a:cubicBezTo>
                                  <a:pt x="1434" y="1883"/>
                                  <a:pt x="1434" y="1883"/>
                                  <a:pt x="1434" y="1883"/>
                                </a:cubicBezTo>
                                <a:cubicBezTo>
                                  <a:pt x="1438" y="1902"/>
                                  <a:pt x="1438" y="1902"/>
                                  <a:pt x="1438" y="1902"/>
                                </a:cubicBezTo>
                                <a:cubicBezTo>
                                  <a:pt x="1439" y="1923"/>
                                  <a:pt x="1439" y="1923"/>
                                  <a:pt x="1439" y="1923"/>
                                </a:cubicBezTo>
                                <a:cubicBezTo>
                                  <a:pt x="1437" y="1944"/>
                                  <a:pt x="1437" y="1944"/>
                                  <a:pt x="1437" y="1944"/>
                                </a:cubicBezTo>
                                <a:cubicBezTo>
                                  <a:pt x="1432" y="1960"/>
                                  <a:pt x="1432" y="1960"/>
                                  <a:pt x="1432" y="1960"/>
                                </a:cubicBezTo>
                                <a:cubicBezTo>
                                  <a:pt x="1429" y="1977"/>
                                  <a:pt x="1429" y="1977"/>
                                  <a:pt x="1429" y="1977"/>
                                </a:cubicBezTo>
                                <a:cubicBezTo>
                                  <a:pt x="1419" y="1995"/>
                                  <a:pt x="1419" y="1995"/>
                                  <a:pt x="1419" y="1995"/>
                                </a:cubicBezTo>
                                <a:cubicBezTo>
                                  <a:pt x="1409" y="2010"/>
                                  <a:pt x="1409" y="2010"/>
                                  <a:pt x="1409" y="2010"/>
                                </a:cubicBezTo>
                                <a:cubicBezTo>
                                  <a:pt x="1408" y="2012"/>
                                  <a:pt x="1408" y="2012"/>
                                  <a:pt x="1408" y="2012"/>
                                </a:cubicBezTo>
                                <a:cubicBezTo>
                                  <a:pt x="1405" y="2025"/>
                                  <a:pt x="1405" y="2025"/>
                                  <a:pt x="1405" y="2025"/>
                                </a:cubicBezTo>
                                <a:cubicBezTo>
                                  <a:pt x="1408" y="2040"/>
                                  <a:pt x="1408" y="2040"/>
                                  <a:pt x="1408" y="2040"/>
                                </a:cubicBezTo>
                                <a:cubicBezTo>
                                  <a:pt x="1411" y="2055"/>
                                  <a:pt x="1411" y="2055"/>
                                  <a:pt x="1411" y="2055"/>
                                </a:cubicBezTo>
                                <a:cubicBezTo>
                                  <a:pt x="1410" y="2071"/>
                                  <a:pt x="1410" y="2071"/>
                                  <a:pt x="1410" y="2071"/>
                                </a:cubicBezTo>
                                <a:cubicBezTo>
                                  <a:pt x="1409" y="2084"/>
                                  <a:pt x="1409" y="2084"/>
                                  <a:pt x="1409" y="2084"/>
                                </a:cubicBezTo>
                                <a:cubicBezTo>
                                  <a:pt x="1409" y="2087"/>
                                  <a:pt x="1409" y="2087"/>
                                  <a:pt x="1409" y="2087"/>
                                </a:cubicBezTo>
                                <a:cubicBezTo>
                                  <a:pt x="1408" y="2093"/>
                                  <a:pt x="1408" y="2093"/>
                                  <a:pt x="1408" y="2093"/>
                                </a:cubicBezTo>
                                <a:cubicBezTo>
                                  <a:pt x="1399" y="2100"/>
                                  <a:pt x="1399" y="2100"/>
                                  <a:pt x="1399" y="2100"/>
                                </a:cubicBezTo>
                                <a:cubicBezTo>
                                  <a:pt x="1377" y="2100"/>
                                  <a:pt x="1377" y="2100"/>
                                  <a:pt x="1377" y="2100"/>
                                </a:cubicBezTo>
                                <a:cubicBezTo>
                                  <a:pt x="1369" y="2094"/>
                                  <a:pt x="1369" y="2094"/>
                                  <a:pt x="1369" y="2094"/>
                                </a:cubicBezTo>
                                <a:cubicBezTo>
                                  <a:pt x="1362" y="2090"/>
                                  <a:pt x="1362" y="2090"/>
                                  <a:pt x="1362" y="2090"/>
                                </a:cubicBezTo>
                                <a:cubicBezTo>
                                  <a:pt x="1350" y="2078"/>
                                  <a:pt x="1350" y="2078"/>
                                  <a:pt x="1350" y="2078"/>
                                </a:cubicBezTo>
                                <a:cubicBezTo>
                                  <a:pt x="1340" y="2074"/>
                                  <a:pt x="1340" y="2074"/>
                                  <a:pt x="1340" y="2074"/>
                                </a:cubicBezTo>
                                <a:cubicBezTo>
                                  <a:pt x="1327" y="2068"/>
                                  <a:pt x="1327" y="2068"/>
                                  <a:pt x="1327" y="2068"/>
                                </a:cubicBezTo>
                                <a:cubicBezTo>
                                  <a:pt x="1320" y="2070"/>
                                  <a:pt x="1320" y="2070"/>
                                  <a:pt x="1320" y="2070"/>
                                </a:cubicBezTo>
                                <a:cubicBezTo>
                                  <a:pt x="1318" y="2071"/>
                                  <a:pt x="1318" y="2071"/>
                                  <a:pt x="1318" y="2071"/>
                                </a:cubicBezTo>
                                <a:cubicBezTo>
                                  <a:pt x="1315" y="2071"/>
                                  <a:pt x="1315" y="2071"/>
                                  <a:pt x="1315" y="2071"/>
                                </a:cubicBezTo>
                                <a:cubicBezTo>
                                  <a:pt x="1313" y="2072"/>
                                  <a:pt x="1313" y="2072"/>
                                  <a:pt x="1313" y="2072"/>
                                </a:cubicBezTo>
                                <a:cubicBezTo>
                                  <a:pt x="1310" y="2072"/>
                                  <a:pt x="1310" y="2072"/>
                                  <a:pt x="1310" y="2072"/>
                                </a:cubicBezTo>
                                <a:cubicBezTo>
                                  <a:pt x="1310" y="2071"/>
                                  <a:pt x="1310" y="2071"/>
                                  <a:pt x="1310" y="2071"/>
                                </a:cubicBezTo>
                                <a:cubicBezTo>
                                  <a:pt x="1309" y="2071"/>
                                  <a:pt x="1309" y="2071"/>
                                  <a:pt x="1309" y="2071"/>
                                </a:cubicBezTo>
                                <a:cubicBezTo>
                                  <a:pt x="1308" y="2070"/>
                                  <a:pt x="1308" y="2070"/>
                                  <a:pt x="1308" y="2070"/>
                                </a:cubicBezTo>
                                <a:cubicBezTo>
                                  <a:pt x="1299" y="2062"/>
                                  <a:pt x="1299" y="2062"/>
                                  <a:pt x="1299" y="2062"/>
                                </a:cubicBezTo>
                                <a:cubicBezTo>
                                  <a:pt x="1282" y="2054"/>
                                  <a:pt x="1282" y="2054"/>
                                  <a:pt x="1282" y="2054"/>
                                </a:cubicBezTo>
                                <a:cubicBezTo>
                                  <a:pt x="1265" y="2053"/>
                                  <a:pt x="1265" y="2053"/>
                                  <a:pt x="1265" y="2053"/>
                                </a:cubicBezTo>
                                <a:cubicBezTo>
                                  <a:pt x="1259" y="2054"/>
                                  <a:pt x="1259" y="2054"/>
                                  <a:pt x="1259" y="2054"/>
                                </a:cubicBezTo>
                                <a:cubicBezTo>
                                  <a:pt x="1258" y="2055"/>
                                  <a:pt x="1258" y="2055"/>
                                  <a:pt x="1258" y="2055"/>
                                </a:cubicBezTo>
                                <a:cubicBezTo>
                                  <a:pt x="1253" y="2056"/>
                                  <a:pt x="1253" y="2056"/>
                                  <a:pt x="1253" y="2056"/>
                                </a:cubicBezTo>
                                <a:cubicBezTo>
                                  <a:pt x="1247" y="2058"/>
                                  <a:pt x="1247" y="2058"/>
                                  <a:pt x="1247" y="2058"/>
                                </a:cubicBezTo>
                                <a:cubicBezTo>
                                  <a:pt x="1247" y="2059"/>
                                  <a:pt x="1247" y="2059"/>
                                  <a:pt x="1247" y="2059"/>
                                </a:cubicBezTo>
                                <a:cubicBezTo>
                                  <a:pt x="1242" y="2068"/>
                                  <a:pt x="1242" y="2068"/>
                                  <a:pt x="1242" y="2068"/>
                                </a:cubicBezTo>
                                <a:cubicBezTo>
                                  <a:pt x="1237" y="2079"/>
                                  <a:pt x="1237" y="2079"/>
                                  <a:pt x="1237" y="2079"/>
                                </a:cubicBezTo>
                                <a:cubicBezTo>
                                  <a:pt x="1231" y="2082"/>
                                  <a:pt x="1231" y="2082"/>
                                  <a:pt x="1231" y="2082"/>
                                </a:cubicBezTo>
                                <a:cubicBezTo>
                                  <a:pt x="1218" y="2086"/>
                                  <a:pt x="1218" y="2086"/>
                                  <a:pt x="1218" y="2086"/>
                                </a:cubicBezTo>
                                <a:cubicBezTo>
                                  <a:pt x="1216" y="2087"/>
                                  <a:pt x="1216" y="2087"/>
                                  <a:pt x="1216" y="2087"/>
                                </a:cubicBezTo>
                                <a:cubicBezTo>
                                  <a:pt x="1206" y="2091"/>
                                  <a:pt x="1206" y="2091"/>
                                  <a:pt x="1206" y="2091"/>
                                </a:cubicBezTo>
                                <a:cubicBezTo>
                                  <a:pt x="1205" y="2093"/>
                                  <a:pt x="1205" y="2093"/>
                                  <a:pt x="1205" y="2093"/>
                                </a:cubicBezTo>
                                <a:cubicBezTo>
                                  <a:pt x="1205" y="2094"/>
                                  <a:pt x="1205" y="2094"/>
                                  <a:pt x="1205" y="2094"/>
                                </a:cubicBezTo>
                                <a:cubicBezTo>
                                  <a:pt x="1187" y="2100"/>
                                  <a:pt x="1187" y="2100"/>
                                  <a:pt x="1187" y="2100"/>
                                </a:cubicBezTo>
                                <a:cubicBezTo>
                                  <a:pt x="1178" y="2104"/>
                                  <a:pt x="1178" y="2104"/>
                                  <a:pt x="1178" y="2104"/>
                                </a:cubicBezTo>
                                <a:cubicBezTo>
                                  <a:pt x="1166" y="2109"/>
                                  <a:pt x="1166" y="2109"/>
                                  <a:pt x="1166" y="2109"/>
                                </a:cubicBezTo>
                                <a:cubicBezTo>
                                  <a:pt x="1150" y="2120"/>
                                  <a:pt x="1150" y="2120"/>
                                  <a:pt x="1150" y="2120"/>
                                </a:cubicBezTo>
                                <a:cubicBezTo>
                                  <a:pt x="1133" y="2126"/>
                                  <a:pt x="1133" y="2126"/>
                                  <a:pt x="1133" y="2126"/>
                                </a:cubicBezTo>
                                <a:cubicBezTo>
                                  <a:pt x="1123" y="2133"/>
                                  <a:pt x="1123" y="2133"/>
                                  <a:pt x="1123" y="2133"/>
                                </a:cubicBezTo>
                                <a:cubicBezTo>
                                  <a:pt x="1122" y="2133"/>
                                  <a:pt x="1122" y="2133"/>
                                  <a:pt x="1122" y="2133"/>
                                </a:cubicBezTo>
                                <a:cubicBezTo>
                                  <a:pt x="1119" y="2135"/>
                                  <a:pt x="1119" y="2135"/>
                                  <a:pt x="1119" y="2135"/>
                                </a:cubicBezTo>
                                <a:cubicBezTo>
                                  <a:pt x="1112" y="2138"/>
                                  <a:pt x="1112" y="2138"/>
                                  <a:pt x="1112" y="2138"/>
                                </a:cubicBezTo>
                                <a:cubicBezTo>
                                  <a:pt x="1112" y="2139"/>
                                  <a:pt x="1112" y="2139"/>
                                  <a:pt x="1112" y="2139"/>
                                </a:cubicBezTo>
                                <a:cubicBezTo>
                                  <a:pt x="1110" y="2140"/>
                                  <a:pt x="1110" y="2140"/>
                                  <a:pt x="1110" y="2140"/>
                                </a:cubicBezTo>
                                <a:cubicBezTo>
                                  <a:pt x="1108" y="2141"/>
                                  <a:pt x="1108" y="2141"/>
                                  <a:pt x="1108" y="2141"/>
                                </a:cubicBezTo>
                                <a:cubicBezTo>
                                  <a:pt x="1107" y="2141"/>
                                  <a:pt x="1107" y="2141"/>
                                  <a:pt x="1107" y="2141"/>
                                </a:cubicBezTo>
                                <a:cubicBezTo>
                                  <a:pt x="1103" y="2143"/>
                                  <a:pt x="1103" y="2143"/>
                                  <a:pt x="1103" y="2143"/>
                                </a:cubicBezTo>
                                <a:cubicBezTo>
                                  <a:pt x="1072" y="2151"/>
                                  <a:pt x="1072" y="2151"/>
                                  <a:pt x="1072" y="2151"/>
                                </a:cubicBezTo>
                                <a:cubicBezTo>
                                  <a:pt x="1055" y="2149"/>
                                  <a:pt x="1055" y="2149"/>
                                  <a:pt x="1055" y="2149"/>
                                </a:cubicBezTo>
                                <a:cubicBezTo>
                                  <a:pt x="1041" y="2139"/>
                                  <a:pt x="1041" y="2139"/>
                                  <a:pt x="1041" y="2139"/>
                                </a:cubicBezTo>
                                <a:cubicBezTo>
                                  <a:pt x="1024" y="2126"/>
                                  <a:pt x="1024" y="2126"/>
                                  <a:pt x="1024" y="2126"/>
                                </a:cubicBezTo>
                                <a:cubicBezTo>
                                  <a:pt x="1006" y="2124"/>
                                  <a:pt x="1006" y="2124"/>
                                  <a:pt x="1006" y="2124"/>
                                </a:cubicBezTo>
                                <a:cubicBezTo>
                                  <a:pt x="991" y="2122"/>
                                  <a:pt x="991" y="2122"/>
                                  <a:pt x="991" y="2122"/>
                                </a:cubicBezTo>
                                <a:cubicBezTo>
                                  <a:pt x="977" y="2114"/>
                                  <a:pt x="977" y="2114"/>
                                  <a:pt x="977" y="2114"/>
                                </a:cubicBezTo>
                                <a:cubicBezTo>
                                  <a:pt x="965" y="2116"/>
                                  <a:pt x="965" y="2116"/>
                                  <a:pt x="965" y="2116"/>
                                </a:cubicBezTo>
                                <a:cubicBezTo>
                                  <a:pt x="955" y="2125"/>
                                  <a:pt x="955" y="2125"/>
                                  <a:pt x="955" y="2125"/>
                                </a:cubicBezTo>
                                <a:cubicBezTo>
                                  <a:pt x="955" y="2126"/>
                                  <a:pt x="955" y="2126"/>
                                  <a:pt x="955" y="2126"/>
                                </a:cubicBezTo>
                                <a:cubicBezTo>
                                  <a:pt x="950" y="2126"/>
                                  <a:pt x="950" y="2126"/>
                                  <a:pt x="950" y="2126"/>
                                </a:cubicBezTo>
                                <a:cubicBezTo>
                                  <a:pt x="931" y="2130"/>
                                  <a:pt x="931" y="2130"/>
                                  <a:pt x="931" y="2130"/>
                                </a:cubicBezTo>
                                <a:cubicBezTo>
                                  <a:pt x="911" y="2131"/>
                                  <a:pt x="911" y="2131"/>
                                  <a:pt x="911" y="2131"/>
                                </a:cubicBezTo>
                                <a:cubicBezTo>
                                  <a:pt x="892" y="2131"/>
                                  <a:pt x="892" y="2131"/>
                                  <a:pt x="892" y="2131"/>
                                </a:cubicBezTo>
                                <a:cubicBezTo>
                                  <a:pt x="873" y="2127"/>
                                  <a:pt x="873" y="2127"/>
                                  <a:pt x="873" y="2127"/>
                                </a:cubicBezTo>
                                <a:cubicBezTo>
                                  <a:pt x="854" y="2124"/>
                                  <a:pt x="854" y="2124"/>
                                  <a:pt x="854" y="2124"/>
                                </a:cubicBezTo>
                                <a:cubicBezTo>
                                  <a:pt x="842" y="2123"/>
                                  <a:pt x="842" y="2123"/>
                                  <a:pt x="842" y="2123"/>
                                </a:cubicBezTo>
                                <a:cubicBezTo>
                                  <a:pt x="836" y="2125"/>
                                  <a:pt x="836" y="2125"/>
                                  <a:pt x="836" y="2125"/>
                                </a:cubicBezTo>
                                <a:cubicBezTo>
                                  <a:pt x="830" y="2127"/>
                                  <a:pt x="830" y="2127"/>
                                  <a:pt x="830" y="2127"/>
                                </a:cubicBezTo>
                                <a:cubicBezTo>
                                  <a:pt x="820" y="2126"/>
                                  <a:pt x="820" y="2126"/>
                                  <a:pt x="820" y="2126"/>
                                </a:cubicBezTo>
                                <a:cubicBezTo>
                                  <a:pt x="814" y="2126"/>
                                  <a:pt x="814" y="2126"/>
                                  <a:pt x="814" y="2126"/>
                                </a:cubicBezTo>
                                <a:cubicBezTo>
                                  <a:pt x="808" y="2125"/>
                                  <a:pt x="808" y="2125"/>
                                  <a:pt x="808" y="2125"/>
                                </a:cubicBezTo>
                                <a:cubicBezTo>
                                  <a:pt x="790" y="2158"/>
                                  <a:pt x="790" y="2158"/>
                                  <a:pt x="790" y="2158"/>
                                </a:cubicBezTo>
                                <a:cubicBezTo>
                                  <a:pt x="772" y="2181"/>
                                  <a:pt x="772" y="2181"/>
                                  <a:pt x="772" y="2181"/>
                                </a:cubicBezTo>
                                <a:cubicBezTo>
                                  <a:pt x="766" y="2203"/>
                                  <a:pt x="766" y="2203"/>
                                  <a:pt x="766" y="2203"/>
                                </a:cubicBezTo>
                                <a:cubicBezTo>
                                  <a:pt x="759" y="2233"/>
                                  <a:pt x="759" y="2233"/>
                                  <a:pt x="759" y="2233"/>
                                </a:cubicBezTo>
                                <a:cubicBezTo>
                                  <a:pt x="759" y="2236"/>
                                  <a:pt x="759" y="2236"/>
                                  <a:pt x="759" y="2236"/>
                                </a:cubicBezTo>
                                <a:cubicBezTo>
                                  <a:pt x="757" y="2248"/>
                                  <a:pt x="757" y="2248"/>
                                  <a:pt x="757" y="2248"/>
                                </a:cubicBezTo>
                                <a:cubicBezTo>
                                  <a:pt x="753" y="2266"/>
                                  <a:pt x="753" y="2266"/>
                                  <a:pt x="753" y="2266"/>
                                </a:cubicBezTo>
                                <a:cubicBezTo>
                                  <a:pt x="755" y="2289"/>
                                  <a:pt x="755" y="2289"/>
                                  <a:pt x="755" y="2289"/>
                                </a:cubicBezTo>
                                <a:cubicBezTo>
                                  <a:pt x="753" y="2294"/>
                                  <a:pt x="753" y="2294"/>
                                  <a:pt x="753" y="2294"/>
                                </a:cubicBezTo>
                                <a:cubicBezTo>
                                  <a:pt x="754" y="2387"/>
                                  <a:pt x="754" y="2387"/>
                                  <a:pt x="754" y="2387"/>
                                </a:cubicBezTo>
                                <a:cubicBezTo>
                                  <a:pt x="748" y="2423"/>
                                  <a:pt x="748" y="2423"/>
                                  <a:pt x="748" y="2423"/>
                                </a:cubicBezTo>
                                <a:cubicBezTo>
                                  <a:pt x="732" y="2441"/>
                                  <a:pt x="732" y="2441"/>
                                  <a:pt x="732" y="2441"/>
                                </a:cubicBezTo>
                                <a:cubicBezTo>
                                  <a:pt x="731" y="2441"/>
                                  <a:pt x="731" y="2441"/>
                                  <a:pt x="731" y="2441"/>
                                </a:cubicBezTo>
                                <a:cubicBezTo>
                                  <a:pt x="618" y="2440"/>
                                  <a:pt x="618" y="2440"/>
                                  <a:pt x="618" y="2440"/>
                                </a:cubicBezTo>
                                <a:cubicBezTo>
                                  <a:pt x="639" y="2509"/>
                                  <a:pt x="639" y="2509"/>
                                  <a:pt x="639" y="2509"/>
                                </a:cubicBezTo>
                                <a:cubicBezTo>
                                  <a:pt x="625" y="2524"/>
                                  <a:pt x="625" y="2524"/>
                                  <a:pt x="625" y="2524"/>
                                </a:cubicBezTo>
                                <a:cubicBezTo>
                                  <a:pt x="637" y="2557"/>
                                  <a:pt x="637" y="2557"/>
                                  <a:pt x="637" y="2557"/>
                                </a:cubicBezTo>
                                <a:cubicBezTo>
                                  <a:pt x="646" y="2580"/>
                                  <a:pt x="646" y="2580"/>
                                  <a:pt x="646" y="2580"/>
                                </a:cubicBezTo>
                                <a:cubicBezTo>
                                  <a:pt x="653" y="2599"/>
                                  <a:pt x="653" y="2599"/>
                                  <a:pt x="653" y="2599"/>
                                </a:cubicBezTo>
                                <a:cubicBezTo>
                                  <a:pt x="658" y="2614"/>
                                  <a:pt x="658" y="2614"/>
                                  <a:pt x="658" y="2614"/>
                                </a:cubicBezTo>
                                <a:cubicBezTo>
                                  <a:pt x="659" y="2616"/>
                                  <a:pt x="659" y="2616"/>
                                  <a:pt x="659" y="2616"/>
                                </a:cubicBezTo>
                                <a:cubicBezTo>
                                  <a:pt x="660" y="2619"/>
                                  <a:pt x="660" y="2619"/>
                                  <a:pt x="660" y="2619"/>
                                </a:cubicBezTo>
                                <a:cubicBezTo>
                                  <a:pt x="635" y="2615"/>
                                  <a:pt x="635" y="2615"/>
                                  <a:pt x="635" y="2615"/>
                                </a:cubicBezTo>
                                <a:cubicBezTo>
                                  <a:pt x="625" y="2613"/>
                                  <a:pt x="625" y="2613"/>
                                  <a:pt x="625" y="2613"/>
                                </a:cubicBezTo>
                                <a:cubicBezTo>
                                  <a:pt x="619" y="2611"/>
                                  <a:pt x="619" y="2611"/>
                                  <a:pt x="619" y="2611"/>
                                </a:cubicBezTo>
                                <a:cubicBezTo>
                                  <a:pt x="555" y="2613"/>
                                  <a:pt x="555" y="2613"/>
                                  <a:pt x="555" y="2613"/>
                                </a:cubicBezTo>
                                <a:cubicBezTo>
                                  <a:pt x="532" y="2613"/>
                                  <a:pt x="532" y="2613"/>
                                  <a:pt x="532" y="2613"/>
                                </a:cubicBezTo>
                                <a:cubicBezTo>
                                  <a:pt x="492" y="2614"/>
                                  <a:pt x="492" y="2614"/>
                                  <a:pt x="492" y="2614"/>
                                </a:cubicBezTo>
                                <a:cubicBezTo>
                                  <a:pt x="483" y="2614"/>
                                  <a:pt x="483" y="2614"/>
                                  <a:pt x="483" y="2614"/>
                                </a:cubicBezTo>
                                <a:cubicBezTo>
                                  <a:pt x="459" y="2615"/>
                                  <a:pt x="459" y="2615"/>
                                  <a:pt x="459" y="2615"/>
                                </a:cubicBezTo>
                                <a:cubicBezTo>
                                  <a:pt x="440" y="2615"/>
                                  <a:pt x="440" y="2615"/>
                                  <a:pt x="440" y="2615"/>
                                </a:cubicBezTo>
                                <a:cubicBezTo>
                                  <a:pt x="382" y="2616"/>
                                  <a:pt x="382" y="2616"/>
                                  <a:pt x="382" y="2616"/>
                                </a:cubicBezTo>
                                <a:cubicBezTo>
                                  <a:pt x="376" y="2615"/>
                                  <a:pt x="376" y="2615"/>
                                  <a:pt x="376" y="2615"/>
                                </a:cubicBezTo>
                                <a:cubicBezTo>
                                  <a:pt x="343" y="2611"/>
                                  <a:pt x="343" y="2611"/>
                                  <a:pt x="343" y="2611"/>
                                </a:cubicBezTo>
                                <a:cubicBezTo>
                                  <a:pt x="238" y="2611"/>
                                  <a:pt x="238" y="2611"/>
                                  <a:pt x="238" y="2611"/>
                                </a:cubicBezTo>
                                <a:cubicBezTo>
                                  <a:pt x="230" y="2603"/>
                                  <a:pt x="230" y="2603"/>
                                  <a:pt x="230" y="2603"/>
                                </a:cubicBezTo>
                                <a:cubicBezTo>
                                  <a:pt x="188" y="2570"/>
                                  <a:pt x="188" y="2570"/>
                                  <a:pt x="188" y="2570"/>
                                </a:cubicBezTo>
                                <a:cubicBezTo>
                                  <a:pt x="179" y="2563"/>
                                  <a:pt x="179" y="2563"/>
                                  <a:pt x="179" y="2563"/>
                                </a:cubicBezTo>
                                <a:cubicBezTo>
                                  <a:pt x="179" y="2542"/>
                                  <a:pt x="179" y="2542"/>
                                  <a:pt x="179" y="2542"/>
                                </a:cubicBezTo>
                                <a:cubicBezTo>
                                  <a:pt x="178" y="2525"/>
                                  <a:pt x="178" y="2525"/>
                                  <a:pt x="178" y="2525"/>
                                </a:cubicBezTo>
                                <a:cubicBezTo>
                                  <a:pt x="178" y="2504"/>
                                  <a:pt x="178" y="2504"/>
                                  <a:pt x="178" y="2504"/>
                                </a:cubicBezTo>
                                <a:cubicBezTo>
                                  <a:pt x="177" y="2496"/>
                                  <a:pt x="177" y="2496"/>
                                  <a:pt x="177" y="2496"/>
                                </a:cubicBezTo>
                                <a:cubicBezTo>
                                  <a:pt x="177" y="2492"/>
                                  <a:pt x="177" y="2492"/>
                                  <a:pt x="177" y="2492"/>
                                </a:cubicBezTo>
                                <a:cubicBezTo>
                                  <a:pt x="172" y="2490"/>
                                  <a:pt x="172" y="2490"/>
                                  <a:pt x="172" y="2490"/>
                                </a:cubicBezTo>
                                <a:cubicBezTo>
                                  <a:pt x="162" y="2486"/>
                                  <a:pt x="162" y="2486"/>
                                  <a:pt x="162" y="2486"/>
                                </a:cubicBezTo>
                                <a:cubicBezTo>
                                  <a:pt x="160" y="2484"/>
                                  <a:pt x="160" y="2484"/>
                                  <a:pt x="160" y="2484"/>
                                </a:cubicBezTo>
                                <a:cubicBezTo>
                                  <a:pt x="80" y="2395"/>
                                  <a:pt x="80" y="2395"/>
                                  <a:pt x="80" y="2395"/>
                                </a:cubicBezTo>
                                <a:cubicBezTo>
                                  <a:pt x="68" y="2382"/>
                                  <a:pt x="68" y="2382"/>
                                  <a:pt x="68" y="2382"/>
                                </a:cubicBezTo>
                                <a:cubicBezTo>
                                  <a:pt x="70" y="2264"/>
                                  <a:pt x="70" y="2264"/>
                                  <a:pt x="70" y="2264"/>
                                </a:cubicBezTo>
                                <a:cubicBezTo>
                                  <a:pt x="71" y="2257"/>
                                  <a:pt x="71" y="2257"/>
                                  <a:pt x="71" y="2257"/>
                                </a:cubicBezTo>
                                <a:cubicBezTo>
                                  <a:pt x="71" y="2252"/>
                                  <a:pt x="71" y="2252"/>
                                  <a:pt x="71" y="2252"/>
                                </a:cubicBezTo>
                                <a:cubicBezTo>
                                  <a:pt x="72" y="2199"/>
                                  <a:pt x="72" y="2199"/>
                                  <a:pt x="72" y="2199"/>
                                </a:cubicBezTo>
                                <a:cubicBezTo>
                                  <a:pt x="85" y="2184"/>
                                  <a:pt x="85" y="2184"/>
                                  <a:pt x="85" y="2184"/>
                                </a:cubicBezTo>
                                <a:cubicBezTo>
                                  <a:pt x="99" y="2164"/>
                                  <a:pt x="99" y="2164"/>
                                  <a:pt x="99" y="2164"/>
                                </a:cubicBezTo>
                                <a:cubicBezTo>
                                  <a:pt x="103" y="2142"/>
                                  <a:pt x="103" y="2142"/>
                                  <a:pt x="103" y="2142"/>
                                </a:cubicBezTo>
                                <a:cubicBezTo>
                                  <a:pt x="87" y="2118"/>
                                  <a:pt x="87" y="2118"/>
                                  <a:pt x="87" y="2118"/>
                                </a:cubicBezTo>
                                <a:cubicBezTo>
                                  <a:pt x="81" y="2100"/>
                                  <a:pt x="81" y="2100"/>
                                  <a:pt x="81" y="2100"/>
                                </a:cubicBezTo>
                                <a:cubicBezTo>
                                  <a:pt x="83" y="2079"/>
                                  <a:pt x="83" y="2079"/>
                                  <a:pt x="83" y="2079"/>
                                </a:cubicBezTo>
                                <a:cubicBezTo>
                                  <a:pt x="98" y="2039"/>
                                  <a:pt x="98" y="2039"/>
                                  <a:pt x="98" y="2039"/>
                                </a:cubicBezTo>
                                <a:cubicBezTo>
                                  <a:pt x="82" y="2037"/>
                                  <a:pt x="82" y="2037"/>
                                  <a:pt x="82" y="2037"/>
                                </a:cubicBezTo>
                                <a:cubicBezTo>
                                  <a:pt x="69" y="2034"/>
                                  <a:pt x="69" y="2034"/>
                                  <a:pt x="69" y="2034"/>
                                </a:cubicBezTo>
                                <a:cubicBezTo>
                                  <a:pt x="61" y="2029"/>
                                  <a:pt x="61" y="2029"/>
                                  <a:pt x="61" y="2029"/>
                                </a:cubicBezTo>
                                <a:cubicBezTo>
                                  <a:pt x="57" y="2028"/>
                                  <a:pt x="57" y="2028"/>
                                  <a:pt x="57" y="2028"/>
                                </a:cubicBezTo>
                                <a:cubicBezTo>
                                  <a:pt x="55" y="2027"/>
                                  <a:pt x="55" y="2027"/>
                                  <a:pt x="55" y="2027"/>
                                </a:cubicBezTo>
                                <a:cubicBezTo>
                                  <a:pt x="49" y="2023"/>
                                  <a:pt x="49" y="2023"/>
                                  <a:pt x="49" y="2023"/>
                                </a:cubicBezTo>
                                <a:cubicBezTo>
                                  <a:pt x="43" y="2019"/>
                                  <a:pt x="43" y="2019"/>
                                  <a:pt x="43" y="2019"/>
                                </a:cubicBezTo>
                                <a:cubicBezTo>
                                  <a:pt x="37" y="2015"/>
                                  <a:pt x="37" y="2015"/>
                                  <a:pt x="37" y="2015"/>
                                </a:cubicBezTo>
                                <a:cubicBezTo>
                                  <a:pt x="15" y="2008"/>
                                  <a:pt x="15" y="2008"/>
                                  <a:pt x="15" y="2008"/>
                                </a:cubicBezTo>
                                <a:cubicBezTo>
                                  <a:pt x="0" y="2003"/>
                                  <a:pt x="0" y="2003"/>
                                  <a:pt x="0" y="2003"/>
                                </a:cubicBezTo>
                                <a:cubicBezTo>
                                  <a:pt x="32" y="1911"/>
                                  <a:pt x="94" y="1754"/>
                                  <a:pt x="156" y="1762"/>
                                </a:cubicBezTo>
                                <a:cubicBezTo>
                                  <a:pt x="244" y="1773"/>
                                  <a:pt x="233" y="1513"/>
                                  <a:pt x="233" y="1513"/>
                                </a:cubicBezTo>
                                <a:cubicBezTo>
                                  <a:pt x="233" y="1513"/>
                                  <a:pt x="235" y="1342"/>
                                  <a:pt x="366" y="1310"/>
                                </a:cubicBezTo>
                                <a:cubicBezTo>
                                  <a:pt x="497" y="1278"/>
                                  <a:pt x="704" y="1112"/>
                                  <a:pt x="704" y="1112"/>
                                </a:cubicBezTo>
                                <a:cubicBezTo>
                                  <a:pt x="772" y="1112"/>
                                  <a:pt x="772" y="1112"/>
                                  <a:pt x="772" y="1112"/>
                                </a:cubicBezTo>
                                <a:cubicBezTo>
                                  <a:pt x="860" y="1157"/>
                                  <a:pt x="860" y="1157"/>
                                  <a:pt x="860" y="1157"/>
                                </a:cubicBezTo>
                                <a:cubicBezTo>
                                  <a:pt x="981" y="1112"/>
                                  <a:pt x="981" y="1112"/>
                                  <a:pt x="981" y="1112"/>
                                </a:cubicBezTo>
                                <a:cubicBezTo>
                                  <a:pt x="981" y="1112"/>
                                  <a:pt x="992" y="959"/>
                                  <a:pt x="1069" y="975"/>
                                </a:cubicBezTo>
                                <a:cubicBezTo>
                                  <a:pt x="1146" y="991"/>
                                  <a:pt x="1146" y="991"/>
                                  <a:pt x="1146" y="991"/>
                                </a:cubicBezTo>
                                <a:cubicBezTo>
                                  <a:pt x="1202" y="844"/>
                                  <a:pt x="1202" y="844"/>
                                  <a:pt x="1202" y="844"/>
                                </a:cubicBezTo>
                                <a:cubicBezTo>
                                  <a:pt x="1079" y="703"/>
                                  <a:pt x="1079" y="703"/>
                                  <a:pt x="1079" y="703"/>
                                </a:cubicBezTo>
                                <a:cubicBezTo>
                                  <a:pt x="1079" y="703"/>
                                  <a:pt x="1079" y="703"/>
                                  <a:pt x="1079" y="703"/>
                                </a:cubicBezTo>
                                <a:cubicBezTo>
                                  <a:pt x="1079" y="703"/>
                                  <a:pt x="1079" y="703"/>
                                  <a:pt x="1079" y="703"/>
                                </a:cubicBezTo>
                                <a:cubicBezTo>
                                  <a:pt x="1086" y="689"/>
                                  <a:pt x="1086" y="689"/>
                                  <a:pt x="1086" y="689"/>
                                </a:cubicBezTo>
                                <a:cubicBezTo>
                                  <a:pt x="1089" y="675"/>
                                  <a:pt x="1089" y="675"/>
                                  <a:pt x="1089" y="675"/>
                                </a:cubicBezTo>
                                <a:cubicBezTo>
                                  <a:pt x="1089" y="673"/>
                                  <a:pt x="1089" y="673"/>
                                  <a:pt x="1089" y="673"/>
                                </a:cubicBezTo>
                                <a:cubicBezTo>
                                  <a:pt x="1090" y="669"/>
                                  <a:pt x="1090" y="669"/>
                                  <a:pt x="1090" y="669"/>
                                </a:cubicBezTo>
                                <a:cubicBezTo>
                                  <a:pt x="1092" y="659"/>
                                  <a:pt x="1092" y="659"/>
                                  <a:pt x="1092" y="659"/>
                                </a:cubicBezTo>
                                <a:cubicBezTo>
                                  <a:pt x="1093" y="651"/>
                                  <a:pt x="1093" y="651"/>
                                  <a:pt x="1093" y="651"/>
                                </a:cubicBezTo>
                                <a:cubicBezTo>
                                  <a:pt x="1097" y="631"/>
                                  <a:pt x="1097" y="631"/>
                                  <a:pt x="1097" y="631"/>
                                </a:cubicBezTo>
                                <a:cubicBezTo>
                                  <a:pt x="1108" y="611"/>
                                  <a:pt x="1108" y="611"/>
                                  <a:pt x="1108" y="611"/>
                                </a:cubicBezTo>
                                <a:cubicBezTo>
                                  <a:pt x="1116" y="596"/>
                                  <a:pt x="1116" y="596"/>
                                  <a:pt x="1116" y="596"/>
                                </a:cubicBezTo>
                                <a:cubicBezTo>
                                  <a:pt x="1121" y="584"/>
                                  <a:pt x="1121" y="584"/>
                                  <a:pt x="1121" y="584"/>
                                </a:cubicBezTo>
                                <a:cubicBezTo>
                                  <a:pt x="1114" y="571"/>
                                  <a:pt x="1114" y="571"/>
                                  <a:pt x="1114" y="571"/>
                                </a:cubicBezTo>
                                <a:cubicBezTo>
                                  <a:pt x="1110" y="554"/>
                                  <a:pt x="1110" y="554"/>
                                  <a:pt x="1110" y="554"/>
                                </a:cubicBezTo>
                                <a:cubicBezTo>
                                  <a:pt x="1109" y="552"/>
                                  <a:pt x="1109" y="552"/>
                                  <a:pt x="1109" y="552"/>
                                </a:cubicBezTo>
                                <a:cubicBezTo>
                                  <a:pt x="1105" y="538"/>
                                  <a:pt x="1105" y="538"/>
                                  <a:pt x="1105" y="538"/>
                                </a:cubicBezTo>
                                <a:cubicBezTo>
                                  <a:pt x="1104" y="536"/>
                                  <a:pt x="1104" y="536"/>
                                  <a:pt x="1104" y="536"/>
                                </a:cubicBezTo>
                                <a:cubicBezTo>
                                  <a:pt x="1097" y="523"/>
                                  <a:pt x="1097" y="523"/>
                                  <a:pt x="1097" y="523"/>
                                </a:cubicBezTo>
                                <a:cubicBezTo>
                                  <a:pt x="1093" y="506"/>
                                  <a:pt x="1093" y="506"/>
                                  <a:pt x="1093" y="506"/>
                                </a:cubicBezTo>
                                <a:cubicBezTo>
                                  <a:pt x="1094" y="489"/>
                                  <a:pt x="1094" y="489"/>
                                  <a:pt x="1094" y="489"/>
                                </a:cubicBezTo>
                                <a:cubicBezTo>
                                  <a:pt x="1093" y="469"/>
                                  <a:pt x="1093" y="469"/>
                                  <a:pt x="1093" y="469"/>
                                </a:cubicBezTo>
                                <a:cubicBezTo>
                                  <a:pt x="1094" y="449"/>
                                  <a:pt x="1094" y="449"/>
                                  <a:pt x="1094" y="449"/>
                                </a:cubicBezTo>
                                <a:cubicBezTo>
                                  <a:pt x="1095" y="430"/>
                                  <a:pt x="1095" y="430"/>
                                  <a:pt x="1095" y="430"/>
                                </a:cubicBezTo>
                                <a:cubicBezTo>
                                  <a:pt x="1096" y="412"/>
                                  <a:pt x="1096" y="412"/>
                                  <a:pt x="1096" y="412"/>
                                </a:cubicBezTo>
                                <a:cubicBezTo>
                                  <a:pt x="1100" y="395"/>
                                  <a:pt x="1100" y="395"/>
                                  <a:pt x="1100" y="395"/>
                                </a:cubicBezTo>
                                <a:cubicBezTo>
                                  <a:pt x="1107" y="379"/>
                                  <a:pt x="1107" y="379"/>
                                  <a:pt x="1107" y="379"/>
                                </a:cubicBezTo>
                                <a:cubicBezTo>
                                  <a:pt x="1114" y="366"/>
                                  <a:pt x="1114" y="366"/>
                                  <a:pt x="1114" y="366"/>
                                </a:cubicBezTo>
                                <a:cubicBezTo>
                                  <a:pt x="1115" y="352"/>
                                  <a:pt x="1115" y="352"/>
                                  <a:pt x="1115" y="352"/>
                                </a:cubicBezTo>
                                <a:cubicBezTo>
                                  <a:pt x="1110" y="345"/>
                                  <a:pt x="1110" y="345"/>
                                  <a:pt x="1110" y="345"/>
                                </a:cubicBezTo>
                                <a:cubicBezTo>
                                  <a:pt x="1103" y="336"/>
                                  <a:pt x="1103" y="336"/>
                                  <a:pt x="1103" y="336"/>
                                </a:cubicBezTo>
                                <a:cubicBezTo>
                                  <a:pt x="1095" y="331"/>
                                  <a:pt x="1095" y="331"/>
                                  <a:pt x="1095" y="331"/>
                                </a:cubicBezTo>
                                <a:cubicBezTo>
                                  <a:pt x="1092" y="329"/>
                                  <a:pt x="1092" y="329"/>
                                  <a:pt x="1092" y="329"/>
                                </a:cubicBezTo>
                                <a:cubicBezTo>
                                  <a:pt x="1086" y="324"/>
                                  <a:pt x="1086" y="324"/>
                                  <a:pt x="1086" y="324"/>
                                </a:cubicBezTo>
                                <a:cubicBezTo>
                                  <a:pt x="1084" y="316"/>
                                  <a:pt x="1084" y="316"/>
                                  <a:pt x="1084" y="316"/>
                                </a:cubicBezTo>
                                <a:cubicBezTo>
                                  <a:pt x="1086" y="310"/>
                                  <a:pt x="1086" y="310"/>
                                  <a:pt x="1086" y="310"/>
                                </a:cubicBezTo>
                                <a:cubicBezTo>
                                  <a:pt x="1087" y="304"/>
                                  <a:pt x="1087" y="304"/>
                                  <a:pt x="1087" y="304"/>
                                </a:cubicBezTo>
                                <a:cubicBezTo>
                                  <a:pt x="1092" y="303"/>
                                  <a:pt x="1092" y="303"/>
                                  <a:pt x="1092" y="303"/>
                                </a:cubicBezTo>
                                <a:cubicBezTo>
                                  <a:pt x="1095" y="303"/>
                                  <a:pt x="1095" y="303"/>
                                  <a:pt x="1095" y="303"/>
                                </a:cubicBezTo>
                                <a:cubicBezTo>
                                  <a:pt x="1098" y="300"/>
                                  <a:pt x="1098" y="300"/>
                                  <a:pt x="1098" y="300"/>
                                </a:cubicBezTo>
                                <a:cubicBezTo>
                                  <a:pt x="1099" y="300"/>
                                  <a:pt x="1099" y="300"/>
                                  <a:pt x="1099" y="300"/>
                                </a:cubicBezTo>
                                <a:cubicBezTo>
                                  <a:pt x="1103" y="298"/>
                                  <a:pt x="1103" y="298"/>
                                  <a:pt x="1103" y="298"/>
                                </a:cubicBezTo>
                                <a:cubicBezTo>
                                  <a:pt x="1108" y="297"/>
                                  <a:pt x="1108" y="297"/>
                                  <a:pt x="1108" y="297"/>
                                </a:cubicBezTo>
                                <a:cubicBezTo>
                                  <a:pt x="1112" y="297"/>
                                  <a:pt x="1112" y="297"/>
                                  <a:pt x="1112" y="297"/>
                                </a:cubicBezTo>
                                <a:cubicBezTo>
                                  <a:pt x="1122" y="296"/>
                                  <a:pt x="1122" y="296"/>
                                  <a:pt x="1122" y="296"/>
                                </a:cubicBezTo>
                                <a:cubicBezTo>
                                  <a:pt x="1130" y="295"/>
                                  <a:pt x="1130" y="295"/>
                                  <a:pt x="1130" y="295"/>
                                </a:cubicBezTo>
                                <a:cubicBezTo>
                                  <a:pt x="1140" y="290"/>
                                  <a:pt x="1140" y="290"/>
                                  <a:pt x="1140" y="290"/>
                                </a:cubicBezTo>
                                <a:cubicBezTo>
                                  <a:pt x="1141" y="290"/>
                                  <a:pt x="1141" y="290"/>
                                  <a:pt x="1141" y="290"/>
                                </a:cubicBezTo>
                                <a:cubicBezTo>
                                  <a:pt x="1150" y="288"/>
                                  <a:pt x="1150" y="288"/>
                                  <a:pt x="1150" y="288"/>
                                </a:cubicBezTo>
                                <a:cubicBezTo>
                                  <a:pt x="1154" y="289"/>
                                  <a:pt x="1154" y="289"/>
                                  <a:pt x="1154" y="289"/>
                                </a:cubicBezTo>
                                <a:cubicBezTo>
                                  <a:pt x="1156" y="292"/>
                                  <a:pt x="1156" y="292"/>
                                  <a:pt x="1156" y="292"/>
                                </a:cubicBezTo>
                                <a:cubicBezTo>
                                  <a:pt x="1159" y="295"/>
                                  <a:pt x="1159" y="295"/>
                                  <a:pt x="1159" y="295"/>
                                </a:cubicBezTo>
                                <a:cubicBezTo>
                                  <a:pt x="1164" y="299"/>
                                  <a:pt x="1164" y="299"/>
                                  <a:pt x="1164" y="299"/>
                                </a:cubicBezTo>
                                <a:cubicBezTo>
                                  <a:pt x="1166" y="304"/>
                                  <a:pt x="1166" y="304"/>
                                  <a:pt x="1166" y="304"/>
                                </a:cubicBezTo>
                                <a:cubicBezTo>
                                  <a:pt x="1168" y="310"/>
                                  <a:pt x="1168" y="310"/>
                                  <a:pt x="1168" y="310"/>
                                </a:cubicBezTo>
                                <a:cubicBezTo>
                                  <a:pt x="1168" y="314"/>
                                  <a:pt x="1168" y="314"/>
                                  <a:pt x="1168" y="314"/>
                                </a:cubicBezTo>
                                <a:cubicBezTo>
                                  <a:pt x="1171" y="317"/>
                                  <a:pt x="1171" y="317"/>
                                  <a:pt x="1171" y="317"/>
                                </a:cubicBezTo>
                                <a:cubicBezTo>
                                  <a:pt x="1173" y="319"/>
                                  <a:pt x="1173" y="319"/>
                                  <a:pt x="1173" y="319"/>
                                </a:cubicBezTo>
                                <a:cubicBezTo>
                                  <a:pt x="1174" y="321"/>
                                  <a:pt x="1174" y="321"/>
                                  <a:pt x="1174" y="321"/>
                                </a:cubicBezTo>
                                <a:cubicBezTo>
                                  <a:pt x="1176" y="326"/>
                                  <a:pt x="1176" y="326"/>
                                  <a:pt x="1176" y="326"/>
                                </a:cubicBezTo>
                                <a:cubicBezTo>
                                  <a:pt x="1180" y="329"/>
                                  <a:pt x="1180" y="329"/>
                                  <a:pt x="1180" y="329"/>
                                </a:cubicBezTo>
                                <a:cubicBezTo>
                                  <a:pt x="1186" y="332"/>
                                  <a:pt x="1186" y="332"/>
                                  <a:pt x="1186" y="332"/>
                                </a:cubicBezTo>
                                <a:cubicBezTo>
                                  <a:pt x="1191" y="333"/>
                                  <a:pt x="1191" y="333"/>
                                  <a:pt x="1191" y="333"/>
                                </a:cubicBezTo>
                                <a:cubicBezTo>
                                  <a:pt x="1201" y="330"/>
                                  <a:pt x="1201" y="330"/>
                                  <a:pt x="1201" y="330"/>
                                </a:cubicBezTo>
                                <a:cubicBezTo>
                                  <a:pt x="1206" y="328"/>
                                  <a:pt x="1206" y="328"/>
                                  <a:pt x="1206" y="328"/>
                                </a:cubicBezTo>
                                <a:cubicBezTo>
                                  <a:pt x="1211" y="326"/>
                                  <a:pt x="1211" y="326"/>
                                  <a:pt x="1211" y="326"/>
                                </a:cubicBezTo>
                                <a:cubicBezTo>
                                  <a:pt x="1220" y="322"/>
                                  <a:pt x="1220" y="322"/>
                                  <a:pt x="1220" y="322"/>
                                </a:cubicBezTo>
                                <a:cubicBezTo>
                                  <a:pt x="1219" y="316"/>
                                  <a:pt x="1219" y="316"/>
                                  <a:pt x="1219" y="316"/>
                                </a:cubicBezTo>
                                <a:cubicBezTo>
                                  <a:pt x="1219" y="293"/>
                                  <a:pt x="1219" y="293"/>
                                  <a:pt x="1219" y="293"/>
                                </a:cubicBezTo>
                                <a:cubicBezTo>
                                  <a:pt x="1218" y="286"/>
                                  <a:pt x="1218" y="286"/>
                                  <a:pt x="1218" y="286"/>
                                </a:cubicBezTo>
                                <a:cubicBezTo>
                                  <a:pt x="1216" y="276"/>
                                  <a:pt x="1216" y="276"/>
                                  <a:pt x="1216" y="276"/>
                                </a:cubicBezTo>
                                <a:cubicBezTo>
                                  <a:pt x="1216" y="272"/>
                                  <a:pt x="1216" y="272"/>
                                  <a:pt x="1216" y="272"/>
                                </a:cubicBezTo>
                                <a:cubicBezTo>
                                  <a:pt x="1215" y="263"/>
                                  <a:pt x="1215" y="263"/>
                                  <a:pt x="1215" y="263"/>
                                </a:cubicBezTo>
                                <a:cubicBezTo>
                                  <a:pt x="1215" y="262"/>
                                  <a:pt x="1215" y="262"/>
                                  <a:pt x="1215" y="262"/>
                                </a:cubicBezTo>
                                <a:cubicBezTo>
                                  <a:pt x="1213" y="251"/>
                                  <a:pt x="1213" y="251"/>
                                  <a:pt x="1213" y="251"/>
                                </a:cubicBezTo>
                                <a:cubicBezTo>
                                  <a:pt x="1213" y="238"/>
                                  <a:pt x="1213" y="238"/>
                                  <a:pt x="1213" y="238"/>
                                </a:cubicBezTo>
                                <a:cubicBezTo>
                                  <a:pt x="1215" y="226"/>
                                  <a:pt x="1215" y="226"/>
                                  <a:pt x="1215" y="226"/>
                                </a:cubicBezTo>
                                <a:cubicBezTo>
                                  <a:pt x="1217" y="216"/>
                                  <a:pt x="1217" y="216"/>
                                  <a:pt x="1217" y="216"/>
                                </a:cubicBezTo>
                                <a:cubicBezTo>
                                  <a:pt x="1218" y="216"/>
                                  <a:pt x="1218" y="216"/>
                                  <a:pt x="1218" y="216"/>
                                </a:cubicBezTo>
                                <a:cubicBezTo>
                                  <a:pt x="1221" y="203"/>
                                  <a:pt x="1221" y="203"/>
                                  <a:pt x="1221" y="203"/>
                                </a:cubicBezTo>
                                <a:cubicBezTo>
                                  <a:pt x="1221" y="201"/>
                                  <a:pt x="1221" y="201"/>
                                  <a:pt x="1221" y="201"/>
                                </a:cubicBezTo>
                                <a:cubicBezTo>
                                  <a:pt x="1224" y="198"/>
                                  <a:pt x="1224" y="198"/>
                                  <a:pt x="1224" y="198"/>
                                </a:cubicBezTo>
                                <a:cubicBezTo>
                                  <a:pt x="1229" y="184"/>
                                  <a:pt x="1229" y="184"/>
                                  <a:pt x="1229" y="184"/>
                                </a:cubicBezTo>
                                <a:cubicBezTo>
                                  <a:pt x="1233" y="169"/>
                                  <a:pt x="1233" y="169"/>
                                  <a:pt x="1233" y="169"/>
                                </a:cubicBezTo>
                                <a:cubicBezTo>
                                  <a:pt x="1232" y="162"/>
                                  <a:pt x="1232" y="162"/>
                                  <a:pt x="1232" y="162"/>
                                </a:cubicBezTo>
                                <a:cubicBezTo>
                                  <a:pt x="1228" y="161"/>
                                  <a:pt x="1228" y="161"/>
                                  <a:pt x="1228" y="161"/>
                                </a:cubicBezTo>
                                <a:cubicBezTo>
                                  <a:pt x="1228" y="160"/>
                                  <a:pt x="1228" y="160"/>
                                  <a:pt x="1228" y="160"/>
                                </a:cubicBezTo>
                                <a:cubicBezTo>
                                  <a:pt x="1229" y="159"/>
                                  <a:pt x="1229" y="159"/>
                                  <a:pt x="1229" y="159"/>
                                </a:cubicBezTo>
                                <a:cubicBezTo>
                                  <a:pt x="1229" y="155"/>
                                  <a:pt x="1229" y="155"/>
                                  <a:pt x="1229" y="155"/>
                                </a:cubicBezTo>
                                <a:cubicBezTo>
                                  <a:pt x="1230" y="154"/>
                                  <a:pt x="1230" y="154"/>
                                  <a:pt x="1230" y="154"/>
                                </a:cubicBezTo>
                                <a:cubicBezTo>
                                  <a:pt x="1230" y="153"/>
                                  <a:pt x="1230" y="153"/>
                                  <a:pt x="1230" y="153"/>
                                </a:cubicBezTo>
                                <a:cubicBezTo>
                                  <a:pt x="1229" y="153"/>
                                  <a:pt x="1229" y="153"/>
                                  <a:pt x="1229" y="153"/>
                                </a:cubicBezTo>
                                <a:cubicBezTo>
                                  <a:pt x="1229" y="151"/>
                                  <a:pt x="1229" y="151"/>
                                  <a:pt x="1229" y="151"/>
                                </a:cubicBezTo>
                                <a:cubicBezTo>
                                  <a:pt x="1228" y="151"/>
                                  <a:pt x="1228" y="151"/>
                                  <a:pt x="1228" y="151"/>
                                </a:cubicBezTo>
                                <a:cubicBezTo>
                                  <a:pt x="1227" y="150"/>
                                  <a:pt x="1227" y="150"/>
                                  <a:pt x="1227" y="150"/>
                                </a:cubicBezTo>
                                <a:cubicBezTo>
                                  <a:pt x="1226" y="150"/>
                                  <a:pt x="1226" y="150"/>
                                  <a:pt x="1226" y="150"/>
                                </a:cubicBezTo>
                                <a:cubicBezTo>
                                  <a:pt x="1225" y="151"/>
                                  <a:pt x="1225" y="151"/>
                                  <a:pt x="1225" y="151"/>
                                </a:cubicBezTo>
                                <a:cubicBezTo>
                                  <a:pt x="1224" y="151"/>
                                  <a:pt x="1224" y="151"/>
                                  <a:pt x="1224" y="151"/>
                                </a:cubicBezTo>
                                <a:cubicBezTo>
                                  <a:pt x="1223" y="150"/>
                                  <a:pt x="1223" y="150"/>
                                  <a:pt x="1223" y="150"/>
                                </a:cubicBezTo>
                                <a:cubicBezTo>
                                  <a:pt x="1221" y="150"/>
                                  <a:pt x="1221" y="150"/>
                                  <a:pt x="1221" y="150"/>
                                </a:cubicBezTo>
                                <a:cubicBezTo>
                                  <a:pt x="1221" y="148"/>
                                  <a:pt x="1221" y="148"/>
                                  <a:pt x="1221" y="148"/>
                                </a:cubicBezTo>
                                <a:cubicBezTo>
                                  <a:pt x="1220" y="148"/>
                                  <a:pt x="1220" y="148"/>
                                  <a:pt x="1220" y="148"/>
                                </a:cubicBezTo>
                                <a:cubicBezTo>
                                  <a:pt x="1220" y="146"/>
                                  <a:pt x="1220" y="146"/>
                                  <a:pt x="1220" y="146"/>
                                </a:cubicBezTo>
                                <a:cubicBezTo>
                                  <a:pt x="1218" y="146"/>
                                  <a:pt x="1218" y="146"/>
                                  <a:pt x="1218" y="146"/>
                                </a:cubicBezTo>
                                <a:cubicBezTo>
                                  <a:pt x="1217" y="148"/>
                                  <a:pt x="1217" y="148"/>
                                  <a:pt x="1217" y="148"/>
                                </a:cubicBezTo>
                                <a:cubicBezTo>
                                  <a:pt x="1216" y="148"/>
                                  <a:pt x="1216" y="148"/>
                                  <a:pt x="1216" y="148"/>
                                </a:cubicBezTo>
                                <a:cubicBezTo>
                                  <a:pt x="1216" y="149"/>
                                  <a:pt x="1216" y="149"/>
                                  <a:pt x="1216" y="149"/>
                                </a:cubicBezTo>
                                <a:cubicBezTo>
                                  <a:pt x="1214" y="149"/>
                                  <a:pt x="1214" y="149"/>
                                  <a:pt x="1214" y="149"/>
                                </a:cubicBezTo>
                                <a:cubicBezTo>
                                  <a:pt x="1214" y="148"/>
                                  <a:pt x="1214" y="148"/>
                                  <a:pt x="1214" y="148"/>
                                </a:cubicBezTo>
                                <a:cubicBezTo>
                                  <a:pt x="1212" y="148"/>
                                  <a:pt x="1212" y="148"/>
                                  <a:pt x="1212" y="148"/>
                                </a:cubicBezTo>
                                <a:cubicBezTo>
                                  <a:pt x="1212" y="146"/>
                                  <a:pt x="1212" y="146"/>
                                  <a:pt x="1212" y="146"/>
                                </a:cubicBezTo>
                                <a:cubicBezTo>
                                  <a:pt x="1211" y="146"/>
                                  <a:pt x="1211" y="146"/>
                                  <a:pt x="1211" y="146"/>
                                </a:cubicBezTo>
                                <a:cubicBezTo>
                                  <a:pt x="1211" y="145"/>
                                  <a:pt x="1211" y="145"/>
                                  <a:pt x="1211" y="145"/>
                                </a:cubicBezTo>
                                <a:cubicBezTo>
                                  <a:pt x="1209" y="146"/>
                                  <a:pt x="1209" y="146"/>
                                  <a:pt x="1209" y="146"/>
                                </a:cubicBezTo>
                                <a:cubicBezTo>
                                  <a:pt x="1208" y="146"/>
                                  <a:pt x="1208" y="146"/>
                                  <a:pt x="1208" y="146"/>
                                </a:cubicBezTo>
                                <a:cubicBezTo>
                                  <a:pt x="1207" y="148"/>
                                  <a:pt x="1207" y="148"/>
                                  <a:pt x="1207" y="148"/>
                                </a:cubicBezTo>
                                <a:cubicBezTo>
                                  <a:pt x="1203" y="148"/>
                                  <a:pt x="1203" y="148"/>
                                  <a:pt x="1203" y="148"/>
                                </a:cubicBezTo>
                                <a:cubicBezTo>
                                  <a:pt x="1202" y="146"/>
                                  <a:pt x="1202" y="146"/>
                                  <a:pt x="1202" y="146"/>
                                </a:cubicBezTo>
                                <a:cubicBezTo>
                                  <a:pt x="1202" y="145"/>
                                  <a:pt x="1202" y="145"/>
                                  <a:pt x="1202" y="145"/>
                                </a:cubicBezTo>
                                <a:cubicBezTo>
                                  <a:pt x="1201" y="145"/>
                                  <a:pt x="1201" y="145"/>
                                  <a:pt x="1201" y="145"/>
                                </a:cubicBezTo>
                                <a:cubicBezTo>
                                  <a:pt x="1200" y="144"/>
                                  <a:pt x="1200" y="144"/>
                                  <a:pt x="1200" y="144"/>
                                </a:cubicBezTo>
                                <a:cubicBezTo>
                                  <a:pt x="1199" y="143"/>
                                  <a:pt x="1199" y="143"/>
                                  <a:pt x="1199" y="143"/>
                                </a:cubicBezTo>
                                <a:cubicBezTo>
                                  <a:pt x="1199" y="142"/>
                                  <a:pt x="1199" y="142"/>
                                  <a:pt x="1199" y="142"/>
                                </a:cubicBezTo>
                                <a:cubicBezTo>
                                  <a:pt x="1195" y="142"/>
                                  <a:pt x="1195" y="142"/>
                                  <a:pt x="1195" y="142"/>
                                </a:cubicBezTo>
                                <a:cubicBezTo>
                                  <a:pt x="1194" y="143"/>
                                  <a:pt x="1194" y="143"/>
                                  <a:pt x="1194" y="143"/>
                                </a:cubicBezTo>
                                <a:cubicBezTo>
                                  <a:pt x="1193" y="142"/>
                                  <a:pt x="1193" y="142"/>
                                  <a:pt x="1193" y="142"/>
                                </a:cubicBezTo>
                                <a:cubicBezTo>
                                  <a:pt x="1192" y="142"/>
                                  <a:pt x="1192" y="142"/>
                                  <a:pt x="1192" y="142"/>
                                </a:cubicBezTo>
                                <a:cubicBezTo>
                                  <a:pt x="1191" y="141"/>
                                  <a:pt x="1191" y="141"/>
                                  <a:pt x="1191" y="141"/>
                                </a:cubicBezTo>
                                <a:cubicBezTo>
                                  <a:pt x="1191" y="140"/>
                                  <a:pt x="1191" y="140"/>
                                  <a:pt x="1191" y="140"/>
                                </a:cubicBezTo>
                                <a:cubicBezTo>
                                  <a:pt x="1190" y="139"/>
                                  <a:pt x="1190" y="139"/>
                                  <a:pt x="1190" y="139"/>
                                </a:cubicBezTo>
                                <a:cubicBezTo>
                                  <a:pt x="1187" y="139"/>
                                  <a:pt x="1187" y="139"/>
                                  <a:pt x="1187" y="139"/>
                                </a:cubicBezTo>
                                <a:cubicBezTo>
                                  <a:pt x="1187" y="140"/>
                                  <a:pt x="1187" y="140"/>
                                  <a:pt x="1187" y="140"/>
                                </a:cubicBezTo>
                                <a:cubicBezTo>
                                  <a:pt x="1186" y="139"/>
                                  <a:pt x="1186" y="139"/>
                                  <a:pt x="1186" y="139"/>
                                </a:cubicBezTo>
                                <a:cubicBezTo>
                                  <a:pt x="1186" y="137"/>
                                  <a:pt x="1186" y="137"/>
                                  <a:pt x="1186" y="137"/>
                                </a:cubicBezTo>
                                <a:cubicBezTo>
                                  <a:pt x="1185" y="136"/>
                                  <a:pt x="1185" y="136"/>
                                  <a:pt x="1185" y="136"/>
                                </a:cubicBezTo>
                                <a:cubicBezTo>
                                  <a:pt x="1180" y="136"/>
                                  <a:pt x="1180" y="136"/>
                                  <a:pt x="1180" y="136"/>
                                </a:cubicBezTo>
                                <a:cubicBezTo>
                                  <a:pt x="1179" y="135"/>
                                  <a:pt x="1179" y="135"/>
                                  <a:pt x="1179" y="135"/>
                                </a:cubicBezTo>
                                <a:cubicBezTo>
                                  <a:pt x="1179" y="134"/>
                                  <a:pt x="1179" y="134"/>
                                  <a:pt x="1179" y="134"/>
                                </a:cubicBezTo>
                                <a:cubicBezTo>
                                  <a:pt x="1178" y="133"/>
                                  <a:pt x="1178" y="133"/>
                                  <a:pt x="1178" y="133"/>
                                </a:cubicBezTo>
                                <a:cubicBezTo>
                                  <a:pt x="1178" y="130"/>
                                  <a:pt x="1178" y="130"/>
                                  <a:pt x="1178" y="130"/>
                                </a:cubicBezTo>
                                <a:cubicBezTo>
                                  <a:pt x="1177" y="130"/>
                                  <a:pt x="1177" y="130"/>
                                  <a:pt x="1177" y="130"/>
                                </a:cubicBezTo>
                                <a:cubicBezTo>
                                  <a:pt x="1176" y="129"/>
                                  <a:pt x="1176" y="129"/>
                                  <a:pt x="1176" y="129"/>
                                </a:cubicBezTo>
                                <a:cubicBezTo>
                                  <a:pt x="1176" y="127"/>
                                  <a:pt x="1176" y="127"/>
                                  <a:pt x="1176" y="127"/>
                                </a:cubicBezTo>
                                <a:cubicBezTo>
                                  <a:pt x="1175" y="126"/>
                                  <a:pt x="1175" y="126"/>
                                  <a:pt x="1175" y="126"/>
                                </a:cubicBezTo>
                                <a:cubicBezTo>
                                  <a:pt x="1174" y="125"/>
                                  <a:pt x="1174" y="125"/>
                                  <a:pt x="1174" y="125"/>
                                </a:cubicBezTo>
                                <a:cubicBezTo>
                                  <a:pt x="1173" y="125"/>
                                  <a:pt x="1173" y="125"/>
                                  <a:pt x="1173" y="125"/>
                                </a:cubicBezTo>
                                <a:cubicBezTo>
                                  <a:pt x="1172" y="126"/>
                                  <a:pt x="1172" y="126"/>
                                  <a:pt x="1172" y="126"/>
                                </a:cubicBezTo>
                                <a:cubicBezTo>
                                  <a:pt x="1171" y="127"/>
                                  <a:pt x="1171" y="127"/>
                                  <a:pt x="1171" y="127"/>
                                </a:cubicBezTo>
                                <a:cubicBezTo>
                                  <a:pt x="1169" y="128"/>
                                  <a:pt x="1169" y="128"/>
                                  <a:pt x="1169" y="128"/>
                                </a:cubicBezTo>
                                <a:cubicBezTo>
                                  <a:pt x="1168" y="129"/>
                                  <a:pt x="1168" y="129"/>
                                  <a:pt x="1168" y="129"/>
                                </a:cubicBezTo>
                                <a:cubicBezTo>
                                  <a:pt x="1165" y="129"/>
                                  <a:pt x="1165" y="129"/>
                                  <a:pt x="1165" y="129"/>
                                </a:cubicBezTo>
                                <a:cubicBezTo>
                                  <a:pt x="1164" y="130"/>
                                  <a:pt x="1164" y="130"/>
                                  <a:pt x="1164" y="130"/>
                                </a:cubicBezTo>
                                <a:cubicBezTo>
                                  <a:pt x="1163" y="132"/>
                                  <a:pt x="1163" y="132"/>
                                  <a:pt x="1163" y="132"/>
                                </a:cubicBezTo>
                                <a:cubicBezTo>
                                  <a:pt x="1161" y="132"/>
                                  <a:pt x="1161" y="132"/>
                                  <a:pt x="1161" y="132"/>
                                </a:cubicBezTo>
                                <a:cubicBezTo>
                                  <a:pt x="1160" y="133"/>
                                  <a:pt x="1160" y="133"/>
                                  <a:pt x="1160" y="133"/>
                                </a:cubicBezTo>
                                <a:cubicBezTo>
                                  <a:pt x="1155" y="133"/>
                                  <a:pt x="1155" y="133"/>
                                  <a:pt x="1155" y="133"/>
                                </a:cubicBezTo>
                                <a:cubicBezTo>
                                  <a:pt x="1155" y="132"/>
                                  <a:pt x="1155" y="132"/>
                                  <a:pt x="1155" y="132"/>
                                </a:cubicBezTo>
                                <a:cubicBezTo>
                                  <a:pt x="1151" y="132"/>
                                  <a:pt x="1151" y="132"/>
                                  <a:pt x="1151" y="132"/>
                                </a:cubicBezTo>
                                <a:cubicBezTo>
                                  <a:pt x="1151" y="133"/>
                                  <a:pt x="1151" y="133"/>
                                  <a:pt x="1151" y="133"/>
                                </a:cubicBezTo>
                                <a:cubicBezTo>
                                  <a:pt x="1149" y="133"/>
                                  <a:pt x="1149" y="133"/>
                                  <a:pt x="1149" y="133"/>
                                </a:cubicBezTo>
                                <a:cubicBezTo>
                                  <a:pt x="1149" y="130"/>
                                  <a:pt x="1149" y="130"/>
                                  <a:pt x="1149" y="130"/>
                                </a:cubicBezTo>
                                <a:cubicBezTo>
                                  <a:pt x="1143" y="130"/>
                                  <a:pt x="1143" y="130"/>
                                  <a:pt x="1143" y="130"/>
                                </a:cubicBezTo>
                                <a:cubicBezTo>
                                  <a:pt x="1137" y="125"/>
                                  <a:pt x="1137" y="125"/>
                                  <a:pt x="1137" y="125"/>
                                </a:cubicBezTo>
                                <a:cubicBezTo>
                                  <a:pt x="1133" y="114"/>
                                  <a:pt x="1133" y="114"/>
                                  <a:pt x="1133" y="114"/>
                                </a:cubicBezTo>
                                <a:cubicBezTo>
                                  <a:pt x="1132" y="100"/>
                                  <a:pt x="1132" y="100"/>
                                  <a:pt x="1132" y="100"/>
                                </a:cubicBezTo>
                                <a:cubicBezTo>
                                  <a:pt x="1132" y="95"/>
                                  <a:pt x="1132" y="95"/>
                                  <a:pt x="1132" y="95"/>
                                </a:cubicBezTo>
                                <a:cubicBezTo>
                                  <a:pt x="1133" y="92"/>
                                  <a:pt x="1133" y="92"/>
                                  <a:pt x="1133" y="92"/>
                                </a:cubicBezTo>
                                <a:cubicBezTo>
                                  <a:pt x="1133" y="86"/>
                                  <a:pt x="1133" y="86"/>
                                  <a:pt x="1133" y="86"/>
                                </a:cubicBezTo>
                                <a:cubicBezTo>
                                  <a:pt x="1134" y="82"/>
                                  <a:pt x="1134" y="82"/>
                                  <a:pt x="1134" y="82"/>
                                </a:cubicBezTo>
                                <a:cubicBezTo>
                                  <a:pt x="1137" y="70"/>
                                  <a:pt x="1137" y="70"/>
                                  <a:pt x="1137" y="70"/>
                                </a:cubicBezTo>
                                <a:cubicBezTo>
                                  <a:pt x="1139" y="66"/>
                                  <a:pt x="1139" y="66"/>
                                  <a:pt x="1139" y="66"/>
                                </a:cubicBezTo>
                                <a:cubicBezTo>
                                  <a:pt x="1143" y="57"/>
                                  <a:pt x="1143" y="57"/>
                                  <a:pt x="1143" y="57"/>
                                </a:cubicBezTo>
                                <a:cubicBezTo>
                                  <a:pt x="1147" y="52"/>
                                  <a:pt x="1147" y="52"/>
                                  <a:pt x="1147" y="52"/>
                                </a:cubicBezTo>
                                <a:cubicBezTo>
                                  <a:pt x="1147" y="50"/>
                                  <a:pt x="1147" y="50"/>
                                  <a:pt x="1147" y="50"/>
                                </a:cubicBezTo>
                                <a:cubicBezTo>
                                  <a:pt x="1154" y="35"/>
                                  <a:pt x="1154" y="35"/>
                                  <a:pt x="1154" y="35"/>
                                </a:cubicBezTo>
                                <a:cubicBezTo>
                                  <a:pt x="1163" y="27"/>
                                  <a:pt x="1163" y="27"/>
                                  <a:pt x="1163" y="27"/>
                                </a:cubicBezTo>
                                <a:cubicBezTo>
                                  <a:pt x="1166" y="26"/>
                                  <a:pt x="1166" y="26"/>
                                  <a:pt x="1166" y="26"/>
                                </a:cubicBezTo>
                                <a:cubicBezTo>
                                  <a:pt x="1171" y="25"/>
                                  <a:pt x="1171" y="25"/>
                                  <a:pt x="1171" y="25"/>
                                </a:cubicBezTo>
                                <a:cubicBezTo>
                                  <a:pt x="1177" y="23"/>
                                  <a:pt x="1177" y="23"/>
                                  <a:pt x="1177" y="23"/>
                                </a:cubicBezTo>
                                <a:cubicBezTo>
                                  <a:pt x="1191" y="22"/>
                                  <a:pt x="1191" y="22"/>
                                  <a:pt x="1191" y="22"/>
                                </a:cubicBezTo>
                                <a:cubicBezTo>
                                  <a:pt x="1203" y="28"/>
                                  <a:pt x="1203" y="28"/>
                                  <a:pt x="1203" y="28"/>
                                </a:cubicBezTo>
                                <a:cubicBezTo>
                                  <a:pt x="1203" y="29"/>
                                  <a:pt x="1203" y="29"/>
                                  <a:pt x="1203" y="29"/>
                                </a:cubicBezTo>
                                <a:cubicBezTo>
                                  <a:pt x="1207" y="38"/>
                                  <a:pt x="1207" y="38"/>
                                  <a:pt x="1207" y="38"/>
                                </a:cubicBezTo>
                                <a:cubicBezTo>
                                  <a:pt x="1210" y="45"/>
                                  <a:pt x="1210" y="45"/>
                                  <a:pt x="1210" y="45"/>
                                </a:cubicBezTo>
                                <a:cubicBezTo>
                                  <a:pt x="1217" y="60"/>
                                  <a:pt x="1217" y="60"/>
                                  <a:pt x="1217" y="60"/>
                                </a:cubicBezTo>
                                <a:cubicBezTo>
                                  <a:pt x="1220" y="63"/>
                                  <a:pt x="1220" y="63"/>
                                  <a:pt x="1220" y="63"/>
                                </a:cubicBezTo>
                                <a:cubicBezTo>
                                  <a:pt x="1223" y="65"/>
                                  <a:pt x="1223" y="65"/>
                                  <a:pt x="1223" y="65"/>
                                </a:cubicBezTo>
                                <a:cubicBezTo>
                                  <a:pt x="1226" y="68"/>
                                  <a:pt x="1226" y="68"/>
                                  <a:pt x="1226" y="68"/>
                                </a:cubicBezTo>
                                <a:cubicBezTo>
                                  <a:pt x="1238" y="61"/>
                                  <a:pt x="1238" y="61"/>
                                  <a:pt x="1238" y="61"/>
                                </a:cubicBezTo>
                                <a:cubicBezTo>
                                  <a:pt x="1260" y="48"/>
                                  <a:pt x="1260" y="48"/>
                                  <a:pt x="1260" y="48"/>
                                </a:cubicBezTo>
                                <a:cubicBezTo>
                                  <a:pt x="1266" y="52"/>
                                  <a:pt x="1266" y="52"/>
                                  <a:pt x="1266" y="52"/>
                                </a:cubicBezTo>
                                <a:cubicBezTo>
                                  <a:pt x="1268" y="53"/>
                                  <a:pt x="1268" y="53"/>
                                  <a:pt x="1268" y="53"/>
                                </a:cubicBezTo>
                                <a:cubicBezTo>
                                  <a:pt x="1271" y="58"/>
                                  <a:pt x="1271" y="58"/>
                                  <a:pt x="1271" y="58"/>
                                </a:cubicBezTo>
                                <a:cubicBezTo>
                                  <a:pt x="1274" y="64"/>
                                  <a:pt x="1274" y="64"/>
                                  <a:pt x="1274" y="64"/>
                                </a:cubicBezTo>
                                <a:cubicBezTo>
                                  <a:pt x="1277" y="69"/>
                                  <a:pt x="1277" y="69"/>
                                  <a:pt x="1277" y="69"/>
                                </a:cubicBezTo>
                                <a:cubicBezTo>
                                  <a:pt x="1284" y="79"/>
                                  <a:pt x="1284" y="79"/>
                                  <a:pt x="1284" y="79"/>
                                </a:cubicBezTo>
                                <a:cubicBezTo>
                                  <a:pt x="1292" y="81"/>
                                  <a:pt x="1292" y="81"/>
                                  <a:pt x="1292" y="81"/>
                                </a:cubicBezTo>
                                <a:cubicBezTo>
                                  <a:pt x="1300" y="75"/>
                                  <a:pt x="1300" y="75"/>
                                  <a:pt x="1300" y="75"/>
                                </a:cubicBezTo>
                                <a:cubicBezTo>
                                  <a:pt x="1308" y="71"/>
                                  <a:pt x="1308" y="71"/>
                                  <a:pt x="1308" y="71"/>
                                </a:cubicBezTo>
                                <a:cubicBezTo>
                                  <a:pt x="1309" y="71"/>
                                  <a:pt x="1309" y="71"/>
                                  <a:pt x="1309" y="71"/>
                                </a:cubicBezTo>
                                <a:cubicBezTo>
                                  <a:pt x="1311" y="70"/>
                                  <a:pt x="1311" y="70"/>
                                  <a:pt x="1311" y="70"/>
                                </a:cubicBezTo>
                                <a:cubicBezTo>
                                  <a:pt x="1312" y="70"/>
                                  <a:pt x="1312" y="70"/>
                                  <a:pt x="1312" y="70"/>
                                </a:cubicBezTo>
                                <a:cubicBezTo>
                                  <a:pt x="1322" y="73"/>
                                  <a:pt x="1322" y="73"/>
                                  <a:pt x="1322" y="73"/>
                                </a:cubicBezTo>
                                <a:cubicBezTo>
                                  <a:pt x="1323" y="73"/>
                                  <a:pt x="1323" y="73"/>
                                  <a:pt x="1323" y="73"/>
                                </a:cubicBezTo>
                                <a:cubicBezTo>
                                  <a:pt x="1331" y="77"/>
                                  <a:pt x="1331" y="77"/>
                                  <a:pt x="1331" y="77"/>
                                </a:cubicBezTo>
                                <a:cubicBezTo>
                                  <a:pt x="1342" y="80"/>
                                  <a:pt x="1342" y="80"/>
                                  <a:pt x="1342" y="80"/>
                                </a:cubicBezTo>
                                <a:cubicBezTo>
                                  <a:pt x="1355" y="82"/>
                                  <a:pt x="1355" y="82"/>
                                  <a:pt x="1355" y="82"/>
                                </a:cubicBezTo>
                                <a:cubicBezTo>
                                  <a:pt x="1369" y="82"/>
                                  <a:pt x="1369" y="82"/>
                                  <a:pt x="1369" y="82"/>
                                </a:cubicBezTo>
                                <a:cubicBezTo>
                                  <a:pt x="1384" y="80"/>
                                  <a:pt x="1384" y="80"/>
                                  <a:pt x="1384" y="80"/>
                                </a:cubicBezTo>
                                <a:cubicBezTo>
                                  <a:pt x="1399" y="71"/>
                                  <a:pt x="1399" y="71"/>
                                  <a:pt x="1399" y="71"/>
                                </a:cubicBezTo>
                                <a:cubicBezTo>
                                  <a:pt x="1414" y="57"/>
                                  <a:pt x="1414" y="57"/>
                                  <a:pt x="1414" y="57"/>
                                </a:cubicBezTo>
                                <a:cubicBezTo>
                                  <a:pt x="1425" y="53"/>
                                  <a:pt x="1425" y="53"/>
                                  <a:pt x="1425" y="53"/>
                                </a:cubicBezTo>
                                <a:cubicBezTo>
                                  <a:pt x="1436" y="58"/>
                                  <a:pt x="1436" y="58"/>
                                  <a:pt x="1436" y="58"/>
                                </a:cubicBezTo>
                                <a:cubicBezTo>
                                  <a:pt x="1438" y="59"/>
                                  <a:pt x="1438" y="59"/>
                                  <a:pt x="1438" y="59"/>
                                </a:cubicBezTo>
                                <a:cubicBezTo>
                                  <a:pt x="1453" y="62"/>
                                  <a:pt x="1453" y="62"/>
                                  <a:pt x="1453" y="62"/>
                                </a:cubicBezTo>
                                <a:cubicBezTo>
                                  <a:pt x="1454" y="62"/>
                                  <a:pt x="1454" y="62"/>
                                  <a:pt x="1454" y="62"/>
                                </a:cubicBezTo>
                                <a:cubicBezTo>
                                  <a:pt x="1463" y="64"/>
                                  <a:pt x="1463" y="64"/>
                                  <a:pt x="1463" y="64"/>
                                </a:cubicBezTo>
                                <a:cubicBezTo>
                                  <a:pt x="1475" y="56"/>
                                  <a:pt x="1475" y="56"/>
                                  <a:pt x="1475" y="56"/>
                                </a:cubicBezTo>
                                <a:cubicBezTo>
                                  <a:pt x="1481" y="50"/>
                                  <a:pt x="1481" y="50"/>
                                  <a:pt x="1481" y="50"/>
                                </a:cubicBezTo>
                                <a:cubicBezTo>
                                  <a:pt x="1484" y="47"/>
                                  <a:pt x="1484" y="47"/>
                                  <a:pt x="1484" y="47"/>
                                </a:cubicBezTo>
                                <a:cubicBezTo>
                                  <a:pt x="1488" y="44"/>
                                  <a:pt x="1488" y="44"/>
                                  <a:pt x="1488" y="44"/>
                                </a:cubicBezTo>
                                <a:cubicBezTo>
                                  <a:pt x="1495" y="45"/>
                                  <a:pt x="1495" y="45"/>
                                  <a:pt x="1495" y="45"/>
                                </a:cubicBezTo>
                                <a:cubicBezTo>
                                  <a:pt x="1503" y="49"/>
                                  <a:pt x="1503" y="49"/>
                                  <a:pt x="1503" y="49"/>
                                </a:cubicBezTo>
                                <a:cubicBezTo>
                                  <a:pt x="1507" y="52"/>
                                  <a:pt x="1507" y="52"/>
                                  <a:pt x="1507" y="52"/>
                                </a:cubicBezTo>
                                <a:cubicBezTo>
                                  <a:pt x="1513" y="54"/>
                                  <a:pt x="1513" y="54"/>
                                  <a:pt x="1513" y="54"/>
                                </a:cubicBezTo>
                                <a:cubicBezTo>
                                  <a:pt x="1519" y="50"/>
                                  <a:pt x="1519" y="50"/>
                                  <a:pt x="1519" y="50"/>
                                </a:cubicBezTo>
                                <a:cubicBezTo>
                                  <a:pt x="1522" y="48"/>
                                  <a:pt x="1522" y="48"/>
                                  <a:pt x="1522" y="48"/>
                                </a:cubicBezTo>
                                <a:cubicBezTo>
                                  <a:pt x="1525" y="44"/>
                                  <a:pt x="1525" y="44"/>
                                  <a:pt x="1525" y="44"/>
                                </a:cubicBezTo>
                                <a:cubicBezTo>
                                  <a:pt x="1535" y="45"/>
                                  <a:pt x="1535" y="45"/>
                                  <a:pt x="1535" y="45"/>
                                </a:cubicBezTo>
                                <a:cubicBezTo>
                                  <a:pt x="1540" y="44"/>
                                  <a:pt x="1540" y="44"/>
                                  <a:pt x="1540" y="44"/>
                                </a:cubicBezTo>
                                <a:cubicBezTo>
                                  <a:pt x="1545" y="37"/>
                                  <a:pt x="1545" y="37"/>
                                  <a:pt x="1545" y="37"/>
                                </a:cubicBezTo>
                                <a:cubicBezTo>
                                  <a:pt x="1548" y="33"/>
                                  <a:pt x="1548" y="33"/>
                                  <a:pt x="1548" y="33"/>
                                </a:cubicBezTo>
                                <a:cubicBezTo>
                                  <a:pt x="1552" y="32"/>
                                  <a:pt x="1552" y="32"/>
                                  <a:pt x="1552" y="32"/>
                                </a:cubicBezTo>
                                <a:cubicBezTo>
                                  <a:pt x="1558" y="31"/>
                                  <a:pt x="1558" y="31"/>
                                  <a:pt x="1558" y="31"/>
                                </a:cubicBezTo>
                                <a:cubicBezTo>
                                  <a:pt x="1569" y="32"/>
                                  <a:pt x="1569" y="32"/>
                                  <a:pt x="1569" y="32"/>
                                </a:cubicBezTo>
                                <a:cubicBezTo>
                                  <a:pt x="1574" y="32"/>
                                  <a:pt x="1574" y="32"/>
                                  <a:pt x="1574" y="32"/>
                                </a:cubicBezTo>
                                <a:cubicBezTo>
                                  <a:pt x="1584" y="43"/>
                                  <a:pt x="1584" y="43"/>
                                  <a:pt x="1584" y="43"/>
                                </a:cubicBezTo>
                                <a:cubicBezTo>
                                  <a:pt x="1596" y="37"/>
                                  <a:pt x="1596" y="37"/>
                                  <a:pt x="1596" y="37"/>
                                </a:cubicBezTo>
                                <a:cubicBezTo>
                                  <a:pt x="1607" y="32"/>
                                  <a:pt x="1607" y="32"/>
                                  <a:pt x="1607" y="32"/>
                                </a:cubicBezTo>
                                <a:cubicBezTo>
                                  <a:pt x="1621" y="32"/>
                                  <a:pt x="1621" y="32"/>
                                  <a:pt x="1621" y="32"/>
                                </a:cubicBezTo>
                                <a:cubicBezTo>
                                  <a:pt x="1638" y="33"/>
                                  <a:pt x="1638" y="33"/>
                                  <a:pt x="1638" y="33"/>
                                </a:cubicBezTo>
                                <a:cubicBezTo>
                                  <a:pt x="1648" y="38"/>
                                  <a:pt x="1648" y="38"/>
                                  <a:pt x="1648" y="38"/>
                                </a:cubicBezTo>
                                <a:cubicBezTo>
                                  <a:pt x="1653" y="50"/>
                                  <a:pt x="1653" y="50"/>
                                  <a:pt x="1653" y="50"/>
                                </a:cubicBezTo>
                                <a:cubicBezTo>
                                  <a:pt x="1659" y="53"/>
                                  <a:pt x="1659" y="53"/>
                                  <a:pt x="1659" y="53"/>
                                </a:cubicBezTo>
                                <a:cubicBezTo>
                                  <a:pt x="1660" y="54"/>
                                  <a:pt x="1660" y="54"/>
                                  <a:pt x="1660" y="54"/>
                                </a:cubicBezTo>
                                <a:cubicBezTo>
                                  <a:pt x="1666" y="58"/>
                                  <a:pt x="1666" y="58"/>
                                  <a:pt x="1666" y="58"/>
                                </a:cubicBezTo>
                                <a:cubicBezTo>
                                  <a:pt x="1667" y="69"/>
                                  <a:pt x="1667" y="69"/>
                                  <a:pt x="1667" y="69"/>
                                </a:cubicBezTo>
                                <a:cubicBezTo>
                                  <a:pt x="1664" y="84"/>
                                  <a:pt x="1664" y="84"/>
                                  <a:pt x="1664" y="84"/>
                                </a:cubicBezTo>
                                <a:cubicBezTo>
                                  <a:pt x="1664" y="104"/>
                                  <a:pt x="1664" y="104"/>
                                  <a:pt x="1664" y="104"/>
                                </a:cubicBezTo>
                                <a:cubicBezTo>
                                  <a:pt x="1674" y="121"/>
                                  <a:pt x="1674" y="121"/>
                                  <a:pt x="1674" y="121"/>
                                </a:cubicBezTo>
                                <a:cubicBezTo>
                                  <a:pt x="1676" y="125"/>
                                  <a:pt x="1676" y="125"/>
                                  <a:pt x="1676" y="125"/>
                                </a:cubicBezTo>
                                <a:cubicBezTo>
                                  <a:pt x="1680" y="130"/>
                                  <a:pt x="1680" y="130"/>
                                  <a:pt x="1680" y="130"/>
                                </a:cubicBezTo>
                                <a:cubicBezTo>
                                  <a:pt x="1689" y="134"/>
                                  <a:pt x="1689" y="134"/>
                                  <a:pt x="1689" y="134"/>
                                </a:cubicBezTo>
                                <a:cubicBezTo>
                                  <a:pt x="1702" y="127"/>
                                  <a:pt x="1702" y="127"/>
                                  <a:pt x="1702" y="127"/>
                                </a:cubicBezTo>
                                <a:cubicBezTo>
                                  <a:pt x="1707" y="125"/>
                                  <a:pt x="1707" y="125"/>
                                  <a:pt x="1707" y="125"/>
                                </a:cubicBezTo>
                                <a:cubicBezTo>
                                  <a:pt x="1711" y="121"/>
                                  <a:pt x="1711" y="121"/>
                                  <a:pt x="1711" y="121"/>
                                </a:cubicBezTo>
                                <a:cubicBezTo>
                                  <a:pt x="1723" y="117"/>
                                  <a:pt x="1723" y="117"/>
                                  <a:pt x="1723" y="117"/>
                                </a:cubicBezTo>
                                <a:cubicBezTo>
                                  <a:pt x="1736" y="110"/>
                                  <a:pt x="1736" y="110"/>
                                  <a:pt x="1736" y="110"/>
                                </a:cubicBezTo>
                                <a:cubicBezTo>
                                  <a:pt x="1741" y="104"/>
                                  <a:pt x="1741" y="104"/>
                                  <a:pt x="1741" y="104"/>
                                </a:cubicBezTo>
                                <a:cubicBezTo>
                                  <a:pt x="1742" y="96"/>
                                  <a:pt x="1742" y="96"/>
                                  <a:pt x="1742" y="96"/>
                                </a:cubicBezTo>
                                <a:cubicBezTo>
                                  <a:pt x="1743" y="95"/>
                                  <a:pt x="1743" y="95"/>
                                  <a:pt x="1743" y="95"/>
                                </a:cubicBezTo>
                                <a:cubicBezTo>
                                  <a:pt x="1747" y="81"/>
                                  <a:pt x="1747" y="81"/>
                                  <a:pt x="1747" y="81"/>
                                </a:cubicBezTo>
                                <a:cubicBezTo>
                                  <a:pt x="1748" y="80"/>
                                  <a:pt x="1748" y="80"/>
                                  <a:pt x="1748" y="80"/>
                                </a:cubicBezTo>
                                <a:cubicBezTo>
                                  <a:pt x="1753" y="60"/>
                                  <a:pt x="1753" y="60"/>
                                  <a:pt x="1753" y="60"/>
                                </a:cubicBezTo>
                                <a:cubicBezTo>
                                  <a:pt x="1755" y="47"/>
                                  <a:pt x="1755" y="47"/>
                                  <a:pt x="1755" y="47"/>
                                </a:cubicBezTo>
                                <a:cubicBezTo>
                                  <a:pt x="1761" y="38"/>
                                  <a:pt x="1761" y="38"/>
                                  <a:pt x="1761" y="38"/>
                                </a:cubicBezTo>
                                <a:cubicBezTo>
                                  <a:pt x="1762" y="34"/>
                                  <a:pt x="1762" y="34"/>
                                  <a:pt x="1762" y="34"/>
                                </a:cubicBezTo>
                                <a:cubicBezTo>
                                  <a:pt x="1763" y="27"/>
                                  <a:pt x="1763" y="27"/>
                                  <a:pt x="1763" y="27"/>
                                </a:cubicBezTo>
                                <a:cubicBezTo>
                                  <a:pt x="1765" y="18"/>
                                  <a:pt x="1765" y="18"/>
                                  <a:pt x="1765" y="18"/>
                                </a:cubicBezTo>
                                <a:cubicBezTo>
                                  <a:pt x="1765" y="15"/>
                                  <a:pt x="1765" y="15"/>
                                  <a:pt x="1765" y="15"/>
                                </a:cubicBezTo>
                                <a:cubicBezTo>
                                  <a:pt x="1771" y="7"/>
                                  <a:pt x="1771" y="7"/>
                                  <a:pt x="1771" y="7"/>
                                </a:cubicBezTo>
                                <a:cubicBezTo>
                                  <a:pt x="1776" y="8"/>
                                  <a:pt x="1776" y="8"/>
                                  <a:pt x="1776" y="8"/>
                                </a:cubicBezTo>
                                <a:cubicBezTo>
                                  <a:pt x="1786" y="9"/>
                                  <a:pt x="1786" y="9"/>
                                  <a:pt x="1786" y="9"/>
                                </a:cubicBezTo>
                                <a:cubicBezTo>
                                  <a:pt x="1794" y="6"/>
                                  <a:pt x="1794" y="6"/>
                                  <a:pt x="1794" y="6"/>
                                </a:cubicBezTo>
                                <a:cubicBezTo>
                                  <a:pt x="1803" y="0"/>
                                  <a:pt x="1803" y="0"/>
                                  <a:pt x="1803" y="0"/>
                                </a:cubicBezTo>
                                <a:cubicBezTo>
                                  <a:pt x="1816" y="3"/>
                                  <a:pt x="1816" y="3"/>
                                  <a:pt x="1816" y="3"/>
                                </a:cubicBezTo>
                                <a:cubicBezTo>
                                  <a:pt x="1826" y="7"/>
                                  <a:pt x="1826" y="7"/>
                                  <a:pt x="1826" y="7"/>
                                </a:cubicBezTo>
                                <a:cubicBezTo>
                                  <a:pt x="1833" y="9"/>
                                  <a:pt x="1833" y="9"/>
                                  <a:pt x="1833" y="9"/>
                                </a:cubicBezTo>
                                <a:cubicBezTo>
                                  <a:pt x="1839" y="16"/>
                                  <a:pt x="1839" y="16"/>
                                  <a:pt x="1839" y="16"/>
                                </a:cubicBezTo>
                                <a:cubicBezTo>
                                  <a:pt x="1843" y="21"/>
                                  <a:pt x="1843" y="21"/>
                                  <a:pt x="1843" y="21"/>
                                </a:cubicBezTo>
                                <a:cubicBezTo>
                                  <a:pt x="1851" y="17"/>
                                  <a:pt x="1851" y="17"/>
                                  <a:pt x="1851" y="17"/>
                                </a:cubicBezTo>
                                <a:cubicBezTo>
                                  <a:pt x="1859" y="17"/>
                                  <a:pt x="1859" y="17"/>
                                  <a:pt x="1859" y="17"/>
                                </a:cubicBezTo>
                                <a:cubicBezTo>
                                  <a:pt x="1869" y="26"/>
                                  <a:pt x="1869" y="26"/>
                                  <a:pt x="1869" y="26"/>
                                </a:cubicBezTo>
                                <a:cubicBezTo>
                                  <a:pt x="1872" y="29"/>
                                  <a:pt x="1872" y="29"/>
                                  <a:pt x="1872" y="29"/>
                                </a:cubicBezTo>
                                <a:cubicBezTo>
                                  <a:pt x="1873" y="30"/>
                                  <a:pt x="1873" y="30"/>
                                  <a:pt x="1873" y="30"/>
                                </a:cubicBezTo>
                                <a:cubicBezTo>
                                  <a:pt x="1883" y="41"/>
                                  <a:pt x="1883" y="41"/>
                                  <a:pt x="1883" y="41"/>
                                </a:cubicBezTo>
                                <a:cubicBezTo>
                                  <a:pt x="1888" y="54"/>
                                  <a:pt x="1888" y="54"/>
                                  <a:pt x="1888" y="54"/>
                                </a:cubicBezTo>
                                <a:cubicBezTo>
                                  <a:pt x="1891" y="71"/>
                                  <a:pt x="1891" y="71"/>
                                  <a:pt x="1891" y="71"/>
                                </a:cubicBezTo>
                                <a:cubicBezTo>
                                  <a:pt x="1891" y="73"/>
                                  <a:pt x="1891" y="73"/>
                                  <a:pt x="1891" y="73"/>
                                </a:cubicBezTo>
                                <a:cubicBezTo>
                                  <a:pt x="1890" y="81"/>
                                  <a:pt x="1890" y="81"/>
                                  <a:pt x="1890" y="81"/>
                                </a:cubicBezTo>
                                <a:cubicBezTo>
                                  <a:pt x="1890" y="86"/>
                                  <a:pt x="1890" y="86"/>
                                  <a:pt x="1890" y="86"/>
                                </a:cubicBezTo>
                                <a:cubicBezTo>
                                  <a:pt x="1885" y="101"/>
                                  <a:pt x="1885" y="101"/>
                                  <a:pt x="1885" y="101"/>
                                </a:cubicBezTo>
                                <a:cubicBezTo>
                                  <a:pt x="1881" y="112"/>
                                  <a:pt x="1881" y="112"/>
                                  <a:pt x="1881" y="112"/>
                                </a:cubicBezTo>
                                <a:cubicBezTo>
                                  <a:pt x="1881" y="113"/>
                                  <a:pt x="1881" y="113"/>
                                  <a:pt x="1881" y="113"/>
                                </a:cubicBezTo>
                                <a:cubicBezTo>
                                  <a:pt x="1888" y="122"/>
                                  <a:pt x="1888" y="122"/>
                                  <a:pt x="1888" y="122"/>
                                </a:cubicBezTo>
                                <a:cubicBezTo>
                                  <a:pt x="1891" y="125"/>
                                  <a:pt x="1891" y="125"/>
                                  <a:pt x="1891" y="125"/>
                                </a:cubicBezTo>
                                <a:cubicBezTo>
                                  <a:pt x="1895" y="127"/>
                                  <a:pt x="1895" y="127"/>
                                  <a:pt x="1895" y="127"/>
                                </a:cubicBezTo>
                                <a:cubicBezTo>
                                  <a:pt x="1900" y="130"/>
                                  <a:pt x="1900" y="130"/>
                                  <a:pt x="1900" y="130"/>
                                </a:cubicBezTo>
                                <a:cubicBezTo>
                                  <a:pt x="1907" y="136"/>
                                  <a:pt x="1907" y="136"/>
                                  <a:pt x="1907" y="136"/>
                                </a:cubicBezTo>
                                <a:cubicBezTo>
                                  <a:pt x="1913" y="139"/>
                                  <a:pt x="1913" y="139"/>
                                  <a:pt x="1913" y="139"/>
                                </a:cubicBezTo>
                                <a:lnTo>
                                  <a:pt x="1921" y="14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163A29"/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26" name="Google Shape;297;g3acfd759735_0_37">
                            <a:extLst>
                              <a:ext uri="{FF2B5EF4-FFF2-40B4-BE49-F238E27FC236}">
                                <a16:creationId xmlns:a16="http://schemas.microsoft.com/office/drawing/2014/main" id="{2D24BB88-A39B-A246-3541-0D2EB40DAF5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170363" y="4059238"/>
                            <a:ext cx="1579563" cy="1700213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95" h="1071" extrusionOk="0">
                                <a:moveTo>
                                  <a:pt x="822" y="473"/>
                                </a:moveTo>
                                <a:lnTo>
                                  <a:pt x="822" y="473"/>
                                </a:lnTo>
                                <a:lnTo>
                                  <a:pt x="822" y="472"/>
                                </a:lnTo>
                                <a:lnTo>
                                  <a:pt x="823" y="472"/>
                                </a:lnTo>
                                <a:lnTo>
                                  <a:pt x="823" y="471"/>
                                </a:lnTo>
                                <a:lnTo>
                                  <a:pt x="823" y="471"/>
                                </a:lnTo>
                                <a:lnTo>
                                  <a:pt x="824" y="471"/>
                                </a:lnTo>
                                <a:lnTo>
                                  <a:pt x="824" y="471"/>
                                </a:lnTo>
                                <a:lnTo>
                                  <a:pt x="824" y="470"/>
                                </a:lnTo>
                                <a:lnTo>
                                  <a:pt x="824" y="470"/>
                                </a:lnTo>
                                <a:lnTo>
                                  <a:pt x="824" y="470"/>
                                </a:lnTo>
                                <a:lnTo>
                                  <a:pt x="824" y="470"/>
                                </a:lnTo>
                                <a:lnTo>
                                  <a:pt x="824" y="469"/>
                                </a:lnTo>
                                <a:lnTo>
                                  <a:pt x="824" y="469"/>
                                </a:lnTo>
                                <a:lnTo>
                                  <a:pt x="824" y="469"/>
                                </a:lnTo>
                                <a:lnTo>
                                  <a:pt x="824" y="469"/>
                                </a:lnTo>
                                <a:lnTo>
                                  <a:pt x="824" y="468"/>
                                </a:lnTo>
                                <a:lnTo>
                                  <a:pt x="825" y="468"/>
                                </a:lnTo>
                                <a:lnTo>
                                  <a:pt x="825" y="468"/>
                                </a:lnTo>
                                <a:lnTo>
                                  <a:pt x="825" y="467"/>
                                </a:lnTo>
                                <a:lnTo>
                                  <a:pt x="825" y="466"/>
                                </a:lnTo>
                                <a:lnTo>
                                  <a:pt x="825" y="466"/>
                                </a:lnTo>
                                <a:lnTo>
                                  <a:pt x="825" y="465"/>
                                </a:lnTo>
                                <a:lnTo>
                                  <a:pt x="825" y="465"/>
                                </a:lnTo>
                                <a:lnTo>
                                  <a:pt x="825" y="464"/>
                                </a:lnTo>
                                <a:lnTo>
                                  <a:pt x="825" y="464"/>
                                </a:lnTo>
                                <a:lnTo>
                                  <a:pt x="825" y="463"/>
                                </a:lnTo>
                                <a:lnTo>
                                  <a:pt x="826" y="463"/>
                                </a:lnTo>
                                <a:lnTo>
                                  <a:pt x="826" y="463"/>
                                </a:lnTo>
                                <a:lnTo>
                                  <a:pt x="826" y="463"/>
                                </a:lnTo>
                                <a:lnTo>
                                  <a:pt x="826" y="462"/>
                                </a:lnTo>
                                <a:lnTo>
                                  <a:pt x="826" y="462"/>
                                </a:lnTo>
                                <a:lnTo>
                                  <a:pt x="826" y="461"/>
                                </a:lnTo>
                                <a:lnTo>
                                  <a:pt x="826" y="461"/>
                                </a:lnTo>
                                <a:lnTo>
                                  <a:pt x="826" y="461"/>
                                </a:lnTo>
                                <a:lnTo>
                                  <a:pt x="826" y="460"/>
                                </a:lnTo>
                                <a:lnTo>
                                  <a:pt x="826" y="460"/>
                                </a:lnTo>
                                <a:lnTo>
                                  <a:pt x="827" y="459"/>
                                </a:lnTo>
                                <a:lnTo>
                                  <a:pt x="827" y="459"/>
                                </a:lnTo>
                                <a:lnTo>
                                  <a:pt x="827" y="459"/>
                                </a:lnTo>
                                <a:lnTo>
                                  <a:pt x="827" y="458"/>
                                </a:lnTo>
                                <a:lnTo>
                                  <a:pt x="828" y="458"/>
                                </a:lnTo>
                                <a:lnTo>
                                  <a:pt x="828" y="457"/>
                                </a:lnTo>
                                <a:lnTo>
                                  <a:pt x="828" y="457"/>
                                </a:lnTo>
                                <a:lnTo>
                                  <a:pt x="829" y="456"/>
                                </a:lnTo>
                                <a:lnTo>
                                  <a:pt x="829" y="456"/>
                                </a:lnTo>
                                <a:lnTo>
                                  <a:pt x="829" y="456"/>
                                </a:lnTo>
                                <a:lnTo>
                                  <a:pt x="829" y="455"/>
                                </a:lnTo>
                                <a:lnTo>
                                  <a:pt x="829" y="455"/>
                                </a:lnTo>
                                <a:lnTo>
                                  <a:pt x="829" y="454"/>
                                </a:lnTo>
                                <a:lnTo>
                                  <a:pt x="829" y="454"/>
                                </a:lnTo>
                                <a:lnTo>
                                  <a:pt x="829" y="454"/>
                                </a:lnTo>
                                <a:lnTo>
                                  <a:pt x="829" y="454"/>
                                </a:lnTo>
                                <a:lnTo>
                                  <a:pt x="829" y="453"/>
                                </a:lnTo>
                                <a:lnTo>
                                  <a:pt x="829" y="453"/>
                                </a:lnTo>
                                <a:lnTo>
                                  <a:pt x="829" y="452"/>
                                </a:lnTo>
                                <a:lnTo>
                                  <a:pt x="829" y="452"/>
                                </a:lnTo>
                                <a:lnTo>
                                  <a:pt x="829" y="451"/>
                                </a:lnTo>
                                <a:lnTo>
                                  <a:pt x="829" y="451"/>
                                </a:lnTo>
                                <a:lnTo>
                                  <a:pt x="829" y="450"/>
                                </a:lnTo>
                                <a:lnTo>
                                  <a:pt x="829" y="450"/>
                                </a:lnTo>
                                <a:lnTo>
                                  <a:pt x="830" y="450"/>
                                </a:lnTo>
                                <a:lnTo>
                                  <a:pt x="830" y="449"/>
                                </a:lnTo>
                                <a:lnTo>
                                  <a:pt x="830" y="449"/>
                                </a:lnTo>
                                <a:lnTo>
                                  <a:pt x="831" y="448"/>
                                </a:lnTo>
                                <a:lnTo>
                                  <a:pt x="831" y="448"/>
                                </a:lnTo>
                                <a:lnTo>
                                  <a:pt x="831" y="447"/>
                                </a:lnTo>
                                <a:lnTo>
                                  <a:pt x="831" y="447"/>
                                </a:lnTo>
                                <a:lnTo>
                                  <a:pt x="831" y="447"/>
                                </a:lnTo>
                                <a:lnTo>
                                  <a:pt x="831" y="446"/>
                                </a:lnTo>
                                <a:lnTo>
                                  <a:pt x="831" y="445"/>
                                </a:lnTo>
                                <a:lnTo>
                                  <a:pt x="831" y="445"/>
                                </a:lnTo>
                                <a:lnTo>
                                  <a:pt x="832" y="444"/>
                                </a:lnTo>
                                <a:lnTo>
                                  <a:pt x="832" y="444"/>
                                </a:lnTo>
                                <a:lnTo>
                                  <a:pt x="832" y="443"/>
                                </a:lnTo>
                                <a:lnTo>
                                  <a:pt x="832" y="443"/>
                                </a:lnTo>
                                <a:lnTo>
                                  <a:pt x="832" y="443"/>
                                </a:lnTo>
                                <a:lnTo>
                                  <a:pt x="832" y="442"/>
                                </a:lnTo>
                                <a:lnTo>
                                  <a:pt x="833" y="442"/>
                                </a:lnTo>
                                <a:lnTo>
                                  <a:pt x="833" y="442"/>
                                </a:lnTo>
                                <a:lnTo>
                                  <a:pt x="833" y="441"/>
                                </a:lnTo>
                                <a:lnTo>
                                  <a:pt x="833" y="441"/>
                                </a:lnTo>
                                <a:lnTo>
                                  <a:pt x="833" y="441"/>
                                </a:lnTo>
                                <a:lnTo>
                                  <a:pt x="833" y="440"/>
                                </a:lnTo>
                                <a:lnTo>
                                  <a:pt x="834" y="440"/>
                                </a:lnTo>
                                <a:lnTo>
                                  <a:pt x="834" y="440"/>
                                </a:lnTo>
                                <a:lnTo>
                                  <a:pt x="834" y="439"/>
                                </a:lnTo>
                                <a:lnTo>
                                  <a:pt x="835" y="438"/>
                                </a:lnTo>
                                <a:lnTo>
                                  <a:pt x="835" y="438"/>
                                </a:lnTo>
                                <a:lnTo>
                                  <a:pt x="835" y="438"/>
                                </a:lnTo>
                                <a:lnTo>
                                  <a:pt x="835" y="437"/>
                                </a:lnTo>
                                <a:lnTo>
                                  <a:pt x="835" y="437"/>
                                </a:lnTo>
                                <a:lnTo>
                                  <a:pt x="835" y="436"/>
                                </a:lnTo>
                                <a:lnTo>
                                  <a:pt x="835" y="436"/>
                                </a:lnTo>
                                <a:lnTo>
                                  <a:pt x="835" y="436"/>
                                </a:lnTo>
                                <a:lnTo>
                                  <a:pt x="835" y="435"/>
                                </a:lnTo>
                                <a:lnTo>
                                  <a:pt x="835" y="435"/>
                                </a:lnTo>
                                <a:lnTo>
                                  <a:pt x="836" y="434"/>
                                </a:lnTo>
                                <a:lnTo>
                                  <a:pt x="836" y="434"/>
                                </a:lnTo>
                                <a:lnTo>
                                  <a:pt x="836" y="433"/>
                                </a:lnTo>
                                <a:lnTo>
                                  <a:pt x="836" y="432"/>
                                </a:lnTo>
                                <a:lnTo>
                                  <a:pt x="836" y="432"/>
                                </a:lnTo>
                                <a:lnTo>
                                  <a:pt x="837" y="432"/>
                                </a:lnTo>
                                <a:lnTo>
                                  <a:pt x="837" y="432"/>
                                </a:lnTo>
                                <a:lnTo>
                                  <a:pt x="837" y="431"/>
                                </a:lnTo>
                                <a:lnTo>
                                  <a:pt x="837" y="431"/>
                                </a:lnTo>
                                <a:lnTo>
                                  <a:pt x="837" y="430"/>
                                </a:lnTo>
                                <a:lnTo>
                                  <a:pt x="838" y="430"/>
                                </a:lnTo>
                                <a:lnTo>
                                  <a:pt x="838" y="429"/>
                                </a:lnTo>
                                <a:lnTo>
                                  <a:pt x="838" y="429"/>
                                </a:lnTo>
                                <a:lnTo>
                                  <a:pt x="839" y="429"/>
                                </a:lnTo>
                                <a:lnTo>
                                  <a:pt x="839" y="429"/>
                                </a:lnTo>
                                <a:lnTo>
                                  <a:pt x="840" y="429"/>
                                </a:lnTo>
                                <a:lnTo>
                                  <a:pt x="840" y="428"/>
                                </a:lnTo>
                                <a:lnTo>
                                  <a:pt x="840" y="428"/>
                                </a:lnTo>
                                <a:lnTo>
                                  <a:pt x="840" y="427"/>
                                </a:lnTo>
                                <a:lnTo>
                                  <a:pt x="840" y="427"/>
                                </a:lnTo>
                                <a:lnTo>
                                  <a:pt x="840" y="427"/>
                                </a:lnTo>
                                <a:lnTo>
                                  <a:pt x="840" y="426"/>
                                </a:lnTo>
                                <a:lnTo>
                                  <a:pt x="841" y="425"/>
                                </a:lnTo>
                                <a:lnTo>
                                  <a:pt x="841" y="424"/>
                                </a:lnTo>
                                <a:lnTo>
                                  <a:pt x="842" y="424"/>
                                </a:lnTo>
                                <a:lnTo>
                                  <a:pt x="842" y="423"/>
                                </a:lnTo>
                                <a:lnTo>
                                  <a:pt x="842" y="423"/>
                                </a:lnTo>
                                <a:lnTo>
                                  <a:pt x="842" y="423"/>
                                </a:lnTo>
                                <a:lnTo>
                                  <a:pt x="842" y="422"/>
                                </a:lnTo>
                                <a:lnTo>
                                  <a:pt x="842" y="422"/>
                                </a:lnTo>
                                <a:lnTo>
                                  <a:pt x="842" y="421"/>
                                </a:lnTo>
                                <a:lnTo>
                                  <a:pt x="842" y="421"/>
                                </a:lnTo>
                                <a:lnTo>
                                  <a:pt x="842" y="421"/>
                                </a:lnTo>
                                <a:lnTo>
                                  <a:pt x="842" y="420"/>
                                </a:lnTo>
                                <a:lnTo>
                                  <a:pt x="842" y="419"/>
                                </a:lnTo>
                                <a:lnTo>
                                  <a:pt x="842" y="419"/>
                                </a:lnTo>
                                <a:lnTo>
                                  <a:pt x="842" y="419"/>
                                </a:lnTo>
                                <a:lnTo>
                                  <a:pt x="842" y="418"/>
                                </a:lnTo>
                                <a:lnTo>
                                  <a:pt x="842" y="418"/>
                                </a:lnTo>
                                <a:lnTo>
                                  <a:pt x="842" y="418"/>
                                </a:lnTo>
                                <a:lnTo>
                                  <a:pt x="842" y="418"/>
                                </a:lnTo>
                                <a:lnTo>
                                  <a:pt x="843" y="418"/>
                                </a:lnTo>
                                <a:lnTo>
                                  <a:pt x="843" y="417"/>
                                </a:lnTo>
                                <a:lnTo>
                                  <a:pt x="843" y="417"/>
                                </a:lnTo>
                                <a:lnTo>
                                  <a:pt x="843" y="416"/>
                                </a:lnTo>
                                <a:lnTo>
                                  <a:pt x="843" y="416"/>
                                </a:lnTo>
                                <a:lnTo>
                                  <a:pt x="844" y="416"/>
                                </a:lnTo>
                                <a:lnTo>
                                  <a:pt x="844" y="415"/>
                                </a:lnTo>
                                <a:lnTo>
                                  <a:pt x="844" y="415"/>
                                </a:lnTo>
                                <a:lnTo>
                                  <a:pt x="844" y="414"/>
                                </a:lnTo>
                                <a:lnTo>
                                  <a:pt x="844" y="414"/>
                                </a:lnTo>
                                <a:lnTo>
                                  <a:pt x="844" y="414"/>
                                </a:lnTo>
                                <a:lnTo>
                                  <a:pt x="844" y="413"/>
                                </a:lnTo>
                                <a:lnTo>
                                  <a:pt x="845" y="412"/>
                                </a:lnTo>
                                <a:lnTo>
                                  <a:pt x="845" y="412"/>
                                </a:lnTo>
                                <a:lnTo>
                                  <a:pt x="845" y="411"/>
                                </a:lnTo>
                                <a:lnTo>
                                  <a:pt x="845" y="411"/>
                                </a:lnTo>
                                <a:lnTo>
                                  <a:pt x="845" y="411"/>
                                </a:lnTo>
                                <a:lnTo>
                                  <a:pt x="844" y="410"/>
                                </a:lnTo>
                                <a:lnTo>
                                  <a:pt x="845" y="410"/>
                                </a:lnTo>
                                <a:lnTo>
                                  <a:pt x="845" y="409"/>
                                </a:lnTo>
                                <a:lnTo>
                                  <a:pt x="845" y="409"/>
                                </a:lnTo>
                                <a:lnTo>
                                  <a:pt x="845" y="409"/>
                                </a:lnTo>
                                <a:lnTo>
                                  <a:pt x="844" y="408"/>
                                </a:lnTo>
                                <a:lnTo>
                                  <a:pt x="844" y="408"/>
                                </a:lnTo>
                                <a:lnTo>
                                  <a:pt x="844" y="407"/>
                                </a:lnTo>
                                <a:lnTo>
                                  <a:pt x="844" y="407"/>
                                </a:lnTo>
                                <a:lnTo>
                                  <a:pt x="845" y="406"/>
                                </a:lnTo>
                                <a:lnTo>
                                  <a:pt x="845" y="406"/>
                                </a:lnTo>
                                <a:lnTo>
                                  <a:pt x="846" y="406"/>
                                </a:lnTo>
                                <a:lnTo>
                                  <a:pt x="846" y="406"/>
                                </a:lnTo>
                                <a:lnTo>
                                  <a:pt x="846" y="405"/>
                                </a:lnTo>
                                <a:lnTo>
                                  <a:pt x="846" y="405"/>
                                </a:lnTo>
                                <a:lnTo>
                                  <a:pt x="846" y="405"/>
                                </a:lnTo>
                                <a:lnTo>
                                  <a:pt x="846" y="404"/>
                                </a:lnTo>
                                <a:lnTo>
                                  <a:pt x="846" y="404"/>
                                </a:lnTo>
                                <a:lnTo>
                                  <a:pt x="846" y="403"/>
                                </a:lnTo>
                                <a:lnTo>
                                  <a:pt x="845" y="403"/>
                                </a:lnTo>
                                <a:lnTo>
                                  <a:pt x="845" y="402"/>
                                </a:lnTo>
                                <a:lnTo>
                                  <a:pt x="846" y="402"/>
                                </a:lnTo>
                                <a:lnTo>
                                  <a:pt x="846" y="402"/>
                                </a:lnTo>
                                <a:lnTo>
                                  <a:pt x="846" y="402"/>
                                </a:lnTo>
                                <a:lnTo>
                                  <a:pt x="846" y="401"/>
                                </a:lnTo>
                                <a:lnTo>
                                  <a:pt x="846" y="401"/>
                                </a:lnTo>
                                <a:lnTo>
                                  <a:pt x="846" y="400"/>
                                </a:lnTo>
                                <a:lnTo>
                                  <a:pt x="846" y="400"/>
                                </a:lnTo>
                                <a:lnTo>
                                  <a:pt x="846" y="400"/>
                                </a:lnTo>
                                <a:lnTo>
                                  <a:pt x="845" y="399"/>
                                </a:lnTo>
                                <a:lnTo>
                                  <a:pt x="845" y="399"/>
                                </a:lnTo>
                                <a:lnTo>
                                  <a:pt x="845" y="399"/>
                                </a:lnTo>
                                <a:lnTo>
                                  <a:pt x="844" y="398"/>
                                </a:lnTo>
                                <a:lnTo>
                                  <a:pt x="844" y="398"/>
                                </a:lnTo>
                                <a:lnTo>
                                  <a:pt x="844" y="398"/>
                                </a:lnTo>
                                <a:lnTo>
                                  <a:pt x="844" y="397"/>
                                </a:lnTo>
                                <a:lnTo>
                                  <a:pt x="845" y="397"/>
                                </a:lnTo>
                                <a:lnTo>
                                  <a:pt x="845" y="397"/>
                                </a:lnTo>
                                <a:lnTo>
                                  <a:pt x="845" y="396"/>
                                </a:lnTo>
                                <a:lnTo>
                                  <a:pt x="844" y="396"/>
                                </a:lnTo>
                                <a:lnTo>
                                  <a:pt x="841" y="394"/>
                                </a:lnTo>
                                <a:lnTo>
                                  <a:pt x="839" y="389"/>
                                </a:lnTo>
                                <a:lnTo>
                                  <a:pt x="837" y="386"/>
                                </a:lnTo>
                                <a:lnTo>
                                  <a:pt x="834" y="383"/>
                                </a:lnTo>
                                <a:lnTo>
                                  <a:pt x="830" y="382"/>
                                </a:lnTo>
                                <a:lnTo>
                                  <a:pt x="827" y="378"/>
                                </a:lnTo>
                                <a:lnTo>
                                  <a:pt x="827" y="374"/>
                                </a:lnTo>
                                <a:lnTo>
                                  <a:pt x="827" y="373"/>
                                </a:lnTo>
                                <a:lnTo>
                                  <a:pt x="827" y="372"/>
                                </a:lnTo>
                                <a:lnTo>
                                  <a:pt x="827" y="370"/>
                                </a:lnTo>
                                <a:lnTo>
                                  <a:pt x="827" y="369"/>
                                </a:lnTo>
                                <a:lnTo>
                                  <a:pt x="827" y="368"/>
                                </a:lnTo>
                                <a:lnTo>
                                  <a:pt x="829" y="366"/>
                                </a:lnTo>
                                <a:lnTo>
                                  <a:pt x="829" y="365"/>
                                </a:lnTo>
                                <a:lnTo>
                                  <a:pt x="829" y="357"/>
                                </a:lnTo>
                                <a:lnTo>
                                  <a:pt x="830" y="352"/>
                                </a:lnTo>
                                <a:lnTo>
                                  <a:pt x="831" y="348"/>
                                </a:lnTo>
                                <a:lnTo>
                                  <a:pt x="831" y="341"/>
                                </a:lnTo>
                                <a:lnTo>
                                  <a:pt x="833" y="337"/>
                                </a:lnTo>
                                <a:lnTo>
                                  <a:pt x="837" y="334"/>
                                </a:lnTo>
                                <a:lnTo>
                                  <a:pt x="837" y="334"/>
                                </a:lnTo>
                                <a:lnTo>
                                  <a:pt x="838" y="333"/>
                                </a:lnTo>
                                <a:lnTo>
                                  <a:pt x="843" y="330"/>
                                </a:lnTo>
                                <a:lnTo>
                                  <a:pt x="848" y="327"/>
                                </a:lnTo>
                                <a:lnTo>
                                  <a:pt x="853" y="324"/>
                                </a:lnTo>
                                <a:lnTo>
                                  <a:pt x="858" y="320"/>
                                </a:lnTo>
                                <a:lnTo>
                                  <a:pt x="859" y="320"/>
                                </a:lnTo>
                                <a:lnTo>
                                  <a:pt x="862" y="319"/>
                                </a:lnTo>
                                <a:lnTo>
                                  <a:pt x="864" y="318"/>
                                </a:lnTo>
                                <a:lnTo>
                                  <a:pt x="865" y="318"/>
                                </a:lnTo>
                                <a:lnTo>
                                  <a:pt x="868" y="316"/>
                                </a:lnTo>
                                <a:lnTo>
                                  <a:pt x="871" y="312"/>
                                </a:lnTo>
                                <a:lnTo>
                                  <a:pt x="874" y="310"/>
                                </a:lnTo>
                                <a:lnTo>
                                  <a:pt x="875" y="310"/>
                                </a:lnTo>
                                <a:lnTo>
                                  <a:pt x="876" y="309"/>
                                </a:lnTo>
                                <a:lnTo>
                                  <a:pt x="879" y="307"/>
                                </a:lnTo>
                                <a:lnTo>
                                  <a:pt x="883" y="304"/>
                                </a:lnTo>
                                <a:lnTo>
                                  <a:pt x="884" y="299"/>
                                </a:lnTo>
                                <a:lnTo>
                                  <a:pt x="883" y="293"/>
                                </a:lnTo>
                                <a:lnTo>
                                  <a:pt x="883" y="287"/>
                                </a:lnTo>
                                <a:lnTo>
                                  <a:pt x="887" y="285"/>
                                </a:lnTo>
                                <a:lnTo>
                                  <a:pt x="891" y="282"/>
                                </a:lnTo>
                                <a:lnTo>
                                  <a:pt x="894" y="279"/>
                                </a:lnTo>
                                <a:lnTo>
                                  <a:pt x="895" y="274"/>
                                </a:lnTo>
                                <a:lnTo>
                                  <a:pt x="896" y="267"/>
                                </a:lnTo>
                                <a:lnTo>
                                  <a:pt x="896" y="266"/>
                                </a:lnTo>
                                <a:lnTo>
                                  <a:pt x="896" y="265"/>
                                </a:lnTo>
                                <a:lnTo>
                                  <a:pt x="897" y="264"/>
                                </a:lnTo>
                                <a:lnTo>
                                  <a:pt x="899" y="261"/>
                                </a:lnTo>
                                <a:lnTo>
                                  <a:pt x="905" y="259"/>
                                </a:lnTo>
                                <a:lnTo>
                                  <a:pt x="909" y="257"/>
                                </a:lnTo>
                                <a:lnTo>
                                  <a:pt x="912" y="255"/>
                                </a:lnTo>
                                <a:lnTo>
                                  <a:pt x="915" y="255"/>
                                </a:lnTo>
                                <a:lnTo>
                                  <a:pt x="916" y="255"/>
                                </a:lnTo>
                                <a:lnTo>
                                  <a:pt x="918" y="255"/>
                                </a:lnTo>
                                <a:lnTo>
                                  <a:pt x="921" y="252"/>
                                </a:lnTo>
                                <a:lnTo>
                                  <a:pt x="922" y="247"/>
                                </a:lnTo>
                                <a:lnTo>
                                  <a:pt x="922" y="247"/>
                                </a:lnTo>
                                <a:lnTo>
                                  <a:pt x="921" y="241"/>
                                </a:lnTo>
                                <a:lnTo>
                                  <a:pt x="920" y="239"/>
                                </a:lnTo>
                                <a:lnTo>
                                  <a:pt x="920" y="239"/>
                                </a:lnTo>
                                <a:lnTo>
                                  <a:pt x="919" y="238"/>
                                </a:lnTo>
                                <a:lnTo>
                                  <a:pt x="919" y="237"/>
                                </a:lnTo>
                                <a:lnTo>
                                  <a:pt x="918" y="236"/>
                                </a:lnTo>
                                <a:lnTo>
                                  <a:pt x="916" y="236"/>
                                </a:lnTo>
                                <a:lnTo>
                                  <a:pt x="915" y="235"/>
                                </a:lnTo>
                                <a:lnTo>
                                  <a:pt x="914" y="231"/>
                                </a:lnTo>
                                <a:lnTo>
                                  <a:pt x="914" y="231"/>
                                </a:lnTo>
                                <a:lnTo>
                                  <a:pt x="916" y="228"/>
                                </a:lnTo>
                                <a:lnTo>
                                  <a:pt x="917" y="227"/>
                                </a:lnTo>
                                <a:lnTo>
                                  <a:pt x="919" y="222"/>
                                </a:lnTo>
                                <a:lnTo>
                                  <a:pt x="919" y="222"/>
                                </a:lnTo>
                                <a:lnTo>
                                  <a:pt x="919" y="219"/>
                                </a:lnTo>
                                <a:lnTo>
                                  <a:pt x="919" y="218"/>
                                </a:lnTo>
                                <a:lnTo>
                                  <a:pt x="917" y="213"/>
                                </a:lnTo>
                                <a:lnTo>
                                  <a:pt x="917" y="212"/>
                                </a:lnTo>
                                <a:lnTo>
                                  <a:pt x="917" y="208"/>
                                </a:lnTo>
                                <a:lnTo>
                                  <a:pt x="917" y="207"/>
                                </a:lnTo>
                                <a:lnTo>
                                  <a:pt x="921" y="203"/>
                                </a:lnTo>
                                <a:lnTo>
                                  <a:pt x="924" y="197"/>
                                </a:lnTo>
                                <a:lnTo>
                                  <a:pt x="925" y="192"/>
                                </a:lnTo>
                                <a:lnTo>
                                  <a:pt x="925" y="190"/>
                                </a:lnTo>
                                <a:lnTo>
                                  <a:pt x="925" y="189"/>
                                </a:lnTo>
                                <a:lnTo>
                                  <a:pt x="926" y="187"/>
                                </a:lnTo>
                                <a:lnTo>
                                  <a:pt x="926" y="186"/>
                                </a:lnTo>
                                <a:lnTo>
                                  <a:pt x="928" y="185"/>
                                </a:lnTo>
                                <a:lnTo>
                                  <a:pt x="929" y="184"/>
                                </a:lnTo>
                                <a:lnTo>
                                  <a:pt x="932" y="182"/>
                                </a:lnTo>
                                <a:lnTo>
                                  <a:pt x="934" y="180"/>
                                </a:lnTo>
                                <a:lnTo>
                                  <a:pt x="937" y="178"/>
                                </a:lnTo>
                                <a:lnTo>
                                  <a:pt x="938" y="177"/>
                                </a:lnTo>
                                <a:lnTo>
                                  <a:pt x="940" y="173"/>
                                </a:lnTo>
                                <a:lnTo>
                                  <a:pt x="940" y="173"/>
                                </a:lnTo>
                                <a:lnTo>
                                  <a:pt x="941" y="168"/>
                                </a:lnTo>
                                <a:lnTo>
                                  <a:pt x="943" y="163"/>
                                </a:lnTo>
                                <a:lnTo>
                                  <a:pt x="944" y="162"/>
                                </a:lnTo>
                                <a:lnTo>
                                  <a:pt x="948" y="160"/>
                                </a:lnTo>
                                <a:lnTo>
                                  <a:pt x="948" y="159"/>
                                </a:lnTo>
                                <a:lnTo>
                                  <a:pt x="950" y="159"/>
                                </a:lnTo>
                                <a:lnTo>
                                  <a:pt x="953" y="157"/>
                                </a:lnTo>
                                <a:lnTo>
                                  <a:pt x="956" y="153"/>
                                </a:lnTo>
                                <a:lnTo>
                                  <a:pt x="957" y="148"/>
                                </a:lnTo>
                                <a:lnTo>
                                  <a:pt x="959" y="143"/>
                                </a:lnTo>
                                <a:lnTo>
                                  <a:pt x="961" y="141"/>
                                </a:lnTo>
                                <a:lnTo>
                                  <a:pt x="962" y="139"/>
                                </a:lnTo>
                                <a:lnTo>
                                  <a:pt x="963" y="135"/>
                                </a:lnTo>
                                <a:lnTo>
                                  <a:pt x="963" y="135"/>
                                </a:lnTo>
                                <a:lnTo>
                                  <a:pt x="963" y="133"/>
                                </a:lnTo>
                                <a:lnTo>
                                  <a:pt x="964" y="129"/>
                                </a:lnTo>
                                <a:lnTo>
                                  <a:pt x="964" y="128"/>
                                </a:lnTo>
                                <a:lnTo>
                                  <a:pt x="965" y="125"/>
                                </a:lnTo>
                                <a:lnTo>
                                  <a:pt x="969" y="121"/>
                                </a:lnTo>
                                <a:lnTo>
                                  <a:pt x="968" y="119"/>
                                </a:lnTo>
                                <a:lnTo>
                                  <a:pt x="969" y="118"/>
                                </a:lnTo>
                                <a:lnTo>
                                  <a:pt x="972" y="115"/>
                                </a:lnTo>
                                <a:lnTo>
                                  <a:pt x="973" y="114"/>
                                </a:lnTo>
                                <a:lnTo>
                                  <a:pt x="969" y="111"/>
                                </a:lnTo>
                                <a:lnTo>
                                  <a:pt x="970" y="109"/>
                                </a:lnTo>
                                <a:lnTo>
                                  <a:pt x="970" y="107"/>
                                </a:lnTo>
                                <a:lnTo>
                                  <a:pt x="971" y="104"/>
                                </a:lnTo>
                                <a:lnTo>
                                  <a:pt x="967" y="101"/>
                                </a:lnTo>
                                <a:lnTo>
                                  <a:pt x="965" y="99"/>
                                </a:lnTo>
                                <a:lnTo>
                                  <a:pt x="964" y="98"/>
                                </a:lnTo>
                                <a:lnTo>
                                  <a:pt x="961" y="94"/>
                                </a:lnTo>
                                <a:lnTo>
                                  <a:pt x="963" y="88"/>
                                </a:lnTo>
                                <a:lnTo>
                                  <a:pt x="963" y="84"/>
                                </a:lnTo>
                                <a:lnTo>
                                  <a:pt x="962" y="81"/>
                                </a:lnTo>
                                <a:lnTo>
                                  <a:pt x="961" y="76"/>
                                </a:lnTo>
                                <a:lnTo>
                                  <a:pt x="958" y="70"/>
                                </a:lnTo>
                                <a:lnTo>
                                  <a:pt x="957" y="70"/>
                                </a:lnTo>
                                <a:lnTo>
                                  <a:pt x="957" y="69"/>
                                </a:lnTo>
                                <a:lnTo>
                                  <a:pt x="955" y="67"/>
                                </a:lnTo>
                                <a:lnTo>
                                  <a:pt x="953" y="65"/>
                                </a:lnTo>
                                <a:lnTo>
                                  <a:pt x="953" y="64"/>
                                </a:lnTo>
                                <a:lnTo>
                                  <a:pt x="951" y="62"/>
                                </a:lnTo>
                                <a:lnTo>
                                  <a:pt x="951" y="60"/>
                                </a:lnTo>
                                <a:lnTo>
                                  <a:pt x="951" y="56"/>
                                </a:lnTo>
                                <a:lnTo>
                                  <a:pt x="951" y="56"/>
                                </a:lnTo>
                                <a:lnTo>
                                  <a:pt x="952" y="52"/>
                                </a:lnTo>
                                <a:lnTo>
                                  <a:pt x="955" y="51"/>
                                </a:lnTo>
                                <a:lnTo>
                                  <a:pt x="961" y="52"/>
                                </a:lnTo>
                                <a:lnTo>
                                  <a:pt x="963" y="52"/>
                                </a:lnTo>
                                <a:lnTo>
                                  <a:pt x="964" y="53"/>
                                </a:lnTo>
                                <a:lnTo>
                                  <a:pt x="966" y="55"/>
                                </a:lnTo>
                                <a:lnTo>
                                  <a:pt x="966" y="63"/>
                                </a:lnTo>
                                <a:lnTo>
                                  <a:pt x="969" y="70"/>
                                </a:lnTo>
                                <a:lnTo>
                                  <a:pt x="972" y="78"/>
                                </a:lnTo>
                                <a:lnTo>
                                  <a:pt x="973" y="84"/>
                                </a:lnTo>
                                <a:lnTo>
                                  <a:pt x="975" y="87"/>
                                </a:lnTo>
                                <a:lnTo>
                                  <a:pt x="977" y="89"/>
                                </a:lnTo>
                                <a:lnTo>
                                  <a:pt x="979" y="91"/>
                                </a:lnTo>
                                <a:lnTo>
                                  <a:pt x="980" y="92"/>
                                </a:lnTo>
                                <a:lnTo>
                                  <a:pt x="983" y="97"/>
                                </a:lnTo>
                                <a:lnTo>
                                  <a:pt x="984" y="98"/>
                                </a:lnTo>
                                <a:lnTo>
                                  <a:pt x="986" y="97"/>
                                </a:lnTo>
                                <a:lnTo>
                                  <a:pt x="987" y="92"/>
                                </a:lnTo>
                                <a:lnTo>
                                  <a:pt x="987" y="89"/>
                                </a:lnTo>
                                <a:lnTo>
                                  <a:pt x="987" y="85"/>
                                </a:lnTo>
                                <a:lnTo>
                                  <a:pt x="987" y="82"/>
                                </a:lnTo>
                                <a:lnTo>
                                  <a:pt x="986" y="76"/>
                                </a:lnTo>
                                <a:lnTo>
                                  <a:pt x="987" y="71"/>
                                </a:lnTo>
                                <a:lnTo>
                                  <a:pt x="990" y="68"/>
                                </a:lnTo>
                                <a:lnTo>
                                  <a:pt x="995" y="64"/>
                                </a:lnTo>
                                <a:lnTo>
                                  <a:pt x="995" y="61"/>
                                </a:lnTo>
                                <a:lnTo>
                                  <a:pt x="992" y="57"/>
                                </a:lnTo>
                                <a:lnTo>
                                  <a:pt x="990" y="55"/>
                                </a:lnTo>
                                <a:lnTo>
                                  <a:pt x="987" y="53"/>
                                </a:lnTo>
                                <a:lnTo>
                                  <a:pt x="985" y="52"/>
                                </a:lnTo>
                                <a:lnTo>
                                  <a:pt x="983" y="51"/>
                                </a:lnTo>
                                <a:lnTo>
                                  <a:pt x="982" y="50"/>
                                </a:lnTo>
                                <a:lnTo>
                                  <a:pt x="979" y="46"/>
                                </a:lnTo>
                                <a:lnTo>
                                  <a:pt x="979" y="46"/>
                                </a:lnTo>
                                <a:lnTo>
                                  <a:pt x="981" y="41"/>
                                </a:lnTo>
                                <a:lnTo>
                                  <a:pt x="983" y="35"/>
                                </a:lnTo>
                                <a:lnTo>
                                  <a:pt x="983" y="33"/>
                                </a:lnTo>
                                <a:lnTo>
                                  <a:pt x="983" y="30"/>
                                </a:lnTo>
                                <a:lnTo>
                                  <a:pt x="983" y="29"/>
                                </a:lnTo>
                                <a:lnTo>
                                  <a:pt x="982" y="22"/>
                                </a:lnTo>
                                <a:lnTo>
                                  <a:pt x="980" y="17"/>
                                </a:lnTo>
                                <a:lnTo>
                                  <a:pt x="976" y="12"/>
                                </a:lnTo>
                                <a:lnTo>
                                  <a:pt x="975" y="12"/>
                                </a:lnTo>
                                <a:lnTo>
                                  <a:pt x="974" y="10"/>
                                </a:lnTo>
                                <a:lnTo>
                                  <a:pt x="970" y="7"/>
                                </a:lnTo>
                                <a:lnTo>
                                  <a:pt x="967" y="7"/>
                                </a:lnTo>
                                <a:lnTo>
                                  <a:pt x="964" y="8"/>
                                </a:lnTo>
                                <a:lnTo>
                                  <a:pt x="962" y="6"/>
                                </a:lnTo>
                                <a:lnTo>
                                  <a:pt x="959" y="4"/>
                                </a:lnTo>
                                <a:lnTo>
                                  <a:pt x="957" y="3"/>
                                </a:lnTo>
                                <a:lnTo>
                                  <a:pt x="952" y="1"/>
                                </a:lnTo>
                                <a:lnTo>
                                  <a:pt x="947" y="0"/>
                                </a:lnTo>
                                <a:lnTo>
                                  <a:pt x="943" y="2"/>
                                </a:lnTo>
                                <a:lnTo>
                                  <a:pt x="940" y="4"/>
                                </a:lnTo>
                                <a:lnTo>
                                  <a:pt x="936" y="3"/>
                                </a:lnTo>
                                <a:lnTo>
                                  <a:pt x="934" y="3"/>
                                </a:lnTo>
                                <a:lnTo>
                                  <a:pt x="932" y="6"/>
                                </a:lnTo>
                                <a:lnTo>
                                  <a:pt x="932" y="7"/>
                                </a:lnTo>
                                <a:lnTo>
                                  <a:pt x="932" y="7"/>
                                </a:lnTo>
                                <a:lnTo>
                                  <a:pt x="931" y="11"/>
                                </a:lnTo>
                                <a:lnTo>
                                  <a:pt x="930" y="14"/>
                                </a:lnTo>
                                <a:lnTo>
                                  <a:pt x="930" y="15"/>
                                </a:lnTo>
                                <a:lnTo>
                                  <a:pt x="928" y="19"/>
                                </a:lnTo>
                                <a:lnTo>
                                  <a:pt x="927" y="24"/>
                                </a:lnTo>
                                <a:lnTo>
                                  <a:pt x="925" y="33"/>
                                </a:lnTo>
                                <a:lnTo>
                                  <a:pt x="924" y="33"/>
                                </a:lnTo>
                                <a:lnTo>
                                  <a:pt x="923" y="39"/>
                                </a:lnTo>
                                <a:lnTo>
                                  <a:pt x="922" y="39"/>
                                </a:lnTo>
                                <a:lnTo>
                                  <a:pt x="922" y="42"/>
                                </a:lnTo>
                                <a:lnTo>
                                  <a:pt x="920" y="45"/>
                                </a:lnTo>
                                <a:lnTo>
                                  <a:pt x="914" y="48"/>
                                </a:lnTo>
                                <a:lnTo>
                                  <a:pt x="910" y="49"/>
                                </a:lnTo>
                                <a:lnTo>
                                  <a:pt x="908" y="51"/>
                                </a:lnTo>
                                <a:lnTo>
                                  <a:pt x="906" y="52"/>
                                </a:lnTo>
                                <a:lnTo>
                                  <a:pt x="901" y="55"/>
                                </a:lnTo>
                                <a:lnTo>
                                  <a:pt x="897" y="53"/>
                                </a:lnTo>
                                <a:lnTo>
                                  <a:pt x="895" y="51"/>
                                </a:lnTo>
                                <a:lnTo>
                                  <a:pt x="894" y="49"/>
                                </a:lnTo>
                                <a:lnTo>
                                  <a:pt x="890" y="42"/>
                                </a:lnTo>
                                <a:lnTo>
                                  <a:pt x="890" y="35"/>
                                </a:lnTo>
                                <a:lnTo>
                                  <a:pt x="890" y="34"/>
                                </a:lnTo>
                                <a:lnTo>
                                  <a:pt x="892" y="28"/>
                                </a:lnTo>
                                <a:lnTo>
                                  <a:pt x="891" y="24"/>
                                </a:lnTo>
                                <a:lnTo>
                                  <a:pt x="889" y="22"/>
                                </a:lnTo>
                                <a:lnTo>
                                  <a:pt x="888" y="22"/>
                                </a:lnTo>
                                <a:lnTo>
                                  <a:pt x="886" y="20"/>
                                </a:lnTo>
                                <a:lnTo>
                                  <a:pt x="884" y="15"/>
                                </a:lnTo>
                                <a:lnTo>
                                  <a:pt x="880" y="13"/>
                                </a:lnTo>
                                <a:lnTo>
                                  <a:pt x="873" y="13"/>
                                </a:lnTo>
                                <a:lnTo>
                                  <a:pt x="867" y="13"/>
                                </a:lnTo>
                                <a:lnTo>
                                  <a:pt x="862" y="15"/>
                                </a:lnTo>
                                <a:lnTo>
                                  <a:pt x="858" y="17"/>
                                </a:lnTo>
                                <a:lnTo>
                                  <a:pt x="853" y="13"/>
                                </a:lnTo>
                                <a:lnTo>
                                  <a:pt x="851" y="13"/>
                                </a:lnTo>
                                <a:lnTo>
                                  <a:pt x="847" y="13"/>
                                </a:lnTo>
                                <a:lnTo>
                                  <a:pt x="844" y="13"/>
                                </a:lnTo>
                                <a:lnTo>
                                  <a:pt x="843" y="13"/>
                                </a:lnTo>
                                <a:lnTo>
                                  <a:pt x="842" y="15"/>
                                </a:lnTo>
                                <a:lnTo>
                                  <a:pt x="840" y="18"/>
                                </a:lnTo>
                                <a:lnTo>
                                  <a:pt x="838" y="18"/>
                                </a:lnTo>
                                <a:lnTo>
                                  <a:pt x="833" y="18"/>
                                </a:lnTo>
                                <a:lnTo>
                                  <a:pt x="832" y="19"/>
                                </a:lnTo>
                                <a:lnTo>
                                  <a:pt x="831" y="20"/>
                                </a:lnTo>
                                <a:lnTo>
                                  <a:pt x="829" y="22"/>
                                </a:lnTo>
                                <a:lnTo>
                                  <a:pt x="826" y="21"/>
                                </a:lnTo>
                                <a:lnTo>
                                  <a:pt x="824" y="20"/>
                                </a:lnTo>
                                <a:lnTo>
                                  <a:pt x="821" y="18"/>
                                </a:lnTo>
                                <a:lnTo>
                                  <a:pt x="818" y="18"/>
                                </a:lnTo>
                                <a:lnTo>
                                  <a:pt x="817" y="19"/>
                                </a:lnTo>
                                <a:lnTo>
                                  <a:pt x="815" y="20"/>
                                </a:lnTo>
                                <a:lnTo>
                                  <a:pt x="813" y="23"/>
                                </a:lnTo>
                                <a:lnTo>
                                  <a:pt x="808" y="26"/>
                                </a:lnTo>
                                <a:lnTo>
                                  <a:pt x="804" y="25"/>
                                </a:lnTo>
                                <a:lnTo>
                                  <a:pt x="804" y="25"/>
                                </a:lnTo>
                                <a:lnTo>
                                  <a:pt x="798" y="24"/>
                                </a:lnTo>
                                <a:lnTo>
                                  <a:pt x="797" y="24"/>
                                </a:lnTo>
                                <a:lnTo>
                                  <a:pt x="793" y="22"/>
                                </a:lnTo>
                                <a:lnTo>
                                  <a:pt x="788" y="23"/>
                                </a:lnTo>
                                <a:lnTo>
                                  <a:pt x="782" y="29"/>
                                </a:lnTo>
                                <a:lnTo>
                                  <a:pt x="776" y="33"/>
                                </a:lnTo>
                                <a:lnTo>
                                  <a:pt x="770" y="33"/>
                                </a:lnTo>
                                <a:lnTo>
                                  <a:pt x="764" y="33"/>
                                </a:lnTo>
                                <a:lnTo>
                                  <a:pt x="759" y="33"/>
                                </a:lnTo>
                                <a:lnTo>
                                  <a:pt x="754" y="31"/>
                                </a:lnTo>
                                <a:lnTo>
                                  <a:pt x="751" y="30"/>
                                </a:lnTo>
                                <a:lnTo>
                                  <a:pt x="750" y="30"/>
                                </a:lnTo>
                                <a:lnTo>
                                  <a:pt x="746" y="28"/>
                                </a:lnTo>
                                <a:lnTo>
                                  <a:pt x="746" y="28"/>
                                </a:lnTo>
                                <a:lnTo>
                                  <a:pt x="745" y="29"/>
                                </a:lnTo>
                                <a:lnTo>
                                  <a:pt x="745" y="29"/>
                                </a:lnTo>
                                <a:lnTo>
                                  <a:pt x="741" y="31"/>
                                </a:lnTo>
                                <a:lnTo>
                                  <a:pt x="738" y="33"/>
                                </a:lnTo>
                                <a:lnTo>
                                  <a:pt x="735" y="32"/>
                                </a:lnTo>
                                <a:lnTo>
                                  <a:pt x="732" y="28"/>
                                </a:lnTo>
                                <a:lnTo>
                                  <a:pt x="731" y="26"/>
                                </a:lnTo>
                                <a:lnTo>
                                  <a:pt x="729" y="24"/>
                                </a:lnTo>
                                <a:lnTo>
                                  <a:pt x="728" y="22"/>
                                </a:lnTo>
                                <a:lnTo>
                                  <a:pt x="727" y="21"/>
                                </a:lnTo>
                                <a:lnTo>
                                  <a:pt x="725" y="19"/>
                                </a:lnTo>
                                <a:lnTo>
                                  <a:pt x="716" y="25"/>
                                </a:lnTo>
                                <a:lnTo>
                                  <a:pt x="711" y="28"/>
                                </a:lnTo>
                                <a:lnTo>
                                  <a:pt x="710" y="26"/>
                                </a:lnTo>
                                <a:lnTo>
                                  <a:pt x="709" y="26"/>
                                </a:lnTo>
                                <a:lnTo>
                                  <a:pt x="707" y="24"/>
                                </a:lnTo>
                                <a:lnTo>
                                  <a:pt x="705" y="18"/>
                                </a:lnTo>
                                <a:lnTo>
                                  <a:pt x="703" y="15"/>
                                </a:lnTo>
                                <a:lnTo>
                                  <a:pt x="702" y="12"/>
                                </a:lnTo>
                                <a:lnTo>
                                  <a:pt x="702" y="11"/>
                                </a:lnTo>
                                <a:lnTo>
                                  <a:pt x="697" y="9"/>
                                </a:lnTo>
                                <a:lnTo>
                                  <a:pt x="691" y="9"/>
                                </a:lnTo>
                                <a:lnTo>
                                  <a:pt x="689" y="10"/>
                                </a:lnTo>
                                <a:lnTo>
                                  <a:pt x="687" y="10"/>
                                </a:lnTo>
                                <a:lnTo>
                                  <a:pt x="685" y="11"/>
                                </a:lnTo>
                                <a:lnTo>
                                  <a:pt x="682" y="14"/>
                                </a:lnTo>
                                <a:lnTo>
                                  <a:pt x="679" y="20"/>
                                </a:lnTo>
                                <a:lnTo>
                                  <a:pt x="679" y="21"/>
                                </a:lnTo>
                                <a:lnTo>
                                  <a:pt x="677" y="23"/>
                                </a:lnTo>
                                <a:lnTo>
                                  <a:pt x="675" y="27"/>
                                </a:lnTo>
                                <a:lnTo>
                                  <a:pt x="675" y="28"/>
                                </a:lnTo>
                                <a:lnTo>
                                  <a:pt x="673" y="33"/>
                                </a:lnTo>
                                <a:lnTo>
                                  <a:pt x="673" y="35"/>
                                </a:lnTo>
                                <a:lnTo>
                                  <a:pt x="673" y="36"/>
                                </a:lnTo>
                                <a:lnTo>
                                  <a:pt x="673" y="37"/>
                                </a:lnTo>
                                <a:lnTo>
                                  <a:pt x="673" y="39"/>
                                </a:lnTo>
                                <a:lnTo>
                                  <a:pt x="673" y="41"/>
                                </a:lnTo>
                                <a:lnTo>
                                  <a:pt x="673" y="46"/>
                                </a:lnTo>
                                <a:lnTo>
                                  <a:pt x="675" y="51"/>
                                </a:lnTo>
                                <a:lnTo>
                                  <a:pt x="677" y="53"/>
                                </a:lnTo>
                                <a:lnTo>
                                  <a:pt x="678" y="53"/>
                                </a:lnTo>
                                <a:lnTo>
                                  <a:pt x="679" y="53"/>
                                </a:lnTo>
                                <a:lnTo>
                                  <a:pt x="679" y="53"/>
                                </a:lnTo>
                                <a:lnTo>
                                  <a:pt x="680" y="53"/>
                                </a:lnTo>
                                <a:lnTo>
                                  <a:pt x="680" y="54"/>
                                </a:lnTo>
                                <a:lnTo>
                                  <a:pt x="680" y="54"/>
                                </a:lnTo>
                                <a:lnTo>
                                  <a:pt x="680" y="54"/>
                                </a:lnTo>
                                <a:lnTo>
                                  <a:pt x="680" y="54"/>
                                </a:lnTo>
                                <a:lnTo>
                                  <a:pt x="681" y="54"/>
                                </a:lnTo>
                                <a:lnTo>
                                  <a:pt x="682" y="54"/>
                                </a:lnTo>
                                <a:lnTo>
                                  <a:pt x="682" y="54"/>
                                </a:lnTo>
                                <a:lnTo>
                                  <a:pt x="682" y="54"/>
                                </a:lnTo>
                                <a:lnTo>
                                  <a:pt x="683" y="54"/>
                                </a:lnTo>
                                <a:lnTo>
                                  <a:pt x="684" y="54"/>
                                </a:lnTo>
                                <a:lnTo>
                                  <a:pt x="684" y="54"/>
                                </a:lnTo>
                                <a:lnTo>
                                  <a:pt x="684" y="54"/>
                                </a:lnTo>
                                <a:lnTo>
                                  <a:pt x="685" y="54"/>
                                </a:lnTo>
                                <a:lnTo>
                                  <a:pt x="686" y="53"/>
                                </a:lnTo>
                                <a:lnTo>
                                  <a:pt x="686" y="53"/>
                                </a:lnTo>
                                <a:lnTo>
                                  <a:pt x="687" y="53"/>
                                </a:lnTo>
                                <a:lnTo>
                                  <a:pt x="687" y="53"/>
                                </a:lnTo>
                                <a:lnTo>
                                  <a:pt x="688" y="52"/>
                                </a:lnTo>
                                <a:lnTo>
                                  <a:pt x="689" y="52"/>
                                </a:lnTo>
                                <a:lnTo>
                                  <a:pt x="689" y="51"/>
                                </a:lnTo>
                                <a:lnTo>
                                  <a:pt x="689" y="51"/>
                                </a:lnTo>
                                <a:lnTo>
                                  <a:pt x="690" y="51"/>
                                </a:lnTo>
                                <a:lnTo>
                                  <a:pt x="690" y="51"/>
                                </a:lnTo>
                                <a:lnTo>
                                  <a:pt x="691" y="52"/>
                                </a:lnTo>
                                <a:lnTo>
                                  <a:pt x="691" y="52"/>
                                </a:lnTo>
                                <a:lnTo>
                                  <a:pt x="691" y="53"/>
                                </a:lnTo>
                                <a:lnTo>
                                  <a:pt x="691" y="53"/>
                                </a:lnTo>
                                <a:lnTo>
                                  <a:pt x="691" y="53"/>
                                </a:lnTo>
                                <a:lnTo>
                                  <a:pt x="691" y="54"/>
                                </a:lnTo>
                                <a:lnTo>
                                  <a:pt x="691" y="54"/>
                                </a:lnTo>
                                <a:lnTo>
                                  <a:pt x="692" y="55"/>
                                </a:lnTo>
                                <a:lnTo>
                                  <a:pt x="692" y="55"/>
                                </a:lnTo>
                                <a:lnTo>
                                  <a:pt x="692" y="55"/>
                                </a:lnTo>
                                <a:lnTo>
                                  <a:pt x="693" y="55"/>
                                </a:lnTo>
                                <a:lnTo>
                                  <a:pt x="693" y="55"/>
                                </a:lnTo>
                                <a:lnTo>
                                  <a:pt x="693" y="55"/>
                                </a:lnTo>
                                <a:lnTo>
                                  <a:pt x="694" y="55"/>
                                </a:lnTo>
                                <a:lnTo>
                                  <a:pt x="694" y="55"/>
                                </a:lnTo>
                                <a:lnTo>
                                  <a:pt x="695" y="56"/>
                                </a:lnTo>
                                <a:lnTo>
                                  <a:pt x="695" y="57"/>
                                </a:lnTo>
                                <a:lnTo>
                                  <a:pt x="695" y="57"/>
                                </a:lnTo>
                                <a:lnTo>
                                  <a:pt x="695" y="57"/>
                                </a:lnTo>
                                <a:lnTo>
                                  <a:pt x="696" y="57"/>
                                </a:lnTo>
                                <a:lnTo>
                                  <a:pt x="696" y="57"/>
                                </a:lnTo>
                                <a:lnTo>
                                  <a:pt x="696" y="57"/>
                                </a:lnTo>
                                <a:lnTo>
                                  <a:pt x="697" y="57"/>
                                </a:lnTo>
                                <a:lnTo>
                                  <a:pt x="697" y="58"/>
                                </a:lnTo>
                                <a:lnTo>
                                  <a:pt x="697" y="58"/>
                                </a:lnTo>
                                <a:lnTo>
                                  <a:pt x="698" y="58"/>
                                </a:lnTo>
                                <a:lnTo>
                                  <a:pt x="698" y="58"/>
                                </a:lnTo>
                                <a:lnTo>
                                  <a:pt x="698" y="58"/>
                                </a:lnTo>
                                <a:lnTo>
                                  <a:pt x="699" y="58"/>
                                </a:lnTo>
                                <a:lnTo>
                                  <a:pt x="700" y="58"/>
                                </a:lnTo>
                                <a:lnTo>
                                  <a:pt x="700" y="58"/>
                                </a:lnTo>
                                <a:lnTo>
                                  <a:pt x="700" y="58"/>
                                </a:lnTo>
                                <a:lnTo>
                                  <a:pt x="700" y="59"/>
                                </a:lnTo>
                                <a:lnTo>
                                  <a:pt x="701" y="59"/>
                                </a:lnTo>
                                <a:lnTo>
                                  <a:pt x="701" y="59"/>
                                </a:lnTo>
                                <a:lnTo>
                                  <a:pt x="701" y="60"/>
                                </a:lnTo>
                                <a:lnTo>
                                  <a:pt x="702" y="60"/>
                                </a:lnTo>
                                <a:lnTo>
                                  <a:pt x="702" y="60"/>
                                </a:lnTo>
                                <a:lnTo>
                                  <a:pt x="702" y="60"/>
                                </a:lnTo>
                                <a:lnTo>
                                  <a:pt x="703" y="60"/>
                                </a:lnTo>
                                <a:lnTo>
                                  <a:pt x="703" y="60"/>
                                </a:lnTo>
                                <a:lnTo>
                                  <a:pt x="704" y="60"/>
                                </a:lnTo>
                                <a:lnTo>
                                  <a:pt x="704" y="60"/>
                                </a:lnTo>
                                <a:lnTo>
                                  <a:pt x="705" y="59"/>
                                </a:lnTo>
                                <a:lnTo>
                                  <a:pt x="705" y="60"/>
                                </a:lnTo>
                                <a:lnTo>
                                  <a:pt x="705" y="60"/>
                                </a:lnTo>
                                <a:lnTo>
                                  <a:pt x="705" y="60"/>
                                </a:lnTo>
                                <a:lnTo>
                                  <a:pt x="706" y="60"/>
                                </a:lnTo>
                                <a:lnTo>
                                  <a:pt x="706" y="60"/>
                                </a:lnTo>
                                <a:lnTo>
                                  <a:pt x="706" y="61"/>
                                </a:lnTo>
                                <a:lnTo>
                                  <a:pt x="707" y="61"/>
                                </a:lnTo>
                                <a:lnTo>
                                  <a:pt x="707" y="61"/>
                                </a:lnTo>
                                <a:lnTo>
                                  <a:pt x="707" y="60"/>
                                </a:lnTo>
                                <a:lnTo>
                                  <a:pt x="707" y="60"/>
                                </a:lnTo>
                                <a:lnTo>
                                  <a:pt x="708" y="60"/>
                                </a:lnTo>
                                <a:lnTo>
                                  <a:pt x="708" y="60"/>
                                </a:lnTo>
                                <a:lnTo>
                                  <a:pt x="709" y="60"/>
                                </a:lnTo>
                                <a:lnTo>
                                  <a:pt x="709" y="60"/>
                                </a:lnTo>
                                <a:lnTo>
                                  <a:pt x="709" y="60"/>
                                </a:lnTo>
                                <a:lnTo>
                                  <a:pt x="709" y="61"/>
                                </a:lnTo>
                                <a:lnTo>
                                  <a:pt x="709" y="61"/>
                                </a:lnTo>
                                <a:lnTo>
                                  <a:pt x="710" y="61"/>
                                </a:lnTo>
                                <a:lnTo>
                                  <a:pt x="710" y="62"/>
                                </a:lnTo>
                                <a:lnTo>
                                  <a:pt x="711" y="62"/>
                                </a:lnTo>
                                <a:lnTo>
                                  <a:pt x="711" y="61"/>
                                </a:lnTo>
                                <a:lnTo>
                                  <a:pt x="711" y="61"/>
                                </a:lnTo>
                                <a:lnTo>
                                  <a:pt x="712" y="62"/>
                                </a:lnTo>
                                <a:lnTo>
                                  <a:pt x="712" y="62"/>
                                </a:lnTo>
                                <a:lnTo>
                                  <a:pt x="712" y="62"/>
                                </a:lnTo>
                                <a:lnTo>
                                  <a:pt x="713" y="62"/>
                                </a:lnTo>
                                <a:lnTo>
                                  <a:pt x="713" y="63"/>
                                </a:lnTo>
                                <a:lnTo>
                                  <a:pt x="712" y="63"/>
                                </a:lnTo>
                                <a:lnTo>
                                  <a:pt x="712" y="64"/>
                                </a:lnTo>
                                <a:lnTo>
                                  <a:pt x="712" y="64"/>
                                </a:lnTo>
                                <a:lnTo>
                                  <a:pt x="712" y="64"/>
                                </a:lnTo>
                                <a:lnTo>
                                  <a:pt x="712" y="65"/>
                                </a:lnTo>
                                <a:lnTo>
                                  <a:pt x="712" y="65"/>
                                </a:lnTo>
                                <a:lnTo>
                                  <a:pt x="712" y="66"/>
                                </a:lnTo>
                                <a:lnTo>
                                  <a:pt x="714" y="66"/>
                                </a:lnTo>
                                <a:lnTo>
                                  <a:pt x="714" y="69"/>
                                </a:lnTo>
                                <a:lnTo>
                                  <a:pt x="712" y="75"/>
                                </a:lnTo>
                                <a:lnTo>
                                  <a:pt x="710" y="81"/>
                                </a:lnTo>
                                <a:lnTo>
                                  <a:pt x="709" y="82"/>
                                </a:lnTo>
                                <a:lnTo>
                                  <a:pt x="709" y="83"/>
                                </a:lnTo>
                                <a:lnTo>
                                  <a:pt x="708" y="88"/>
                                </a:lnTo>
                                <a:lnTo>
                                  <a:pt x="707" y="88"/>
                                </a:lnTo>
                                <a:lnTo>
                                  <a:pt x="707" y="92"/>
                                </a:lnTo>
                                <a:lnTo>
                                  <a:pt x="706" y="97"/>
                                </a:lnTo>
                                <a:lnTo>
                                  <a:pt x="706" y="100"/>
                                </a:lnTo>
                                <a:lnTo>
                                  <a:pt x="706" y="103"/>
                                </a:lnTo>
                                <a:lnTo>
                                  <a:pt x="707" y="107"/>
                                </a:lnTo>
                                <a:lnTo>
                                  <a:pt x="707" y="107"/>
                                </a:lnTo>
                                <a:lnTo>
                                  <a:pt x="707" y="111"/>
                                </a:lnTo>
                                <a:lnTo>
                                  <a:pt x="707" y="113"/>
                                </a:lnTo>
                                <a:lnTo>
                                  <a:pt x="708" y="117"/>
                                </a:lnTo>
                                <a:lnTo>
                                  <a:pt x="708" y="120"/>
                                </a:lnTo>
                                <a:lnTo>
                                  <a:pt x="708" y="121"/>
                                </a:lnTo>
                                <a:lnTo>
                                  <a:pt x="708" y="122"/>
                                </a:lnTo>
                                <a:lnTo>
                                  <a:pt x="708" y="122"/>
                                </a:lnTo>
                                <a:lnTo>
                                  <a:pt x="708" y="123"/>
                                </a:lnTo>
                                <a:lnTo>
                                  <a:pt x="708" y="126"/>
                                </a:lnTo>
                                <a:lnTo>
                                  <a:pt x="708" y="129"/>
                                </a:lnTo>
                                <a:lnTo>
                                  <a:pt x="709" y="132"/>
                                </a:lnTo>
                                <a:lnTo>
                                  <a:pt x="705" y="133"/>
                                </a:lnTo>
                                <a:lnTo>
                                  <a:pt x="703" y="134"/>
                                </a:lnTo>
                                <a:lnTo>
                                  <a:pt x="701" y="135"/>
                                </a:lnTo>
                                <a:lnTo>
                                  <a:pt x="697" y="136"/>
                                </a:lnTo>
                                <a:lnTo>
                                  <a:pt x="695" y="136"/>
                                </a:lnTo>
                                <a:lnTo>
                                  <a:pt x="692" y="134"/>
                                </a:lnTo>
                                <a:lnTo>
                                  <a:pt x="691" y="133"/>
                                </a:lnTo>
                                <a:lnTo>
                                  <a:pt x="690" y="131"/>
                                </a:lnTo>
                                <a:lnTo>
                                  <a:pt x="689" y="130"/>
                                </a:lnTo>
                                <a:lnTo>
                                  <a:pt x="689" y="130"/>
                                </a:lnTo>
                                <a:lnTo>
                                  <a:pt x="687" y="128"/>
                                </a:lnTo>
                                <a:lnTo>
                                  <a:pt x="687" y="127"/>
                                </a:lnTo>
                                <a:lnTo>
                                  <a:pt x="687" y="124"/>
                                </a:lnTo>
                                <a:lnTo>
                                  <a:pt x="686" y="122"/>
                                </a:lnTo>
                                <a:lnTo>
                                  <a:pt x="684" y="121"/>
                                </a:lnTo>
                                <a:lnTo>
                                  <a:pt x="682" y="119"/>
                                </a:lnTo>
                                <a:lnTo>
                                  <a:pt x="682" y="118"/>
                                </a:lnTo>
                                <a:lnTo>
                                  <a:pt x="680" y="118"/>
                                </a:lnTo>
                                <a:lnTo>
                                  <a:pt x="676" y="118"/>
                                </a:lnTo>
                                <a:lnTo>
                                  <a:pt x="676" y="118"/>
                                </a:lnTo>
                                <a:lnTo>
                                  <a:pt x="672" y="121"/>
                                </a:lnTo>
                                <a:lnTo>
                                  <a:pt x="669" y="121"/>
                                </a:lnTo>
                                <a:lnTo>
                                  <a:pt x="664" y="121"/>
                                </a:lnTo>
                                <a:lnTo>
                                  <a:pt x="663" y="121"/>
                                </a:lnTo>
                                <a:lnTo>
                                  <a:pt x="661" y="122"/>
                                </a:lnTo>
                                <a:lnTo>
                                  <a:pt x="659" y="123"/>
                                </a:lnTo>
                                <a:lnTo>
                                  <a:pt x="659" y="123"/>
                                </a:lnTo>
                                <a:lnTo>
                                  <a:pt x="657" y="124"/>
                                </a:lnTo>
                                <a:lnTo>
                                  <a:pt x="656" y="124"/>
                                </a:lnTo>
                                <a:lnTo>
                                  <a:pt x="654" y="124"/>
                                </a:lnTo>
                                <a:lnTo>
                                  <a:pt x="654" y="127"/>
                                </a:lnTo>
                                <a:lnTo>
                                  <a:pt x="653" y="129"/>
                                </a:lnTo>
                                <a:lnTo>
                                  <a:pt x="654" y="132"/>
                                </a:lnTo>
                                <a:lnTo>
                                  <a:pt x="656" y="134"/>
                                </a:lnTo>
                                <a:lnTo>
                                  <a:pt x="657" y="135"/>
                                </a:lnTo>
                                <a:lnTo>
                                  <a:pt x="661" y="137"/>
                                </a:lnTo>
                                <a:lnTo>
                                  <a:pt x="664" y="141"/>
                                </a:lnTo>
                                <a:lnTo>
                                  <a:pt x="666" y="144"/>
                                </a:lnTo>
                                <a:lnTo>
                                  <a:pt x="665" y="150"/>
                                </a:lnTo>
                                <a:lnTo>
                                  <a:pt x="662" y="155"/>
                                </a:lnTo>
                                <a:lnTo>
                                  <a:pt x="660" y="161"/>
                                </a:lnTo>
                                <a:lnTo>
                                  <a:pt x="658" y="168"/>
                                </a:lnTo>
                                <a:lnTo>
                                  <a:pt x="657" y="176"/>
                                </a:lnTo>
                                <a:lnTo>
                                  <a:pt x="657" y="184"/>
                                </a:lnTo>
                                <a:lnTo>
                                  <a:pt x="657" y="192"/>
                                </a:lnTo>
                                <a:lnTo>
                                  <a:pt x="657" y="200"/>
                                </a:lnTo>
                                <a:lnTo>
                                  <a:pt x="657" y="207"/>
                                </a:lnTo>
                                <a:lnTo>
                                  <a:pt x="658" y="214"/>
                                </a:lnTo>
                                <a:lnTo>
                                  <a:pt x="661" y="219"/>
                                </a:lnTo>
                                <a:lnTo>
                                  <a:pt x="662" y="220"/>
                                </a:lnTo>
                                <a:lnTo>
                                  <a:pt x="663" y="226"/>
                                </a:lnTo>
                                <a:lnTo>
                                  <a:pt x="664" y="227"/>
                                </a:lnTo>
                                <a:lnTo>
                                  <a:pt x="665" y="233"/>
                                </a:lnTo>
                                <a:lnTo>
                                  <a:pt x="668" y="239"/>
                                </a:lnTo>
                                <a:lnTo>
                                  <a:pt x="666" y="244"/>
                                </a:lnTo>
                                <a:lnTo>
                                  <a:pt x="663" y="250"/>
                                </a:lnTo>
                                <a:lnTo>
                                  <a:pt x="658" y="258"/>
                                </a:lnTo>
                                <a:lnTo>
                                  <a:pt x="657" y="266"/>
                                </a:lnTo>
                                <a:lnTo>
                                  <a:pt x="656" y="269"/>
                                </a:lnTo>
                                <a:lnTo>
                                  <a:pt x="655" y="274"/>
                                </a:lnTo>
                                <a:lnTo>
                                  <a:pt x="655" y="275"/>
                                </a:lnTo>
                                <a:lnTo>
                                  <a:pt x="655" y="276"/>
                                </a:lnTo>
                                <a:lnTo>
                                  <a:pt x="654" y="282"/>
                                </a:lnTo>
                                <a:lnTo>
                                  <a:pt x="651" y="287"/>
                                </a:lnTo>
                                <a:lnTo>
                                  <a:pt x="645" y="293"/>
                                </a:lnTo>
                                <a:lnTo>
                                  <a:pt x="643" y="294"/>
                                </a:lnTo>
                                <a:lnTo>
                                  <a:pt x="640" y="295"/>
                                </a:lnTo>
                                <a:lnTo>
                                  <a:pt x="639" y="296"/>
                                </a:lnTo>
                                <a:lnTo>
                                  <a:pt x="639" y="297"/>
                                </a:lnTo>
                                <a:lnTo>
                                  <a:pt x="639" y="298"/>
                                </a:lnTo>
                                <a:lnTo>
                                  <a:pt x="628" y="300"/>
                                </a:lnTo>
                                <a:lnTo>
                                  <a:pt x="621" y="303"/>
                                </a:lnTo>
                                <a:lnTo>
                                  <a:pt x="615" y="306"/>
                                </a:lnTo>
                                <a:lnTo>
                                  <a:pt x="608" y="311"/>
                                </a:lnTo>
                                <a:lnTo>
                                  <a:pt x="608" y="311"/>
                                </a:lnTo>
                                <a:lnTo>
                                  <a:pt x="608" y="311"/>
                                </a:lnTo>
                                <a:lnTo>
                                  <a:pt x="605" y="314"/>
                                </a:lnTo>
                                <a:lnTo>
                                  <a:pt x="600" y="319"/>
                                </a:lnTo>
                                <a:lnTo>
                                  <a:pt x="594" y="324"/>
                                </a:lnTo>
                                <a:lnTo>
                                  <a:pt x="593" y="325"/>
                                </a:lnTo>
                                <a:lnTo>
                                  <a:pt x="587" y="328"/>
                                </a:lnTo>
                                <a:lnTo>
                                  <a:pt x="587" y="328"/>
                                </a:lnTo>
                                <a:lnTo>
                                  <a:pt x="586" y="328"/>
                                </a:lnTo>
                                <a:lnTo>
                                  <a:pt x="582" y="329"/>
                                </a:lnTo>
                                <a:lnTo>
                                  <a:pt x="580" y="330"/>
                                </a:lnTo>
                                <a:lnTo>
                                  <a:pt x="571" y="326"/>
                                </a:lnTo>
                                <a:lnTo>
                                  <a:pt x="567" y="326"/>
                                </a:lnTo>
                                <a:lnTo>
                                  <a:pt x="563" y="325"/>
                                </a:lnTo>
                                <a:lnTo>
                                  <a:pt x="563" y="325"/>
                                </a:lnTo>
                                <a:lnTo>
                                  <a:pt x="563" y="325"/>
                                </a:lnTo>
                                <a:lnTo>
                                  <a:pt x="554" y="326"/>
                                </a:lnTo>
                                <a:lnTo>
                                  <a:pt x="545" y="329"/>
                                </a:lnTo>
                                <a:lnTo>
                                  <a:pt x="545" y="329"/>
                                </a:lnTo>
                                <a:lnTo>
                                  <a:pt x="544" y="329"/>
                                </a:lnTo>
                                <a:lnTo>
                                  <a:pt x="544" y="325"/>
                                </a:lnTo>
                                <a:lnTo>
                                  <a:pt x="542" y="320"/>
                                </a:lnTo>
                                <a:lnTo>
                                  <a:pt x="539" y="317"/>
                                </a:lnTo>
                                <a:lnTo>
                                  <a:pt x="535" y="314"/>
                                </a:lnTo>
                                <a:lnTo>
                                  <a:pt x="531" y="310"/>
                                </a:lnTo>
                                <a:lnTo>
                                  <a:pt x="522" y="301"/>
                                </a:lnTo>
                                <a:lnTo>
                                  <a:pt x="513" y="302"/>
                                </a:lnTo>
                                <a:lnTo>
                                  <a:pt x="512" y="302"/>
                                </a:lnTo>
                                <a:lnTo>
                                  <a:pt x="508" y="310"/>
                                </a:lnTo>
                                <a:lnTo>
                                  <a:pt x="502" y="317"/>
                                </a:lnTo>
                                <a:lnTo>
                                  <a:pt x="500" y="320"/>
                                </a:lnTo>
                                <a:lnTo>
                                  <a:pt x="500" y="321"/>
                                </a:lnTo>
                                <a:lnTo>
                                  <a:pt x="500" y="321"/>
                                </a:lnTo>
                                <a:lnTo>
                                  <a:pt x="500" y="322"/>
                                </a:lnTo>
                                <a:lnTo>
                                  <a:pt x="500" y="322"/>
                                </a:lnTo>
                                <a:lnTo>
                                  <a:pt x="498" y="321"/>
                                </a:lnTo>
                                <a:lnTo>
                                  <a:pt x="492" y="318"/>
                                </a:lnTo>
                                <a:lnTo>
                                  <a:pt x="486" y="313"/>
                                </a:lnTo>
                                <a:lnTo>
                                  <a:pt x="481" y="310"/>
                                </a:lnTo>
                                <a:lnTo>
                                  <a:pt x="480" y="309"/>
                                </a:lnTo>
                                <a:lnTo>
                                  <a:pt x="475" y="305"/>
                                </a:lnTo>
                                <a:lnTo>
                                  <a:pt x="470" y="303"/>
                                </a:lnTo>
                                <a:lnTo>
                                  <a:pt x="469" y="301"/>
                                </a:lnTo>
                                <a:lnTo>
                                  <a:pt x="464" y="297"/>
                                </a:lnTo>
                                <a:lnTo>
                                  <a:pt x="460" y="290"/>
                                </a:lnTo>
                                <a:lnTo>
                                  <a:pt x="459" y="288"/>
                                </a:lnTo>
                                <a:lnTo>
                                  <a:pt x="456" y="288"/>
                                </a:lnTo>
                                <a:lnTo>
                                  <a:pt x="454" y="290"/>
                                </a:lnTo>
                                <a:lnTo>
                                  <a:pt x="451" y="291"/>
                                </a:lnTo>
                                <a:lnTo>
                                  <a:pt x="450" y="291"/>
                                </a:lnTo>
                                <a:lnTo>
                                  <a:pt x="444" y="288"/>
                                </a:lnTo>
                                <a:lnTo>
                                  <a:pt x="435" y="284"/>
                                </a:lnTo>
                                <a:lnTo>
                                  <a:pt x="426" y="281"/>
                                </a:lnTo>
                                <a:lnTo>
                                  <a:pt x="423" y="280"/>
                                </a:lnTo>
                                <a:lnTo>
                                  <a:pt x="420" y="278"/>
                                </a:lnTo>
                                <a:lnTo>
                                  <a:pt x="417" y="278"/>
                                </a:lnTo>
                                <a:lnTo>
                                  <a:pt x="412" y="278"/>
                                </a:lnTo>
                                <a:lnTo>
                                  <a:pt x="405" y="279"/>
                                </a:lnTo>
                                <a:lnTo>
                                  <a:pt x="400" y="280"/>
                                </a:lnTo>
                                <a:lnTo>
                                  <a:pt x="392" y="278"/>
                                </a:lnTo>
                                <a:lnTo>
                                  <a:pt x="392" y="278"/>
                                </a:lnTo>
                                <a:lnTo>
                                  <a:pt x="389" y="274"/>
                                </a:lnTo>
                                <a:lnTo>
                                  <a:pt x="385" y="270"/>
                                </a:lnTo>
                                <a:lnTo>
                                  <a:pt x="379" y="270"/>
                                </a:lnTo>
                                <a:lnTo>
                                  <a:pt x="373" y="269"/>
                                </a:lnTo>
                                <a:lnTo>
                                  <a:pt x="372" y="268"/>
                                </a:lnTo>
                                <a:lnTo>
                                  <a:pt x="371" y="268"/>
                                </a:lnTo>
                                <a:lnTo>
                                  <a:pt x="370" y="267"/>
                                </a:lnTo>
                                <a:lnTo>
                                  <a:pt x="369" y="267"/>
                                </a:lnTo>
                                <a:lnTo>
                                  <a:pt x="369" y="266"/>
                                </a:lnTo>
                                <a:lnTo>
                                  <a:pt x="367" y="266"/>
                                </a:lnTo>
                                <a:lnTo>
                                  <a:pt x="364" y="264"/>
                                </a:lnTo>
                                <a:lnTo>
                                  <a:pt x="358" y="262"/>
                                </a:lnTo>
                                <a:lnTo>
                                  <a:pt x="354" y="260"/>
                                </a:lnTo>
                                <a:lnTo>
                                  <a:pt x="353" y="260"/>
                                </a:lnTo>
                                <a:lnTo>
                                  <a:pt x="351" y="258"/>
                                </a:lnTo>
                                <a:lnTo>
                                  <a:pt x="351" y="258"/>
                                </a:lnTo>
                                <a:lnTo>
                                  <a:pt x="350" y="258"/>
                                </a:lnTo>
                                <a:lnTo>
                                  <a:pt x="349" y="256"/>
                                </a:lnTo>
                                <a:lnTo>
                                  <a:pt x="347" y="255"/>
                                </a:lnTo>
                                <a:lnTo>
                                  <a:pt x="342" y="250"/>
                                </a:lnTo>
                                <a:lnTo>
                                  <a:pt x="336" y="245"/>
                                </a:lnTo>
                                <a:lnTo>
                                  <a:pt x="330" y="242"/>
                                </a:lnTo>
                                <a:lnTo>
                                  <a:pt x="328" y="241"/>
                                </a:lnTo>
                                <a:lnTo>
                                  <a:pt x="322" y="241"/>
                                </a:lnTo>
                                <a:lnTo>
                                  <a:pt x="320" y="241"/>
                                </a:lnTo>
                                <a:lnTo>
                                  <a:pt x="319" y="241"/>
                                </a:lnTo>
                                <a:lnTo>
                                  <a:pt x="318" y="241"/>
                                </a:lnTo>
                                <a:lnTo>
                                  <a:pt x="318" y="241"/>
                                </a:lnTo>
                                <a:lnTo>
                                  <a:pt x="315" y="241"/>
                                </a:lnTo>
                                <a:lnTo>
                                  <a:pt x="314" y="241"/>
                                </a:lnTo>
                                <a:lnTo>
                                  <a:pt x="313" y="241"/>
                                </a:lnTo>
                                <a:lnTo>
                                  <a:pt x="311" y="240"/>
                                </a:lnTo>
                                <a:lnTo>
                                  <a:pt x="310" y="240"/>
                                </a:lnTo>
                                <a:lnTo>
                                  <a:pt x="307" y="238"/>
                                </a:lnTo>
                                <a:lnTo>
                                  <a:pt x="304" y="236"/>
                                </a:lnTo>
                                <a:lnTo>
                                  <a:pt x="304" y="231"/>
                                </a:lnTo>
                                <a:lnTo>
                                  <a:pt x="306" y="225"/>
                                </a:lnTo>
                                <a:lnTo>
                                  <a:pt x="308" y="220"/>
                                </a:lnTo>
                                <a:lnTo>
                                  <a:pt x="308" y="215"/>
                                </a:lnTo>
                                <a:lnTo>
                                  <a:pt x="308" y="213"/>
                                </a:lnTo>
                                <a:lnTo>
                                  <a:pt x="306" y="209"/>
                                </a:lnTo>
                                <a:lnTo>
                                  <a:pt x="300" y="205"/>
                                </a:lnTo>
                                <a:lnTo>
                                  <a:pt x="300" y="203"/>
                                </a:lnTo>
                                <a:lnTo>
                                  <a:pt x="298" y="200"/>
                                </a:lnTo>
                                <a:lnTo>
                                  <a:pt x="295" y="190"/>
                                </a:lnTo>
                                <a:lnTo>
                                  <a:pt x="292" y="188"/>
                                </a:lnTo>
                                <a:lnTo>
                                  <a:pt x="290" y="187"/>
                                </a:lnTo>
                                <a:lnTo>
                                  <a:pt x="285" y="185"/>
                                </a:lnTo>
                                <a:lnTo>
                                  <a:pt x="283" y="184"/>
                                </a:lnTo>
                                <a:lnTo>
                                  <a:pt x="281" y="183"/>
                                </a:lnTo>
                                <a:lnTo>
                                  <a:pt x="281" y="183"/>
                                </a:lnTo>
                                <a:lnTo>
                                  <a:pt x="275" y="179"/>
                                </a:lnTo>
                                <a:lnTo>
                                  <a:pt x="273" y="177"/>
                                </a:lnTo>
                                <a:lnTo>
                                  <a:pt x="272" y="176"/>
                                </a:lnTo>
                                <a:lnTo>
                                  <a:pt x="270" y="175"/>
                                </a:lnTo>
                                <a:lnTo>
                                  <a:pt x="269" y="174"/>
                                </a:lnTo>
                                <a:lnTo>
                                  <a:pt x="263" y="170"/>
                                </a:lnTo>
                                <a:lnTo>
                                  <a:pt x="259" y="168"/>
                                </a:lnTo>
                                <a:lnTo>
                                  <a:pt x="256" y="166"/>
                                </a:lnTo>
                                <a:lnTo>
                                  <a:pt x="257" y="163"/>
                                </a:lnTo>
                                <a:lnTo>
                                  <a:pt x="259" y="160"/>
                                </a:lnTo>
                                <a:lnTo>
                                  <a:pt x="263" y="155"/>
                                </a:lnTo>
                                <a:lnTo>
                                  <a:pt x="266" y="151"/>
                                </a:lnTo>
                                <a:lnTo>
                                  <a:pt x="269" y="147"/>
                                </a:lnTo>
                                <a:lnTo>
                                  <a:pt x="270" y="142"/>
                                </a:lnTo>
                                <a:lnTo>
                                  <a:pt x="271" y="136"/>
                                </a:lnTo>
                                <a:lnTo>
                                  <a:pt x="270" y="130"/>
                                </a:lnTo>
                                <a:lnTo>
                                  <a:pt x="267" y="124"/>
                                </a:lnTo>
                                <a:lnTo>
                                  <a:pt x="266" y="122"/>
                                </a:lnTo>
                                <a:lnTo>
                                  <a:pt x="266" y="118"/>
                                </a:lnTo>
                                <a:lnTo>
                                  <a:pt x="264" y="112"/>
                                </a:lnTo>
                                <a:lnTo>
                                  <a:pt x="263" y="107"/>
                                </a:lnTo>
                                <a:lnTo>
                                  <a:pt x="261" y="105"/>
                                </a:lnTo>
                                <a:lnTo>
                                  <a:pt x="260" y="102"/>
                                </a:lnTo>
                                <a:lnTo>
                                  <a:pt x="253" y="101"/>
                                </a:lnTo>
                                <a:lnTo>
                                  <a:pt x="252" y="101"/>
                                </a:lnTo>
                                <a:lnTo>
                                  <a:pt x="248" y="100"/>
                                </a:lnTo>
                                <a:lnTo>
                                  <a:pt x="246" y="100"/>
                                </a:lnTo>
                                <a:lnTo>
                                  <a:pt x="243" y="101"/>
                                </a:lnTo>
                                <a:lnTo>
                                  <a:pt x="239" y="101"/>
                                </a:lnTo>
                                <a:lnTo>
                                  <a:pt x="235" y="100"/>
                                </a:lnTo>
                                <a:lnTo>
                                  <a:pt x="232" y="104"/>
                                </a:lnTo>
                                <a:lnTo>
                                  <a:pt x="230" y="109"/>
                                </a:lnTo>
                                <a:lnTo>
                                  <a:pt x="225" y="112"/>
                                </a:lnTo>
                                <a:lnTo>
                                  <a:pt x="224" y="114"/>
                                </a:lnTo>
                                <a:lnTo>
                                  <a:pt x="224" y="116"/>
                                </a:lnTo>
                                <a:lnTo>
                                  <a:pt x="226" y="121"/>
                                </a:lnTo>
                                <a:lnTo>
                                  <a:pt x="228" y="125"/>
                                </a:lnTo>
                                <a:lnTo>
                                  <a:pt x="235" y="130"/>
                                </a:lnTo>
                                <a:lnTo>
                                  <a:pt x="236" y="132"/>
                                </a:lnTo>
                                <a:lnTo>
                                  <a:pt x="239" y="134"/>
                                </a:lnTo>
                                <a:lnTo>
                                  <a:pt x="243" y="136"/>
                                </a:lnTo>
                                <a:lnTo>
                                  <a:pt x="244" y="138"/>
                                </a:lnTo>
                                <a:lnTo>
                                  <a:pt x="244" y="140"/>
                                </a:lnTo>
                                <a:lnTo>
                                  <a:pt x="242" y="143"/>
                                </a:lnTo>
                                <a:lnTo>
                                  <a:pt x="240" y="146"/>
                                </a:lnTo>
                                <a:lnTo>
                                  <a:pt x="238" y="149"/>
                                </a:lnTo>
                                <a:lnTo>
                                  <a:pt x="234" y="154"/>
                                </a:lnTo>
                                <a:lnTo>
                                  <a:pt x="231" y="156"/>
                                </a:lnTo>
                                <a:lnTo>
                                  <a:pt x="228" y="158"/>
                                </a:lnTo>
                                <a:lnTo>
                                  <a:pt x="223" y="161"/>
                                </a:lnTo>
                                <a:lnTo>
                                  <a:pt x="222" y="161"/>
                                </a:lnTo>
                                <a:lnTo>
                                  <a:pt x="221" y="161"/>
                                </a:lnTo>
                                <a:lnTo>
                                  <a:pt x="219" y="160"/>
                                </a:lnTo>
                                <a:lnTo>
                                  <a:pt x="216" y="159"/>
                                </a:lnTo>
                                <a:lnTo>
                                  <a:pt x="213" y="161"/>
                                </a:lnTo>
                                <a:lnTo>
                                  <a:pt x="212" y="161"/>
                                </a:lnTo>
                                <a:lnTo>
                                  <a:pt x="209" y="164"/>
                                </a:lnTo>
                                <a:lnTo>
                                  <a:pt x="203" y="168"/>
                                </a:lnTo>
                                <a:lnTo>
                                  <a:pt x="202" y="168"/>
                                </a:lnTo>
                                <a:lnTo>
                                  <a:pt x="200" y="170"/>
                                </a:lnTo>
                                <a:lnTo>
                                  <a:pt x="197" y="172"/>
                                </a:lnTo>
                                <a:lnTo>
                                  <a:pt x="194" y="173"/>
                                </a:lnTo>
                                <a:lnTo>
                                  <a:pt x="190" y="173"/>
                                </a:lnTo>
                                <a:lnTo>
                                  <a:pt x="190" y="173"/>
                                </a:lnTo>
                                <a:lnTo>
                                  <a:pt x="189" y="173"/>
                                </a:lnTo>
                                <a:lnTo>
                                  <a:pt x="185" y="173"/>
                                </a:lnTo>
                                <a:lnTo>
                                  <a:pt x="180" y="170"/>
                                </a:lnTo>
                                <a:lnTo>
                                  <a:pt x="179" y="168"/>
                                </a:lnTo>
                                <a:lnTo>
                                  <a:pt x="178" y="168"/>
                                </a:lnTo>
                                <a:lnTo>
                                  <a:pt x="176" y="162"/>
                                </a:lnTo>
                                <a:lnTo>
                                  <a:pt x="175" y="157"/>
                                </a:lnTo>
                                <a:lnTo>
                                  <a:pt x="174" y="154"/>
                                </a:lnTo>
                                <a:lnTo>
                                  <a:pt x="171" y="150"/>
                                </a:lnTo>
                                <a:lnTo>
                                  <a:pt x="169" y="151"/>
                                </a:lnTo>
                                <a:lnTo>
                                  <a:pt x="168" y="153"/>
                                </a:lnTo>
                                <a:lnTo>
                                  <a:pt x="166" y="154"/>
                                </a:lnTo>
                                <a:lnTo>
                                  <a:pt x="164" y="154"/>
                                </a:lnTo>
                                <a:lnTo>
                                  <a:pt x="163" y="154"/>
                                </a:lnTo>
                                <a:lnTo>
                                  <a:pt x="160" y="156"/>
                                </a:lnTo>
                                <a:lnTo>
                                  <a:pt x="158" y="156"/>
                                </a:lnTo>
                                <a:lnTo>
                                  <a:pt x="156" y="156"/>
                                </a:lnTo>
                                <a:lnTo>
                                  <a:pt x="155" y="156"/>
                                </a:lnTo>
                                <a:lnTo>
                                  <a:pt x="152" y="155"/>
                                </a:lnTo>
                                <a:lnTo>
                                  <a:pt x="151" y="154"/>
                                </a:lnTo>
                                <a:lnTo>
                                  <a:pt x="149" y="154"/>
                                </a:lnTo>
                                <a:lnTo>
                                  <a:pt x="148" y="154"/>
                                </a:lnTo>
                                <a:lnTo>
                                  <a:pt x="145" y="159"/>
                                </a:lnTo>
                                <a:lnTo>
                                  <a:pt x="143" y="164"/>
                                </a:lnTo>
                                <a:lnTo>
                                  <a:pt x="141" y="168"/>
                                </a:lnTo>
                                <a:lnTo>
                                  <a:pt x="141" y="168"/>
                                </a:lnTo>
                                <a:lnTo>
                                  <a:pt x="138" y="168"/>
                                </a:lnTo>
                                <a:lnTo>
                                  <a:pt x="133" y="167"/>
                                </a:lnTo>
                                <a:lnTo>
                                  <a:pt x="130" y="164"/>
                                </a:lnTo>
                                <a:lnTo>
                                  <a:pt x="128" y="166"/>
                                </a:lnTo>
                                <a:lnTo>
                                  <a:pt x="126" y="170"/>
                                </a:lnTo>
                                <a:lnTo>
                                  <a:pt x="126" y="175"/>
                                </a:lnTo>
                                <a:lnTo>
                                  <a:pt x="125" y="182"/>
                                </a:lnTo>
                                <a:lnTo>
                                  <a:pt x="124" y="183"/>
                                </a:lnTo>
                                <a:lnTo>
                                  <a:pt x="122" y="185"/>
                                </a:lnTo>
                                <a:lnTo>
                                  <a:pt x="117" y="186"/>
                                </a:lnTo>
                                <a:lnTo>
                                  <a:pt x="117" y="186"/>
                                </a:lnTo>
                                <a:lnTo>
                                  <a:pt x="113" y="188"/>
                                </a:lnTo>
                                <a:lnTo>
                                  <a:pt x="113" y="189"/>
                                </a:lnTo>
                                <a:lnTo>
                                  <a:pt x="113" y="190"/>
                                </a:lnTo>
                                <a:lnTo>
                                  <a:pt x="112" y="190"/>
                                </a:lnTo>
                                <a:lnTo>
                                  <a:pt x="110" y="190"/>
                                </a:lnTo>
                                <a:lnTo>
                                  <a:pt x="109" y="190"/>
                                </a:lnTo>
                                <a:lnTo>
                                  <a:pt x="101" y="195"/>
                                </a:lnTo>
                                <a:lnTo>
                                  <a:pt x="100" y="196"/>
                                </a:lnTo>
                                <a:lnTo>
                                  <a:pt x="96" y="200"/>
                                </a:lnTo>
                                <a:lnTo>
                                  <a:pt x="95" y="202"/>
                                </a:lnTo>
                                <a:lnTo>
                                  <a:pt x="94" y="208"/>
                                </a:lnTo>
                                <a:lnTo>
                                  <a:pt x="94" y="213"/>
                                </a:lnTo>
                                <a:lnTo>
                                  <a:pt x="93" y="213"/>
                                </a:lnTo>
                                <a:lnTo>
                                  <a:pt x="92" y="215"/>
                                </a:lnTo>
                                <a:lnTo>
                                  <a:pt x="91" y="215"/>
                                </a:lnTo>
                                <a:lnTo>
                                  <a:pt x="90" y="215"/>
                                </a:lnTo>
                                <a:lnTo>
                                  <a:pt x="82" y="215"/>
                                </a:lnTo>
                                <a:lnTo>
                                  <a:pt x="69" y="217"/>
                                </a:lnTo>
                                <a:lnTo>
                                  <a:pt x="68" y="217"/>
                                </a:lnTo>
                                <a:lnTo>
                                  <a:pt x="68" y="219"/>
                                </a:lnTo>
                                <a:lnTo>
                                  <a:pt x="68" y="219"/>
                                </a:lnTo>
                                <a:lnTo>
                                  <a:pt x="68" y="221"/>
                                </a:lnTo>
                                <a:lnTo>
                                  <a:pt x="70" y="221"/>
                                </a:lnTo>
                                <a:lnTo>
                                  <a:pt x="75" y="221"/>
                                </a:lnTo>
                                <a:lnTo>
                                  <a:pt x="76" y="222"/>
                                </a:lnTo>
                                <a:lnTo>
                                  <a:pt x="78" y="223"/>
                                </a:lnTo>
                                <a:lnTo>
                                  <a:pt x="81" y="225"/>
                                </a:lnTo>
                                <a:lnTo>
                                  <a:pt x="80" y="234"/>
                                </a:lnTo>
                                <a:lnTo>
                                  <a:pt x="80" y="236"/>
                                </a:lnTo>
                                <a:lnTo>
                                  <a:pt x="81" y="238"/>
                                </a:lnTo>
                                <a:lnTo>
                                  <a:pt x="81" y="241"/>
                                </a:lnTo>
                                <a:lnTo>
                                  <a:pt x="82" y="247"/>
                                </a:lnTo>
                                <a:lnTo>
                                  <a:pt x="79" y="249"/>
                                </a:lnTo>
                                <a:lnTo>
                                  <a:pt x="75" y="251"/>
                                </a:lnTo>
                                <a:lnTo>
                                  <a:pt x="73" y="253"/>
                                </a:lnTo>
                                <a:lnTo>
                                  <a:pt x="70" y="257"/>
                                </a:lnTo>
                                <a:lnTo>
                                  <a:pt x="69" y="260"/>
                                </a:lnTo>
                                <a:lnTo>
                                  <a:pt x="69" y="261"/>
                                </a:lnTo>
                                <a:lnTo>
                                  <a:pt x="76" y="263"/>
                                </a:lnTo>
                                <a:lnTo>
                                  <a:pt x="79" y="264"/>
                                </a:lnTo>
                                <a:lnTo>
                                  <a:pt x="85" y="267"/>
                                </a:lnTo>
                                <a:lnTo>
                                  <a:pt x="86" y="267"/>
                                </a:lnTo>
                                <a:lnTo>
                                  <a:pt x="87" y="267"/>
                                </a:lnTo>
                                <a:lnTo>
                                  <a:pt x="92" y="263"/>
                                </a:lnTo>
                                <a:lnTo>
                                  <a:pt x="99" y="263"/>
                                </a:lnTo>
                                <a:lnTo>
                                  <a:pt x="101" y="263"/>
                                </a:lnTo>
                                <a:lnTo>
                                  <a:pt x="103" y="261"/>
                                </a:lnTo>
                                <a:lnTo>
                                  <a:pt x="104" y="261"/>
                                </a:lnTo>
                                <a:lnTo>
                                  <a:pt x="105" y="261"/>
                                </a:lnTo>
                                <a:lnTo>
                                  <a:pt x="106" y="262"/>
                                </a:lnTo>
                                <a:lnTo>
                                  <a:pt x="108" y="264"/>
                                </a:lnTo>
                                <a:lnTo>
                                  <a:pt x="117" y="261"/>
                                </a:lnTo>
                                <a:lnTo>
                                  <a:pt x="120" y="266"/>
                                </a:lnTo>
                                <a:lnTo>
                                  <a:pt x="122" y="266"/>
                                </a:lnTo>
                                <a:lnTo>
                                  <a:pt x="126" y="268"/>
                                </a:lnTo>
                                <a:lnTo>
                                  <a:pt x="129" y="273"/>
                                </a:lnTo>
                                <a:lnTo>
                                  <a:pt x="134" y="275"/>
                                </a:lnTo>
                                <a:lnTo>
                                  <a:pt x="134" y="276"/>
                                </a:lnTo>
                                <a:lnTo>
                                  <a:pt x="133" y="278"/>
                                </a:lnTo>
                                <a:lnTo>
                                  <a:pt x="134" y="280"/>
                                </a:lnTo>
                                <a:lnTo>
                                  <a:pt x="139" y="284"/>
                                </a:lnTo>
                                <a:lnTo>
                                  <a:pt x="138" y="284"/>
                                </a:lnTo>
                                <a:lnTo>
                                  <a:pt x="137" y="296"/>
                                </a:lnTo>
                                <a:lnTo>
                                  <a:pt x="136" y="300"/>
                                </a:lnTo>
                                <a:lnTo>
                                  <a:pt x="135" y="304"/>
                                </a:lnTo>
                                <a:lnTo>
                                  <a:pt x="134" y="312"/>
                                </a:lnTo>
                                <a:lnTo>
                                  <a:pt x="133" y="315"/>
                                </a:lnTo>
                                <a:lnTo>
                                  <a:pt x="128" y="319"/>
                                </a:lnTo>
                                <a:lnTo>
                                  <a:pt x="126" y="326"/>
                                </a:lnTo>
                                <a:lnTo>
                                  <a:pt x="128" y="326"/>
                                </a:lnTo>
                                <a:lnTo>
                                  <a:pt x="129" y="326"/>
                                </a:lnTo>
                                <a:lnTo>
                                  <a:pt x="134" y="328"/>
                                </a:lnTo>
                                <a:lnTo>
                                  <a:pt x="127" y="337"/>
                                </a:lnTo>
                                <a:lnTo>
                                  <a:pt x="125" y="339"/>
                                </a:lnTo>
                                <a:lnTo>
                                  <a:pt x="124" y="339"/>
                                </a:lnTo>
                                <a:lnTo>
                                  <a:pt x="124" y="341"/>
                                </a:lnTo>
                                <a:lnTo>
                                  <a:pt x="126" y="345"/>
                                </a:lnTo>
                                <a:lnTo>
                                  <a:pt x="127" y="346"/>
                                </a:lnTo>
                                <a:lnTo>
                                  <a:pt x="128" y="348"/>
                                </a:lnTo>
                                <a:lnTo>
                                  <a:pt x="130" y="349"/>
                                </a:lnTo>
                                <a:lnTo>
                                  <a:pt x="133" y="351"/>
                                </a:lnTo>
                                <a:lnTo>
                                  <a:pt x="134" y="353"/>
                                </a:lnTo>
                                <a:lnTo>
                                  <a:pt x="135" y="355"/>
                                </a:lnTo>
                                <a:lnTo>
                                  <a:pt x="135" y="357"/>
                                </a:lnTo>
                                <a:lnTo>
                                  <a:pt x="134" y="357"/>
                                </a:lnTo>
                                <a:lnTo>
                                  <a:pt x="133" y="358"/>
                                </a:lnTo>
                                <a:lnTo>
                                  <a:pt x="129" y="357"/>
                                </a:lnTo>
                                <a:lnTo>
                                  <a:pt x="123" y="355"/>
                                </a:lnTo>
                                <a:lnTo>
                                  <a:pt x="119" y="358"/>
                                </a:lnTo>
                                <a:lnTo>
                                  <a:pt x="117" y="358"/>
                                </a:lnTo>
                                <a:lnTo>
                                  <a:pt x="115" y="358"/>
                                </a:lnTo>
                                <a:lnTo>
                                  <a:pt x="113" y="357"/>
                                </a:lnTo>
                                <a:lnTo>
                                  <a:pt x="110" y="355"/>
                                </a:lnTo>
                                <a:lnTo>
                                  <a:pt x="106" y="353"/>
                                </a:lnTo>
                                <a:lnTo>
                                  <a:pt x="98" y="352"/>
                                </a:lnTo>
                                <a:lnTo>
                                  <a:pt x="95" y="357"/>
                                </a:lnTo>
                                <a:lnTo>
                                  <a:pt x="94" y="360"/>
                                </a:lnTo>
                                <a:lnTo>
                                  <a:pt x="90" y="363"/>
                                </a:lnTo>
                                <a:lnTo>
                                  <a:pt x="78" y="362"/>
                                </a:lnTo>
                                <a:lnTo>
                                  <a:pt x="75" y="362"/>
                                </a:lnTo>
                                <a:lnTo>
                                  <a:pt x="67" y="362"/>
                                </a:lnTo>
                                <a:lnTo>
                                  <a:pt x="59" y="356"/>
                                </a:lnTo>
                                <a:lnTo>
                                  <a:pt x="55" y="348"/>
                                </a:lnTo>
                                <a:lnTo>
                                  <a:pt x="52" y="340"/>
                                </a:lnTo>
                                <a:lnTo>
                                  <a:pt x="51" y="340"/>
                                </a:lnTo>
                                <a:lnTo>
                                  <a:pt x="48" y="340"/>
                                </a:lnTo>
                                <a:lnTo>
                                  <a:pt x="47" y="340"/>
                                </a:lnTo>
                                <a:lnTo>
                                  <a:pt x="46" y="340"/>
                                </a:lnTo>
                                <a:lnTo>
                                  <a:pt x="43" y="339"/>
                                </a:lnTo>
                                <a:lnTo>
                                  <a:pt x="42" y="339"/>
                                </a:lnTo>
                                <a:lnTo>
                                  <a:pt x="40" y="337"/>
                                </a:lnTo>
                                <a:lnTo>
                                  <a:pt x="39" y="337"/>
                                </a:lnTo>
                                <a:lnTo>
                                  <a:pt x="32" y="332"/>
                                </a:lnTo>
                                <a:lnTo>
                                  <a:pt x="31" y="330"/>
                                </a:lnTo>
                                <a:lnTo>
                                  <a:pt x="30" y="327"/>
                                </a:lnTo>
                                <a:lnTo>
                                  <a:pt x="29" y="332"/>
                                </a:lnTo>
                                <a:lnTo>
                                  <a:pt x="28" y="332"/>
                                </a:lnTo>
                                <a:lnTo>
                                  <a:pt x="23" y="338"/>
                                </a:lnTo>
                                <a:lnTo>
                                  <a:pt x="12" y="339"/>
                                </a:lnTo>
                                <a:lnTo>
                                  <a:pt x="11" y="340"/>
                                </a:lnTo>
                                <a:lnTo>
                                  <a:pt x="9" y="346"/>
                                </a:lnTo>
                                <a:lnTo>
                                  <a:pt x="9" y="347"/>
                                </a:lnTo>
                                <a:lnTo>
                                  <a:pt x="9" y="359"/>
                                </a:lnTo>
                                <a:lnTo>
                                  <a:pt x="10" y="364"/>
                                </a:lnTo>
                                <a:lnTo>
                                  <a:pt x="10" y="365"/>
                                </a:lnTo>
                                <a:lnTo>
                                  <a:pt x="6" y="371"/>
                                </a:lnTo>
                                <a:lnTo>
                                  <a:pt x="7" y="378"/>
                                </a:lnTo>
                                <a:lnTo>
                                  <a:pt x="8" y="381"/>
                                </a:lnTo>
                                <a:lnTo>
                                  <a:pt x="12" y="381"/>
                                </a:lnTo>
                                <a:lnTo>
                                  <a:pt x="13" y="382"/>
                                </a:lnTo>
                                <a:lnTo>
                                  <a:pt x="13" y="384"/>
                                </a:lnTo>
                                <a:lnTo>
                                  <a:pt x="14" y="389"/>
                                </a:lnTo>
                                <a:lnTo>
                                  <a:pt x="15" y="392"/>
                                </a:lnTo>
                                <a:lnTo>
                                  <a:pt x="17" y="396"/>
                                </a:lnTo>
                                <a:lnTo>
                                  <a:pt x="18" y="396"/>
                                </a:lnTo>
                                <a:lnTo>
                                  <a:pt x="18" y="397"/>
                                </a:lnTo>
                                <a:lnTo>
                                  <a:pt x="22" y="402"/>
                                </a:lnTo>
                                <a:lnTo>
                                  <a:pt x="24" y="404"/>
                                </a:lnTo>
                                <a:lnTo>
                                  <a:pt x="31" y="409"/>
                                </a:lnTo>
                                <a:lnTo>
                                  <a:pt x="37" y="418"/>
                                </a:lnTo>
                                <a:lnTo>
                                  <a:pt x="36" y="422"/>
                                </a:lnTo>
                                <a:lnTo>
                                  <a:pt x="36" y="425"/>
                                </a:lnTo>
                                <a:lnTo>
                                  <a:pt x="29" y="427"/>
                                </a:lnTo>
                                <a:lnTo>
                                  <a:pt x="24" y="436"/>
                                </a:lnTo>
                                <a:lnTo>
                                  <a:pt x="21" y="442"/>
                                </a:lnTo>
                                <a:lnTo>
                                  <a:pt x="20" y="443"/>
                                </a:lnTo>
                                <a:lnTo>
                                  <a:pt x="22" y="443"/>
                                </a:lnTo>
                                <a:lnTo>
                                  <a:pt x="23" y="443"/>
                                </a:lnTo>
                                <a:lnTo>
                                  <a:pt x="24" y="443"/>
                                </a:lnTo>
                                <a:lnTo>
                                  <a:pt x="25" y="443"/>
                                </a:lnTo>
                                <a:lnTo>
                                  <a:pt x="29" y="443"/>
                                </a:lnTo>
                                <a:lnTo>
                                  <a:pt x="34" y="443"/>
                                </a:lnTo>
                                <a:lnTo>
                                  <a:pt x="49" y="440"/>
                                </a:lnTo>
                                <a:lnTo>
                                  <a:pt x="58" y="440"/>
                                </a:lnTo>
                                <a:lnTo>
                                  <a:pt x="68" y="447"/>
                                </a:lnTo>
                                <a:lnTo>
                                  <a:pt x="76" y="453"/>
                                </a:lnTo>
                                <a:lnTo>
                                  <a:pt x="83" y="461"/>
                                </a:lnTo>
                                <a:lnTo>
                                  <a:pt x="84" y="462"/>
                                </a:lnTo>
                                <a:lnTo>
                                  <a:pt x="83" y="465"/>
                                </a:lnTo>
                                <a:lnTo>
                                  <a:pt x="83" y="467"/>
                                </a:lnTo>
                                <a:lnTo>
                                  <a:pt x="88" y="474"/>
                                </a:lnTo>
                                <a:lnTo>
                                  <a:pt x="89" y="474"/>
                                </a:lnTo>
                                <a:lnTo>
                                  <a:pt x="88" y="477"/>
                                </a:lnTo>
                                <a:lnTo>
                                  <a:pt x="87" y="479"/>
                                </a:lnTo>
                                <a:lnTo>
                                  <a:pt x="86" y="480"/>
                                </a:lnTo>
                                <a:lnTo>
                                  <a:pt x="86" y="481"/>
                                </a:lnTo>
                                <a:lnTo>
                                  <a:pt x="86" y="481"/>
                                </a:lnTo>
                                <a:lnTo>
                                  <a:pt x="86" y="483"/>
                                </a:lnTo>
                                <a:lnTo>
                                  <a:pt x="86" y="485"/>
                                </a:lnTo>
                                <a:lnTo>
                                  <a:pt x="86" y="488"/>
                                </a:lnTo>
                                <a:lnTo>
                                  <a:pt x="86" y="489"/>
                                </a:lnTo>
                                <a:lnTo>
                                  <a:pt x="88" y="496"/>
                                </a:lnTo>
                                <a:lnTo>
                                  <a:pt x="88" y="496"/>
                                </a:lnTo>
                                <a:lnTo>
                                  <a:pt x="88" y="499"/>
                                </a:lnTo>
                                <a:lnTo>
                                  <a:pt x="88" y="499"/>
                                </a:lnTo>
                                <a:lnTo>
                                  <a:pt x="86" y="507"/>
                                </a:lnTo>
                                <a:lnTo>
                                  <a:pt x="86" y="519"/>
                                </a:lnTo>
                                <a:lnTo>
                                  <a:pt x="85" y="521"/>
                                </a:lnTo>
                                <a:lnTo>
                                  <a:pt x="85" y="524"/>
                                </a:lnTo>
                                <a:lnTo>
                                  <a:pt x="85" y="525"/>
                                </a:lnTo>
                                <a:lnTo>
                                  <a:pt x="83" y="531"/>
                                </a:lnTo>
                                <a:lnTo>
                                  <a:pt x="82" y="531"/>
                                </a:lnTo>
                                <a:lnTo>
                                  <a:pt x="86" y="537"/>
                                </a:lnTo>
                                <a:lnTo>
                                  <a:pt x="86" y="538"/>
                                </a:lnTo>
                                <a:lnTo>
                                  <a:pt x="89" y="546"/>
                                </a:lnTo>
                                <a:lnTo>
                                  <a:pt x="87" y="550"/>
                                </a:lnTo>
                                <a:lnTo>
                                  <a:pt x="85" y="552"/>
                                </a:lnTo>
                                <a:lnTo>
                                  <a:pt x="83" y="555"/>
                                </a:lnTo>
                                <a:lnTo>
                                  <a:pt x="80" y="553"/>
                                </a:lnTo>
                                <a:lnTo>
                                  <a:pt x="74" y="549"/>
                                </a:lnTo>
                                <a:lnTo>
                                  <a:pt x="71" y="551"/>
                                </a:lnTo>
                                <a:lnTo>
                                  <a:pt x="68" y="564"/>
                                </a:lnTo>
                                <a:lnTo>
                                  <a:pt x="66" y="568"/>
                                </a:lnTo>
                                <a:lnTo>
                                  <a:pt x="65" y="571"/>
                                </a:lnTo>
                                <a:lnTo>
                                  <a:pt x="59" y="571"/>
                                </a:lnTo>
                                <a:lnTo>
                                  <a:pt x="56" y="573"/>
                                </a:lnTo>
                                <a:lnTo>
                                  <a:pt x="53" y="574"/>
                                </a:lnTo>
                                <a:lnTo>
                                  <a:pt x="49" y="574"/>
                                </a:lnTo>
                                <a:lnTo>
                                  <a:pt x="47" y="574"/>
                                </a:lnTo>
                                <a:lnTo>
                                  <a:pt x="42" y="580"/>
                                </a:lnTo>
                                <a:lnTo>
                                  <a:pt x="41" y="581"/>
                                </a:lnTo>
                                <a:lnTo>
                                  <a:pt x="38" y="580"/>
                                </a:lnTo>
                                <a:lnTo>
                                  <a:pt x="34" y="576"/>
                                </a:lnTo>
                                <a:lnTo>
                                  <a:pt x="32" y="578"/>
                                </a:lnTo>
                                <a:lnTo>
                                  <a:pt x="31" y="575"/>
                                </a:lnTo>
                                <a:lnTo>
                                  <a:pt x="22" y="573"/>
                                </a:lnTo>
                                <a:lnTo>
                                  <a:pt x="0" y="567"/>
                                </a:lnTo>
                                <a:lnTo>
                                  <a:pt x="0" y="567"/>
                                </a:lnTo>
                                <a:lnTo>
                                  <a:pt x="0" y="573"/>
                                </a:lnTo>
                                <a:lnTo>
                                  <a:pt x="1" y="578"/>
                                </a:lnTo>
                                <a:lnTo>
                                  <a:pt x="1" y="585"/>
                                </a:lnTo>
                                <a:lnTo>
                                  <a:pt x="4" y="592"/>
                                </a:lnTo>
                                <a:lnTo>
                                  <a:pt x="18" y="620"/>
                                </a:lnTo>
                                <a:lnTo>
                                  <a:pt x="25" y="628"/>
                                </a:lnTo>
                                <a:lnTo>
                                  <a:pt x="29" y="632"/>
                                </a:lnTo>
                                <a:lnTo>
                                  <a:pt x="33" y="639"/>
                                </a:lnTo>
                                <a:lnTo>
                                  <a:pt x="34" y="652"/>
                                </a:lnTo>
                                <a:lnTo>
                                  <a:pt x="31" y="665"/>
                                </a:lnTo>
                                <a:lnTo>
                                  <a:pt x="34" y="688"/>
                                </a:lnTo>
                                <a:lnTo>
                                  <a:pt x="45" y="705"/>
                                </a:lnTo>
                                <a:lnTo>
                                  <a:pt x="65" y="738"/>
                                </a:lnTo>
                                <a:lnTo>
                                  <a:pt x="65" y="754"/>
                                </a:lnTo>
                                <a:lnTo>
                                  <a:pt x="113" y="787"/>
                                </a:lnTo>
                                <a:lnTo>
                                  <a:pt x="113" y="792"/>
                                </a:lnTo>
                                <a:lnTo>
                                  <a:pt x="109" y="800"/>
                                </a:lnTo>
                                <a:lnTo>
                                  <a:pt x="108" y="805"/>
                                </a:lnTo>
                                <a:lnTo>
                                  <a:pt x="111" y="811"/>
                                </a:lnTo>
                                <a:lnTo>
                                  <a:pt x="114" y="817"/>
                                </a:lnTo>
                                <a:lnTo>
                                  <a:pt x="115" y="821"/>
                                </a:lnTo>
                                <a:lnTo>
                                  <a:pt x="122" y="826"/>
                                </a:lnTo>
                                <a:lnTo>
                                  <a:pt x="126" y="828"/>
                                </a:lnTo>
                                <a:lnTo>
                                  <a:pt x="128" y="828"/>
                                </a:lnTo>
                                <a:lnTo>
                                  <a:pt x="146" y="815"/>
                                </a:lnTo>
                                <a:lnTo>
                                  <a:pt x="149" y="811"/>
                                </a:lnTo>
                                <a:lnTo>
                                  <a:pt x="152" y="808"/>
                                </a:lnTo>
                                <a:lnTo>
                                  <a:pt x="162" y="808"/>
                                </a:lnTo>
                                <a:lnTo>
                                  <a:pt x="168" y="807"/>
                                </a:lnTo>
                                <a:lnTo>
                                  <a:pt x="174" y="808"/>
                                </a:lnTo>
                                <a:lnTo>
                                  <a:pt x="184" y="811"/>
                                </a:lnTo>
                                <a:lnTo>
                                  <a:pt x="185" y="811"/>
                                </a:lnTo>
                                <a:lnTo>
                                  <a:pt x="185" y="812"/>
                                </a:lnTo>
                                <a:lnTo>
                                  <a:pt x="187" y="812"/>
                                </a:lnTo>
                                <a:lnTo>
                                  <a:pt x="191" y="814"/>
                                </a:lnTo>
                                <a:lnTo>
                                  <a:pt x="196" y="815"/>
                                </a:lnTo>
                                <a:lnTo>
                                  <a:pt x="196" y="815"/>
                                </a:lnTo>
                                <a:lnTo>
                                  <a:pt x="197" y="815"/>
                                </a:lnTo>
                                <a:lnTo>
                                  <a:pt x="206" y="819"/>
                                </a:lnTo>
                                <a:lnTo>
                                  <a:pt x="207" y="819"/>
                                </a:lnTo>
                                <a:lnTo>
                                  <a:pt x="208" y="819"/>
                                </a:lnTo>
                                <a:lnTo>
                                  <a:pt x="208" y="819"/>
                                </a:lnTo>
                                <a:lnTo>
                                  <a:pt x="209" y="819"/>
                                </a:lnTo>
                                <a:lnTo>
                                  <a:pt x="216" y="821"/>
                                </a:lnTo>
                                <a:lnTo>
                                  <a:pt x="225" y="824"/>
                                </a:lnTo>
                                <a:lnTo>
                                  <a:pt x="227" y="826"/>
                                </a:lnTo>
                                <a:lnTo>
                                  <a:pt x="230" y="828"/>
                                </a:lnTo>
                                <a:lnTo>
                                  <a:pt x="232" y="829"/>
                                </a:lnTo>
                                <a:lnTo>
                                  <a:pt x="233" y="830"/>
                                </a:lnTo>
                                <a:lnTo>
                                  <a:pt x="234" y="830"/>
                                </a:lnTo>
                                <a:lnTo>
                                  <a:pt x="238" y="832"/>
                                </a:lnTo>
                                <a:lnTo>
                                  <a:pt x="243" y="833"/>
                                </a:lnTo>
                                <a:lnTo>
                                  <a:pt x="250" y="834"/>
                                </a:lnTo>
                                <a:lnTo>
                                  <a:pt x="243" y="851"/>
                                </a:lnTo>
                                <a:lnTo>
                                  <a:pt x="243" y="859"/>
                                </a:lnTo>
                                <a:lnTo>
                                  <a:pt x="245" y="866"/>
                                </a:lnTo>
                                <a:lnTo>
                                  <a:pt x="252" y="876"/>
                                </a:lnTo>
                                <a:lnTo>
                                  <a:pt x="250" y="885"/>
                                </a:lnTo>
                                <a:lnTo>
                                  <a:pt x="244" y="893"/>
                                </a:lnTo>
                                <a:lnTo>
                                  <a:pt x="239" y="900"/>
                                </a:lnTo>
                                <a:lnTo>
                                  <a:pt x="239" y="921"/>
                                </a:lnTo>
                                <a:lnTo>
                                  <a:pt x="239" y="923"/>
                                </a:lnTo>
                                <a:lnTo>
                                  <a:pt x="238" y="926"/>
                                </a:lnTo>
                                <a:lnTo>
                                  <a:pt x="237" y="974"/>
                                </a:lnTo>
                                <a:lnTo>
                                  <a:pt x="242" y="980"/>
                                </a:lnTo>
                                <a:lnTo>
                                  <a:pt x="275" y="1016"/>
                                </a:lnTo>
                                <a:lnTo>
                                  <a:pt x="276" y="1017"/>
                                </a:lnTo>
                                <a:lnTo>
                                  <a:pt x="280" y="1019"/>
                                </a:lnTo>
                                <a:lnTo>
                                  <a:pt x="282" y="1020"/>
                                </a:lnTo>
                                <a:lnTo>
                                  <a:pt x="282" y="1021"/>
                                </a:lnTo>
                                <a:lnTo>
                                  <a:pt x="282" y="1024"/>
                                </a:lnTo>
                                <a:lnTo>
                                  <a:pt x="282" y="1033"/>
                                </a:lnTo>
                                <a:lnTo>
                                  <a:pt x="283" y="1040"/>
                                </a:lnTo>
                                <a:lnTo>
                                  <a:pt x="283" y="1042"/>
                                </a:lnTo>
                                <a:lnTo>
                                  <a:pt x="283" y="1043"/>
                                </a:lnTo>
                                <a:lnTo>
                                  <a:pt x="283" y="1049"/>
                                </a:lnTo>
                                <a:lnTo>
                                  <a:pt x="286" y="1051"/>
                                </a:lnTo>
                                <a:lnTo>
                                  <a:pt x="304" y="1065"/>
                                </a:lnTo>
                                <a:lnTo>
                                  <a:pt x="307" y="1068"/>
                                </a:lnTo>
                                <a:lnTo>
                                  <a:pt x="308" y="1068"/>
                                </a:lnTo>
                                <a:lnTo>
                                  <a:pt x="313" y="1068"/>
                                </a:lnTo>
                                <a:lnTo>
                                  <a:pt x="350" y="1068"/>
                                </a:lnTo>
                                <a:lnTo>
                                  <a:pt x="363" y="1070"/>
                                </a:lnTo>
                                <a:lnTo>
                                  <a:pt x="366" y="1070"/>
                                </a:lnTo>
                                <a:lnTo>
                                  <a:pt x="390" y="1070"/>
                                </a:lnTo>
                                <a:lnTo>
                                  <a:pt x="397" y="1070"/>
                                </a:lnTo>
                                <a:lnTo>
                                  <a:pt x="407" y="1069"/>
                                </a:lnTo>
                                <a:lnTo>
                                  <a:pt x="411" y="1069"/>
                                </a:lnTo>
                                <a:lnTo>
                                  <a:pt x="427" y="1069"/>
                                </a:lnTo>
                                <a:lnTo>
                                  <a:pt x="436" y="1069"/>
                                </a:lnTo>
                                <a:lnTo>
                                  <a:pt x="437" y="1069"/>
                                </a:lnTo>
                                <a:lnTo>
                                  <a:pt x="463" y="1068"/>
                                </a:lnTo>
                                <a:lnTo>
                                  <a:pt x="465" y="1069"/>
                                </a:lnTo>
                                <a:lnTo>
                                  <a:pt x="469" y="1070"/>
                                </a:lnTo>
                                <a:lnTo>
                                  <a:pt x="480" y="1071"/>
                                </a:lnTo>
                                <a:lnTo>
                                  <a:pt x="479" y="1070"/>
                                </a:lnTo>
                                <a:lnTo>
                                  <a:pt x="479" y="1069"/>
                                </a:lnTo>
                                <a:lnTo>
                                  <a:pt x="477" y="1063"/>
                                </a:lnTo>
                                <a:lnTo>
                                  <a:pt x="474" y="1056"/>
                                </a:lnTo>
                                <a:lnTo>
                                  <a:pt x="470" y="1046"/>
                                </a:lnTo>
                                <a:lnTo>
                                  <a:pt x="465" y="1033"/>
                                </a:lnTo>
                                <a:lnTo>
                                  <a:pt x="471" y="1026"/>
                                </a:lnTo>
                                <a:lnTo>
                                  <a:pt x="462" y="998"/>
                                </a:lnTo>
                                <a:lnTo>
                                  <a:pt x="509" y="999"/>
                                </a:lnTo>
                                <a:lnTo>
                                  <a:pt x="509" y="999"/>
                                </a:lnTo>
                                <a:lnTo>
                                  <a:pt x="516" y="991"/>
                                </a:lnTo>
                                <a:lnTo>
                                  <a:pt x="518" y="977"/>
                                </a:lnTo>
                                <a:lnTo>
                                  <a:pt x="518" y="938"/>
                                </a:lnTo>
                                <a:lnTo>
                                  <a:pt x="518" y="936"/>
                                </a:lnTo>
                                <a:lnTo>
                                  <a:pt x="518" y="927"/>
                                </a:lnTo>
                                <a:lnTo>
                                  <a:pt x="519" y="920"/>
                                </a:lnTo>
                                <a:lnTo>
                                  <a:pt x="520" y="915"/>
                                </a:lnTo>
                                <a:lnTo>
                                  <a:pt x="520" y="914"/>
                                </a:lnTo>
                                <a:lnTo>
                                  <a:pt x="523" y="901"/>
                                </a:lnTo>
                                <a:lnTo>
                                  <a:pt x="525" y="892"/>
                                </a:lnTo>
                                <a:lnTo>
                                  <a:pt x="533" y="883"/>
                                </a:lnTo>
                                <a:lnTo>
                                  <a:pt x="540" y="869"/>
                                </a:lnTo>
                                <a:lnTo>
                                  <a:pt x="543" y="870"/>
                                </a:lnTo>
                                <a:lnTo>
                                  <a:pt x="544" y="870"/>
                                </a:lnTo>
                                <a:lnTo>
                                  <a:pt x="545" y="870"/>
                                </a:lnTo>
                                <a:lnTo>
                                  <a:pt x="545" y="870"/>
                                </a:lnTo>
                                <a:lnTo>
                                  <a:pt x="549" y="870"/>
                                </a:lnTo>
                                <a:lnTo>
                                  <a:pt x="552" y="869"/>
                                </a:lnTo>
                                <a:lnTo>
                                  <a:pt x="554" y="869"/>
                                </a:lnTo>
                                <a:lnTo>
                                  <a:pt x="559" y="869"/>
                                </a:lnTo>
                                <a:lnTo>
                                  <a:pt x="567" y="870"/>
                                </a:lnTo>
                                <a:lnTo>
                                  <a:pt x="574" y="872"/>
                                </a:lnTo>
                                <a:lnTo>
                                  <a:pt x="582" y="872"/>
                                </a:lnTo>
                                <a:lnTo>
                                  <a:pt x="590" y="871"/>
                                </a:lnTo>
                                <a:lnTo>
                                  <a:pt x="598" y="870"/>
                                </a:lnTo>
                                <a:lnTo>
                                  <a:pt x="599" y="870"/>
                                </a:lnTo>
                                <a:lnTo>
                                  <a:pt x="600" y="870"/>
                                </a:lnTo>
                                <a:lnTo>
                                  <a:pt x="600" y="870"/>
                                </a:lnTo>
                                <a:lnTo>
                                  <a:pt x="600" y="869"/>
                                </a:lnTo>
                                <a:lnTo>
                                  <a:pt x="604" y="866"/>
                                </a:lnTo>
                                <a:lnTo>
                                  <a:pt x="609" y="865"/>
                                </a:lnTo>
                                <a:lnTo>
                                  <a:pt x="615" y="868"/>
                                </a:lnTo>
                                <a:lnTo>
                                  <a:pt x="621" y="869"/>
                                </a:lnTo>
                                <a:lnTo>
                                  <a:pt x="628" y="870"/>
                                </a:lnTo>
                                <a:lnTo>
                                  <a:pt x="635" y="875"/>
                                </a:lnTo>
                                <a:lnTo>
                                  <a:pt x="641" y="879"/>
                                </a:lnTo>
                                <a:lnTo>
                                  <a:pt x="648" y="880"/>
                                </a:lnTo>
                                <a:lnTo>
                                  <a:pt x="661" y="877"/>
                                </a:lnTo>
                                <a:lnTo>
                                  <a:pt x="662" y="876"/>
                                </a:lnTo>
                                <a:lnTo>
                                  <a:pt x="663" y="876"/>
                                </a:lnTo>
                                <a:lnTo>
                                  <a:pt x="664" y="875"/>
                                </a:lnTo>
                                <a:lnTo>
                                  <a:pt x="664" y="875"/>
                                </a:lnTo>
                                <a:lnTo>
                                  <a:pt x="664" y="875"/>
                                </a:lnTo>
                                <a:lnTo>
                                  <a:pt x="667" y="873"/>
                                </a:lnTo>
                                <a:lnTo>
                                  <a:pt x="669" y="873"/>
                                </a:lnTo>
                                <a:lnTo>
                                  <a:pt x="669" y="873"/>
                                </a:lnTo>
                                <a:lnTo>
                                  <a:pt x="673" y="870"/>
                                </a:lnTo>
                                <a:lnTo>
                                  <a:pt x="680" y="867"/>
                                </a:lnTo>
                                <a:lnTo>
                                  <a:pt x="687" y="863"/>
                                </a:lnTo>
                                <a:lnTo>
                                  <a:pt x="691" y="861"/>
                                </a:lnTo>
                                <a:lnTo>
                                  <a:pt x="695" y="859"/>
                                </a:lnTo>
                                <a:lnTo>
                                  <a:pt x="702" y="857"/>
                                </a:lnTo>
                                <a:lnTo>
                                  <a:pt x="702" y="856"/>
                                </a:lnTo>
                                <a:lnTo>
                                  <a:pt x="703" y="855"/>
                                </a:lnTo>
                                <a:lnTo>
                                  <a:pt x="707" y="854"/>
                                </a:lnTo>
                                <a:lnTo>
                                  <a:pt x="708" y="853"/>
                                </a:lnTo>
                                <a:lnTo>
                                  <a:pt x="713" y="852"/>
                                </a:lnTo>
                                <a:lnTo>
                                  <a:pt x="716" y="851"/>
                                </a:lnTo>
                                <a:lnTo>
                                  <a:pt x="718" y="846"/>
                                </a:lnTo>
                                <a:lnTo>
                                  <a:pt x="720" y="842"/>
                                </a:lnTo>
                                <a:lnTo>
                                  <a:pt x="720" y="842"/>
                                </a:lnTo>
                                <a:lnTo>
                                  <a:pt x="722" y="841"/>
                                </a:lnTo>
                                <a:lnTo>
                                  <a:pt x="724" y="841"/>
                                </a:lnTo>
                                <a:lnTo>
                                  <a:pt x="725" y="840"/>
                                </a:lnTo>
                                <a:lnTo>
                                  <a:pt x="727" y="840"/>
                                </a:lnTo>
                                <a:lnTo>
                                  <a:pt x="734" y="840"/>
                                </a:lnTo>
                                <a:lnTo>
                                  <a:pt x="741" y="844"/>
                                </a:lnTo>
                                <a:lnTo>
                                  <a:pt x="745" y="847"/>
                                </a:lnTo>
                                <a:lnTo>
                                  <a:pt x="745" y="847"/>
                                </a:lnTo>
                                <a:lnTo>
                                  <a:pt x="745" y="847"/>
                                </a:lnTo>
                                <a:lnTo>
                                  <a:pt x="745" y="848"/>
                                </a:lnTo>
                                <a:lnTo>
                                  <a:pt x="746" y="848"/>
                                </a:lnTo>
                                <a:lnTo>
                                  <a:pt x="747" y="848"/>
                                </a:lnTo>
                                <a:lnTo>
                                  <a:pt x="747" y="847"/>
                                </a:lnTo>
                                <a:lnTo>
                                  <a:pt x="749" y="847"/>
                                </a:lnTo>
                                <a:lnTo>
                                  <a:pt x="750" y="847"/>
                                </a:lnTo>
                                <a:lnTo>
                                  <a:pt x="752" y="846"/>
                                </a:lnTo>
                                <a:lnTo>
                                  <a:pt x="758" y="848"/>
                                </a:lnTo>
                                <a:lnTo>
                                  <a:pt x="762" y="850"/>
                                </a:lnTo>
                                <a:lnTo>
                                  <a:pt x="767" y="855"/>
                                </a:lnTo>
                                <a:lnTo>
                                  <a:pt x="770" y="857"/>
                                </a:lnTo>
                                <a:lnTo>
                                  <a:pt x="773" y="859"/>
                                </a:lnTo>
                                <a:lnTo>
                                  <a:pt x="781" y="859"/>
                                </a:lnTo>
                                <a:lnTo>
                                  <a:pt x="781" y="859"/>
                                </a:lnTo>
                                <a:lnTo>
                                  <a:pt x="782" y="859"/>
                                </a:lnTo>
                                <a:lnTo>
                                  <a:pt x="786" y="856"/>
                                </a:lnTo>
                                <a:lnTo>
                                  <a:pt x="786" y="854"/>
                                </a:lnTo>
                                <a:lnTo>
                                  <a:pt x="786" y="853"/>
                                </a:lnTo>
                                <a:lnTo>
                                  <a:pt x="786" y="847"/>
                                </a:lnTo>
                                <a:lnTo>
                                  <a:pt x="787" y="841"/>
                                </a:lnTo>
                                <a:lnTo>
                                  <a:pt x="786" y="835"/>
                                </a:lnTo>
                                <a:lnTo>
                                  <a:pt x="784" y="828"/>
                                </a:lnTo>
                                <a:lnTo>
                                  <a:pt x="786" y="823"/>
                                </a:lnTo>
                                <a:lnTo>
                                  <a:pt x="786" y="822"/>
                                </a:lnTo>
                                <a:lnTo>
                                  <a:pt x="790" y="816"/>
                                </a:lnTo>
                                <a:lnTo>
                                  <a:pt x="794" y="809"/>
                                </a:lnTo>
                                <a:lnTo>
                                  <a:pt x="795" y="802"/>
                                </a:lnTo>
                                <a:lnTo>
                                  <a:pt x="797" y="795"/>
                                </a:lnTo>
                                <a:lnTo>
                                  <a:pt x="798" y="787"/>
                                </a:lnTo>
                                <a:lnTo>
                                  <a:pt x="798" y="778"/>
                                </a:lnTo>
                                <a:lnTo>
                                  <a:pt x="796" y="770"/>
                                </a:lnTo>
                                <a:lnTo>
                                  <a:pt x="796" y="766"/>
                                </a:lnTo>
                                <a:lnTo>
                                  <a:pt x="795" y="763"/>
                                </a:lnTo>
                                <a:lnTo>
                                  <a:pt x="793" y="757"/>
                                </a:lnTo>
                                <a:lnTo>
                                  <a:pt x="797" y="751"/>
                                </a:lnTo>
                                <a:lnTo>
                                  <a:pt x="802" y="750"/>
                                </a:lnTo>
                                <a:lnTo>
                                  <a:pt x="805" y="749"/>
                                </a:lnTo>
                                <a:lnTo>
                                  <a:pt x="811" y="749"/>
                                </a:lnTo>
                                <a:lnTo>
                                  <a:pt x="813" y="749"/>
                                </a:lnTo>
                                <a:lnTo>
                                  <a:pt x="817" y="746"/>
                                </a:lnTo>
                                <a:lnTo>
                                  <a:pt x="822" y="742"/>
                                </a:lnTo>
                                <a:lnTo>
                                  <a:pt x="825" y="741"/>
                                </a:lnTo>
                                <a:lnTo>
                                  <a:pt x="831" y="738"/>
                                </a:lnTo>
                                <a:lnTo>
                                  <a:pt x="832" y="735"/>
                                </a:lnTo>
                                <a:lnTo>
                                  <a:pt x="833" y="730"/>
                                </a:lnTo>
                                <a:lnTo>
                                  <a:pt x="834" y="725"/>
                                </a:lnTo>
                                <a:lnTo>
                                  <a:pt x="834" y="723"/>
                                </a:lnTo>
                                <a:lnTo>
                                  <a:pt x="830" y="719"/>
                                </a:lnTo>
                                <a:lnTo>
                                  <a:pt x="827" y="718"/>
                                </a:lnTo>
                                <a:lnTo>
                                  <a:pt x="825" y="718"/>
                                </a:lnTo>
                                <a:lnTo>
                                  <a:pt x="821" y="716"/>
                                </a:lnTo>
                                <a:lnTo>
                                  <a:pt x="820" y="715"/>
                                </a:lnTo>
                                <a:lnTo>
                                  <a:pt x="816" y="711"/>
                                </a:lnTo>
                                <a:lnTo>
                                  <a:pt x="814" y="708"/>
                                </a:lnTo>
                                <a:lnTo>
                                  <a:pt x="813" y="702"/>
                                </a:lnTo>
                                <a:lnTo>
                                  <a:pt x="813" y="696"/>
                                </a:lnTo>
                                <a:lnTo>
                                  <a:pt x="812" y="693"/>
                                </a:lnTo>
                                <a:lnTo>
                                  <a:pt x="810" y="691"/>
                                </a:lnTo>
                                <a:lnTo>
                                  <a:pt x="809" y="689"/>
                                </a:lnTo>
                                <a:lnTo>
                                  <a:pt x="808" y="688"/>
                                </a:lnTo>
                                <a:lnTo>
                                  <a:pt x="807" y="686"/>
                                </a:lnTo>
                                <a:lnTo>
                                  <a:pt x="806" y="686"/>
                                </a:lnTo>
                                <a:lnTo>
                                  <a:pt x="806" y="685"/>
                                </a:lnTo>
                                <a:lnTo>
                                  <a:pt x="806" y="685"/>
                                </a:lnTo>
                                <a:lnTo>
                                  <a:pt x="806" y="680"/>
                                </a:lnTo>
                                <a:lnTo>
                                  <a:pt x="805" y="675"/>
                                </a:lnTo>
                                <a:lnTo>
                                  <a:pt x="803" y="667"/>
                                </a:lnTo>
                                <a:lnTo>
                                  <a:pt x="799" y="665"/>
                                </a:lnTo>
                                <a:lnTo>
                                  <a:pt x="797" y="665"/>
                                </a:lnTo>
                                <a:lnTo>
                                  <a:pt x="795" y="666"/>
                                </a:lnTo>
                                <a:lnTo>
                                  <a:pt x="791" y="666"/>
                                </a:lnTo>
                                <a:lnTo>
                                  <a:pt x="786" y="666"/>
                                </a:lnTo>
                                <a:lnTo>
                                  <a:pt x="784" y="662"/>
                                </a:lnTo>
                                <a:lnTo>
                                  <a:pt x="781" y="660"/>
                                </a:lnTo>
                                <a:lnTo>
                                  <a:pt x="780" y="659"/>
                                </a:lnTo>
                                <a:lnTo>
                                  <a:pt x="777" y="659"/>
                                </a:lnTo>
                                <a:lnTo>
                                  <a:pt x="775" y="656"/>
                                </a:lnTo>
                                <a:lnTo>
                                  <a:pt x="774" y="656"/>
                                </a:lnTo>
                                <a:lnTo>
                                  <a:pt x="770" y="652"/>
                                </a:lnTo>
                                <a:lnTo>
                                  <a:pt x="767" y="653"/>
                                </a:lnTo>
                                <a:lnTo>
                                  <a:pt x="763" y="656"/>
                                </a:lnTo>
                                <a:lnTo>
                                  <a:pt x="760" y="657"/>
                                </a:lnTo>
                                <a:lnTo>
                                  <a:pt x="757" y="657"/>
                                </a:lnTo>
                                <a:lnTo>
                                  <a:pt x="755" y="652"/>
                                </a:lnTo>
                                <a:lnTo>
                                  <a:pt x="756" y="648"/>
                                </a:lnTo>
                                <a:lnTo>
                                  <a:pt x="757" y="643"/>
                                </a:lnTo>
                                <a:lnTo>
                                  <a:pt x="756" y="637"/>
                                </a:lnTo>
                                <a:lnTo>
                                  <a:pt x="754" y="630"/>
                                </a:lnTo>
                                <a:lnTo>
                                  <a:pt x="753" y="625"/>
                                </a:lnTo>
                                <a:lnTo>
                                  <a:pt x="753" y="623"/>
                                </a:lnTo>
                                <a:lnTo>
                                  <a:pt x="753" y="623"/>
                                </a:lnTo>
                                <a:lnTo>
                                  <a:pt x="754" y="616"/>
                                </a:lnTo>
                                <a:lnTo>
                                  <a:pt x="757" y="610"/>
                                </a:lnTo>
                                <a:lnTo>
                                  <a:pt x="762" y="603"/>
                                </a:lnTo>
                                <a:lnTo>
                                  <a:pt x="765" y="598"/>
                                </a:lnTo>
                                <a:lnTo>
                                  <a:pt x="766" y="597"/>
                                </a:lnTo>
                                <a:lnTo>
                                  <a:pt x="766" y="597"/>
                                </a:lnTo>
                                <a:lnTo>
                                  <a:pt x="770" y="589"/>
                                </a:lnTo>
                                <a:lnTo>
                                  <a:pt x="772" y="581"/>
                                </a:lnTo>
                                <a:lnTo>
                                  <a:pt x="772" y="576"/>
                                </a:lnTo>
                                <a:lnTo>
                                  <a:pt x="773" y="574"/>
                                </a:lnTo>
                                <a:lnTo>
                                  <a:pt x="772" y="569"/>
                                </a:lnTo>
                                <a:lnTo>
                                  <a:pt x="772" y="567"/>
                                </a:lnTo>
                                <a:lnTo>
                                  <a:pt x="771" y="562"/>
                                </a:lnTo>
                                <a:lnTo>
                                  <a:pt x="770" y="555"/>
                                </a:lnTo>
                                <a:lnTo>
                                  <a:pt x="765" y="551"/>
                                </a:lnTo>
                                <a:lnTo>
                                  <a:pt x="761" y="546"/>
                                </a:lnTo>
                                <a:lnTo>
                                  <a:pt x="759" y="541"/>
                                </a:lnTo>
                                <a:lnTo>
                                  <a:pt x="759" y="536"/>
                                </a:lnTo>
                                <a:lnTo>
                                  <a:pt x="759" y="528"/>
                                </a:lnTo>
                                <a:lnTo>
                                  <a:pt x="761" y="522"/>
                                </a:lnTo>
                                <a:lnTo>
                                  <a:pt x="763" y="521"/>
                                </a:lnTo>
                                <a:lnTo>
                                  <a:pt x="763" y="520"/>
                                </a:lnTo>
                                <a:lnTo>
                                  <a:pt x="763" y="519"/>
                                </a:lnTo>
                                <a:lnTo>
                                  <a:pt x="765" y="517"/>
                                </a:lnTo>
                                <a:lnTo>
                                  <a:pt x="770" y="511"/>
                                </a:lnTo>
                                <a:lnTo>
                                  <a:pt x="771" y="510"/>
                                </a:lnTo>
                                <a:lnTo>
                                  <a:pt x="773" y="507"/>
                                </a:lnTo>
                                <a:lnTo>
                                  <a:pt x="778" y="501"/>
                                </a:lnTo>
                                <a:lnTo>
                                  <a:pt x="783" y="497"/>
                                </a:lnTo>
                                <a:lnTo>
                                  <a:pt x="785" y="497"/>
                                </a:lnTo>
                                <a:lnTo>
                                  <a:pt x="786" y="497"/>
                                </a:lnTo>
                                <a:lnTo>
                                  <a:pt x="788" y="499"/>
                                </a:lnTo>
                                <a:lnTo>
                                  <a:pt x="789" y="500"/>
                                </a:lnTo>
                                <a:lnTo>
                                  <a:pt x="790" y="502"/>
                                </a:lnTo>
                                <a:lnTo>
                                  <a:pt x="794" y="507"/>
                                </a:lnTo>
                                <a:lnTo>
                                  <a:pt x="799" y="509"/>
                                </a:lnTo>
                                <a:lnTo>
                                  <a:pt x="803" y="509"/>
                                </a:lnTo>
                                <a:lnTo>
                                  <a:pt x="803" y="509"/>
                                </a:lnTo>
                                <a:lnTo>
                                  <a:pt x="806" y="507"/>
                                </a:lnTo>
                                <a:lnTo>
                                  <a:pt x="811" y="502"/>
                                </a:lnTo>
                                <a:lnTo>
                                  <a:pt x="813" y="502"/>
                                </a:lnTo>
                                <a:lnTo>
                                  <a:pt x="815" y="502"/>
                                </a:lnTo>
                                <a:lnTo>
                                  <a:pt x="816" y="502"/>
                                </a:lnTo>
                                <a:lnTo>
                                  <a:pt x="816" y="501"/>
                                </a:lnTo>
                                <a:lnTo>
                                  <a:pt x="815" y="501"/>
                                </a:lnTo>
                                <a:lnTo>
                                  <a:pt x="815" y="500"/>
                                </a:lnTo>
                                <a:lnTo>
                                  <a:pt x="815" y="500"/>
                                </a:lnTo>
                                <a:lnTo>
                                  <a:pt x="815" y="500"/>
                                </a:lnTo>
                                <a:lnTo>
                                  <a:pt x="814" y="500"/>
                                </a:lnTo>
                                <a:lnTo>
                                  <a:pt x="814" y="499"/>
                                </a:lnTo>
                                <a:lnTo>
                                  <a:pt x="814" y="499"/>
                                </a:lnTo>
                                <a:lnTo>
                                  <a:pt x="814" y="498"/>
                                </a:lnTo>
                                <a:lnTo>
                                  <a:pt x="814" y="497"/>
                                </a:lnTo>
                                <a:lnTo>
                                  <a:pt x="814" y="496"/>
                                </a:lnTo>
                                <a:lnTo>
                                  <a:pt x="814" y="495"/>
                                </a:lnTo>
                                <a:lnTo>
                                  <a:pt x="814" y="495"/>
                                </a:lnTo>
                                <a:lnTo>
                                  <a:pt x="814" y="494"/>
                                </a:lnTo>
                                <a:lnTo>
                                  <a:pt x="814" y="493"/>
                                </a:lnTo>
                                <a:lnTo>
                                  <a:pt x="814" y="492"/>
                                </a:lnTo>
                                <a:lnTo>
                                  <a:pt x="813" y="492"/>
                                </a:lnTo>
                                <a:lnTo>
                                  <a:pt x="813" y="491"/>
                                </a:lnTo>
                                <a:lnTo>
                                  <a:pt x="813" y="490"/>
                                </a:lnTo>
                                <a:lnTo>
                                  <a:pt x="814" y="490"/>
                                </a:lnTo>
                                <a:lnTo>
                                  <a:pt x="814" y="489"/>
                                </a:lnTo>
                                <a:lnTo>
                                  <a:pt x="814" y="489"/>
                                </a:lnTo>
                                <a:lnTo>
                                  <a:pt x="814" y="488"/>
                                </a:lnTo>
                                <a:lnTo>
                                  <a:pt x="814" y="488"/>
                                </a:lnTo>
                                <a:lnTo>
                                  <a:pt x="814" y="488"/>
                                </a:lnTo>
                                <a:lnTo>
                                  <a:pt x="814" y="487"/>
                                </a:lnTo>
                                <a:lnTo>
                                  <a:pt x="815" y="486"/>
                                </a:lnTo>
                                <a:lnTo>
                                  <a:pt x="815" y="486"/>
                                </a:lnTo>
                                <a:lnTo>
                                  <a:pt x="815" y="484"/>
                                </a:lnTo>
                                <a:lnTo>
                                  <a:pt x="815" y="484"/>
                                </a:lnTo>
                                <a:lnTo>
                                  <a:pt x="815" y="483"/>
                                </a:lnTo>
                                <a:lnTo>
                                  <a:pt x="815" y="482"/>
                                </a:lnTo>
                                <a:lnTo>
                                  <a:pt x="815" y="481"/>
                                </a:lnTo>
                                <a:lnTo>
                                  <a:pt x="815" y="480"/>
                                </a:lnTo>
                                <a:lnTo>
                                  <a:pt x="816" y="479"/>
                                </a:lnTo>
                                <a:lnTo>
                                  <a:pt x="816" y="478"/>
                                </a:lnTo>
                                <a:lnTo>
                                  <a:pt x="816" y="478"/>
                                </a:lnTo>
                                <a:lnTo>
                                  <a:pt x="817" y="477"/>
                                </a:lnTo>
                                <a:lnTo>
                                  <a:pt x="817" y="478"/>
                                </a:lnTo>
                                <a:lnTo>
                                  <a:pt x="818" y="478"/>
                                </a:lnTo>
                                <a:lnTo>
                                  <a:pt x="818" y="477"/>
                                </a:lnTo>
                                <a:lnTo>
                                  <a:pt x="819" y="477"/>
                                </a:lnTo>
                                <a:lnTo>
                                  <a:pt x="819" y="477"/>
                                </a:lnTo>
                                <a:lnTo>
                                  <a:pt x="820" y="477"/>
                                </a:lnTo>
                                <a:lnTo>
                                  <a:pt x="820" y="477"/>
                                </a:lnTo>
                                <a:lnTo>
                                  <a:pt x="821" y="476"/>
                                </a:lnTo>
                                <a:lnTo>
                                  <a:pt x="821" y="476"/>
                                </a:lnTo>
                                <a:lnTo>
                                  <a:pt x="821" y="475"/>
                                </a:lnTo>
                                <a:lnTo>
                                  <a:pt x="821" y="475"/>
                                </a:lnTo>
                                <a:lnTo>
                                  <a:pt x="821" y="475"/>
                                </a:lnTo>
                                <a:lnTo>
                                  <a:pt x="821" y="474"/>
                                </a:lnTo>
                                <a:lnTo>
                                  <a:pt x="821" y="474"/>
                                </a:lnTo>
                                <a:lnTo>
                                  <a:pt x="821" y="474"/>
                                </a:lnTo>
                                <a:lnTo>
                                  <a:pt x="821" y="474"/>
                                </a:lnTo>
                                <a:lnTo>
                                  <a:pt x="820" y="473"/>
                                </a:lnTo>
                                <a:lnTo>
                                  <a:pt x="821" y="473"/>
                                </a:lnTo>
                                <a:lnTo>
                                  <a:pt x="821" y="473"/>
                                </a:lnTo>
                                <a:lnTo>
                                  <a:pt x="822" y="473"/>
                                </a:lnTo>
                                <a:moveTo>
                                  <a:pt x="822" y="473"/>
                                </a:moveTo>
                                <a:lnTo>
                                  <a:pt x="822" y="474"/>
                                </a:lnTo>
                                <a:moveTo>
                                  <a:pt x="884" y="539"/>
                                </a:moveTo>
                                <a:lnTo>
                                  <a:pt x="884" y="539"/>
                                </a:lnTo>
                                <a:lnTo>
                                  <a:pt x="884" y="539"/>
                                </a:lnTo>
                                <a:lnTo>
                                  <a:pt x="884" y="538"/>
                                </a:lnTo>
                                <a:lnTo>
                                  <a:pt x="884" y="538"/>
                                </a:lnTo>
                                <a:lnTo>
                                  <a:pt x="885" y="538"/>
                                </a:lnTo>
                                <a:lnTo>
                                  <a:pt x="885" y="538"/>
                                </a:lnTo>
                                <a:lnTo>
                                  <a:pt x="885" y="539"/>
                                </a:lnTo>
                                <a:lnTo>
                                  <a:pt x="885" y="539"/>
                                </a:lnTo>
                                <a:lnTo>
                                  <a:pt x="885" y="540"/>
                                </a:lnTo>
                                <a:lnTo>
                                  <a:pt x="885" y="540"/>
                                </a:lnTo>
                                <a:lnTo>
                                  <a:pt x="885" y="540"/>
                                </a:lnTo>
                                <a:lnTo>
                                  <a:pt x="886" y="540"/>
                                </a:lnTo>
                                <a:lnTo>
                                  <a:pt x="886" y="540"/>
                                </a:lnTo>
                                <a:lnTo>
                                  <a:pt x="886" y="540"/>
                                </a:lnTo>
                                <a:lnTo>
                                  <a:pt x="886" y="540"/>
                                </a:lnTo>
                                <a:lnTo>
                                  <a:pt x="886" y="540"/>
                                </a:lnTo>
                                <a:lnTo>
                                  <a:pt x="886" y="541"/>
                                </a:lnTo>
                                <a:lnTo>
                                  <a:pt x="886" y="541"/>
                                </a:lnTo>
                                <a:lnTo>
                                  <a:pt x="886" y="542"/>
                                </a:lnTo>
                                <a:lnTo>
                                  <a:pt x="886" y="541"/>
                                </a:lnTo>
                                <a:lnTo>
                                  <a:pt x="886" y="542"/>
                                </a:lnTo>
                                <a:lnTo>
                                  <a:pt x="887" y="542"/>
                                </a:lnTo>
                                <a:lnTo>
                                  <a:pt x="887" y="542"/>
                                </a:lnTo>
                                <a:lnTo>
                                  <a:pt x="887" y="542"/>
                                </a:lnTo>
                                <a:lnTo>
                                  <a:pt x="888" y="542"/>
                                </a:lnTo>
                                <a:lnTo>
                                  <a:pt x="888" y="542"/>
                                </a:lnTo>
                                <a:lnTo>
                                  <a:pt x="888" y="542"/>
                                </a:lnTo>
                                <a:lnTo>
                                  <a:pt x="889" y="543"/>
                                </a:lnTo>
                                <a:lnTo>
                                  <a:pt x="889" y="543"/>
                                </a:lnTo>
                                <a:lnTo>
                                  <a:pt x="889" y="542"/>
                                </a:lnTo>
                                <a:lnTo>
                                  <a:pt x="890" y="543"/>
                                </a:lnTo>
                                <a:lnTo>
                                  <a:pt x="890" y="543"/>
                                </a:lnTo>
                                <a:lnTo>
                                  <a:pt x="890" y="544"/>
                                </a:lnTo>
                                <a:lnTo>
                                  <a:pt x="891" y="544"/>
                                </a:lnTo>
                                <a:lnTo>
                                  <a:pt x="891" y="544"/>
                                </a:lnTo>
                                <a:lnTo>
                                  <a:pt x="892" y="544"/>
                                </a:lnTo>
                                <a:lnTo>
                                  <a:pt x="892" y="543"/>
                                </a:lnTo>
                                <a:lnTo>
                                  <a:pt x="892" y="544"/>
                                </a:lnTo>
                                <a:lnTo>
                                  <a:pt x="892" y="544"/>
                                </a:lnTo>
                                <a:lnTo>
                                  <a:pt x="893" y="544"/>
                                </a:lnTo>
                                <a:lnTo>
                                  <a:pt x="894" y="544"/>
                                </a:lnTo>
                                <a:lnTo>
                                  <a:pt x="894" y="544"/>
                                </a:lnTo>
                                <a:lnTo>
                                  <a:pt x="894" y="544"/>
                                </a:lnTo>
                                <a:lnTo>
                                  <a:pt x="895" y="544"/>
                                </a:lnTo>
                                <a:lnTo>
                                  <a:pt x="895" y="544"/>
                                </a:lnTo>
                                <a:lnTo>
                                  <a:pt x="896" y="544"/>
                                </a:lnTo>
                                <a:lnTo>
                                  <a:pt x="896" y="544"/>
                                </a:lnTo>
                                <a:lnTo>
                                  <a:pt x="896" y="544"/>
                                </a:lnTo>
                                <a:lnTo>
                                  <a:pt x="897" y="544"/>
                                </a:lnTo>
                                <a:lnTo>
                                  <a:pt x="898" y="544"/>
                                </a:lnTo>
                                <a:lnTo>
                                  <a:pt x="898" y="544"/>
                                </a:lnTo>
                                <a:lnTo>
                                  <a:pt x="898" y="544"/>
                                </a:lnTo>
                                <a:lnTo>
                                  <a:pt x="898" y="544"/>
                                </a:lnTo>
                                <a:lnTo>
                                  <a:pt x="899" y="544"/>
                                </a:lnTo>
                                <a:lnTo>
                                  <a:pt x="899" y="543"/>
                                </a:lnTo>
                                <a:lnTo>
                                  <a:pt x="899" y="543"/>
                                </a:lnTo>
                                <a:lnTo>
                                  <a:pt x="899" y="544"/>
                                </a:lnTo>
                                <a:lnTo>
                                  <a:pt x="900" y="544"/>
                                </a:lnTo>
                                <a:lnTo>
                                  <a:pt x="900" y="544"/>
                                </a:lnTo>
                                <a:lnTo>
                                  <a:pt x="901" y="544"/>
                                </a:lnTo>
                                <a:lnTo>
                                  <a:pt x="901" y="544"/>
                                </a:lnTo>
                                <a:lnTo>
                                  <a:pt x="901" y="544"/>
                                </a:lnTo>
                                <a:lnTo>
                                  <a:pt x="902" y="544"/>
                                </a:lnTo>
                                <a:lnTo>
                                  <a:pt x="902" y="545"/>
                                </a:lnTo>
                                <a:lnTo>
                                  <a:pt x="902" y="545"/>
                                </a:lnTo>
                                <a:lnTo>
                                  <a:pt x="903" y="545"/>
                                </a:lnTo>
                                <a:lnTo>
                                  <a:pt x="903" y="545"/>
                                </a:lnTo>
                                <a:lnTo>
                                  <a:pt x="903" y="545"/>
                                </a:lnTo>
                                <a:lnTo>
                                  <a:pt x="904" y="545"/>
                                </a:lnTo>
                                <a:lnTo>
                                  <a:pt x="904" y="545"/>
                                </a:lnTo>
                                <a:lnTo>
                                  <a:pt x="905" y="545"/>
                                </a:lnTo>
                                <a:lnTo>
                                  <a:pt x="905" y="545"/>
                                </a:lnTo>
                                <a:lnTo>
                                  <a:pt x="905" y="546"/>
                                </a:lnTo>
                                <a:lnTo>
                                  <a:pt x="906" y="546"/>
                                </a:lnTo>
                                <a:lnTo>
                                  <a:pt x="906" y="545"/>
                                </a:lnTo>
                                <a:lnTo>
                                  <a:pt x="906" y="545"/>
                                </a:lnTo>
                                <a:lnTo>
                                  <a:pt x="907" y="545"/>
                                </a:lnTo>
                                <a:lnTo>
                                  <a:pt x="907" y="545"/>
                                </a:lnTo>
                                <a:lnTo>
                                  <a:pt x="907" y="545"/>
                                </a:lnTo>
                                <a:lnTo>
                                  <a:pt x="908" y="545"/>
                                </a:lnTo>
                                <a:lnTo>
                                  <a:pt x="908" y="545"/>
                                </a:lnTo>
                                <a:lnTo>
                                  <a:pt x="909" y="545"/>
                                </a:lnTo>
                                <a:lnTo>
                                  <a:pt x="909" y="545"/>
                                </a:lnTo>
                                <a:lnTo>
                                  <a:pt x="909" y="545"/>
                                </a:lnTo>
                                <a:lnTo>
                                  <a:pt x="910" y="545"/>
                                </a:lnTo>
                                <a:lnTo>
                                  <a:pt x="910" y="545"/>
                                </a:lnTo>
                                <a:lnTo>
                                  <a:pt x="910" y="545"/>
                                </a:lnTo>
                                <a:lnTo>
                                  <a:pt x="911" y="545"/>
                                </a:lnTo>
                                <a:lnTo>
                                  <a:pt x="911" y="545"/>
                                </a:lnTo>
                                <a:lnTo>
                                  <a:pt x="911" y="545"/>
                                </a:lnTo>
                                <a:lnTo>
                                  <a:pt x="912" y="545"/>
                                </a:lnTo>
                                <a:lnTo>
                                  <a:pt x="912" y="545"/>
                                </a:lnTo>
                                <a:lnTo>
                                  <a:pt x="912" y="545"/>
                                </a:lnTo>
                                <a:lnTo>
                                  <a:pt x="912" y="545"/>
                                </a:lnTo>
                                <a:lnTo>
                                  <a:pt x="913" y="546"/>
                                </a:lnTo>
                                <a:lnTo>
                                  <a:pt x="913" y="546"/>
                                </a:lnTo>
                                <a:lnTo>
                                  <a:pt x="914" y="546"/>
                                </a:lnTo>
                                <a:lnTo>
                                  <a:pt x="914" y="547"/>
                                </a:lnTo>
                                <a:lnTo>
                                  <a:pt x="914" y="547"/>
                                </a:lnTo>
                                <a:lnTo>
                                  <a:pt x="914" y="548"/>
                                </a:lnTo>
                                <a:lnTo>
                                  <a:pt x="914" y="548"/>
                                </a:lnTo>
                                <a:lnTo>
                                  <a:pt x="914" y="549"/>
                                </a:lnTo>
                                <a:lnTo>
                                  <a:pt x="915" y="549"/>
                                </a:lnTo>
                                <a:lnTo>
                                  <a:pt x="915" y="549"/>
                                </a:lnTo>
                                <a:lnTo>
                                  <a:pt x="915" y="549"/>
                                </a:lnTo>
                                <a:lnTo>
                                  <a:pt x="916" y="550"/>
                                </a:lnTo>
                                <a:lnTo>
                                  <a:pt x="915" y="550"/>
                                </a:lnTo>
                                <a:lnTo>
                                  <a:pt x="915" y="551"/>
                                </a:lnTo>
                                <a:lnTo>
                                  <a:pt x="915" y="551"/>
                                </a:lnTo>
                                <a:lnTo>
                                  <a:pt x="915" y="551"/>
                                </a:lnTo>
                                <a:lnTo>
                                  <a:pt x="915" y="552"/>
                                </a:lnTo>
                                <a:lnTo>
                                  <a:pt x="915" y="553"/>
                                </a:lnTo>
                                <a:lnTo>
                                  <a:pt x="915" y="553"/>
                                </a:lnTo>
                                <a:lnTo>
                                  <a:pt x="914" y="553"/>
                                </a:lnTo>
                                <a:lnTo>
                                  <a:pt x="914" y="554"/>
                                </a:lnTo>
                                <a:lnTo>
                                  <a:pt x="914" y="555"/>
                                </a:lnTo>
                                <a:lnTo>
                                  <a:pt x="914" y="555"/>
                                </a:lnTo>
                                <a:lnTo>
                                  <a:pt x="914" y="556"/>
                                </a:lnTo>
                                <a:lnTo>
                                  <a:pt x="913" y="556"/>
                                </a:lnTo>
                                <a:lnTo>
                                  <a:pt x="913" y="556"/>
                                </a:lnTo>
                                <a:lnTo>
                                  <a:pt x="913" y="557"/>
                                </a:lnTo>
                                <a:lnTo>
                                  <a:pt x="912" y="558"/>
                                </a:lnTo>
                                <a:lnTo>
                                  <a:pt x="912" y="558"/>
                                </a:lnTo>
                                <a:lnTo>
                                  <a:pt x="913" y="558"/>
                                </a:lnTo>
                                <a:lnTo>
                                  <a:pt x="913" y="558"/>
                                </a:lnTo>
                                <a:lnTo>
                                  <a:pt x="914" y="558"/>
                                </a:lnTo>
                                <a:lnTo>
                                  <a:pt x="914" y="558"/>
                                </a:lnTo>
                                <a:lnTo>
                                  <a:pt x="914" y="559"/>
                                </a:lnTo>
                                <a:lnTo>
                                  <a:pt x="914" y="559"/>
                                </a:lnTo>
                                <a:lnTo>
                                  <a:pt x="914" y="559"/>
                                </a:lnTo>
                                <a:lnTo>
                                  <a:pt x="915" y="559"/>
                                </a:lnTo>
                                <a:lnTo>
                                  <a:pt x="915" y="560"/>
                                </a:lnTo>
                                <a:lnTo>
                                  <a:pt x="915" y="560"/>
                                </a:lnTo>
                                <a:lnTo>
                                  <a:pt x="915" y="560"/>
                                </a:lnTo>
                                <a:lnTo>
                                  <a:pt x="915" y="561"/>
                                </a:lnTo>
                                <a:lnTo>
                                  <a:pt x="915" y="561"/>
                                </a:lnTo>
                                <a:lnTo>
                                  <a:pt x="916" y="561"/>
                                </a:lnTo>
                                <a:lnTo>
                                  <a:pt x="916" y="561"/>
                                </a:lnTo>
                                <a:lnTo>
                                  <a:pt x="916" y="561"/>
                                </a:lnTo>
                                <a:lnTo>
                                  <a:pt x="916" y="560"/>
                                </a:lnTo>
                                <a:lnTo>
                                  <a:pt x="916" y="560"/>
                                </a:lnTo>
                                <a:lnTo>
                                  <a:pt x="917" y="560"/>
                                </a:lnTo>
                                <a:lnTo>
                                  <a:pt x="917" y="559"/>
                                </a:lnTo>
                                <a:lnTo>
                                  <a:pt x="917" y="559"/>
                                </a:lnTo>
                                <a:lnTo>
                                  <a:pt x="917" y="559"/>
                                </a:lnTo>
                                <a:lnTo>
                                  <a:pt x="917" y="558"/>
                                </a:lnTo>
                                <a:lnTo>
                                  <a:pt x="918" y="558"/>
                                </a:lnTo>
                                <a:lnTo>
                                  <a:pt x="918" y="558"/>
                                </a:lnTo>
                                <a:lnTo>
                                  <a:pt x="918" y="558"/>
                                </a:lnTo>
                                <a:lnTo>
                                  <a:pt x="919" y="557"/>
                                </a:lnTo>
                                <a:lnTo>
                                  <a:pt x="921" y="558"/>
                                </a:lnTo>
                                <a:lnTo>
                                  <a:pt x="920" y="558"/>
                                </a:lnTo>
                                <a:lnTo>
                                  <a:pt x="920" y="561"/>
                                </a:lnTo>
                                <a:lnTo>
                                  <a:pt x="920" y="562"/>
                                </a:lnTo>
                                <a:lnTo>
                                  <a:pt x="920" y="566"/>
                                </a:lnTo>
                                <a:lnTo>
                                  <a:pt x="920" y="569"/>
                                </a:lnTo>
                                <a:lnTo>
                                  <a:pt x="921" y="574"/>
                                </a:lnTo>
                                <a:lnTo>
                                  <a:pt x="921" y="576"/>
                                </a:lnTo>
                                <a:lnTo>
                                  <a:pt x="921" y="576"/>
                                </a:lnTo>
                                <a:lnTo>
                                  <a:pt x="921" y="577"/>
                                </a:lnTo>
                                <a:lnTo>
                                  <a:pt x="921" y="578"/>
                                </a:lnTo>
                                <a:lnTo>
                                  <a:pt x="921" y="579"/>
                                </a:lnTo>
                                <a:lnTo>
                                  <a:pt x="923" y="585"/>
                                </a:lnTo>
                                <a:lnTo>
                                  <a:pt x="923" y="590"/>
                                </a:lnTo>
                                <a:lnTo>
                                  <a:pt x="923" y="592"/>
                                </a:lnTo>
                                <a:lnTo>
                                  <a:pt x="923" y="592"/>
                                </a:lnTo>
                                <a:lnTo>
                                  <a:pt x="924" y="596"/>
                                </a:lnTo>
                                <a:lnTo>
                                  <a:pt x="924" y="598"/>
                                </a:lnTo>
                                <a:lnTo>
                                  <a:pt x="923" y="603"/>
                                </a:lnTo>
                                <a:lnTo>
                                  <a:pt x="920" y="604"/>
                                </a:lnTo>
                                <a:lnTo>
                                  <a:pt x="918" y="605"/>
                                </a:lnTo>
                                <a:lnTo>
                                  <a:pt x="912" y="607"/>
                                </a:lnTo>
                                <a:lnTo>
                                  <a:pt x="912" y="608"/>
                                </a:lnTo>
                                <a:lnTo>
                                  <a:pt x="910" y="610"/>
                                </a:lnTo>
                                <a:lnTo>
                                  <a:pt x="910" y="610"/>
                                </a:lnTo>
                                <a:lnTo>
                                  <a:pt x="908" y="612"/>
                                </a:lnTo>
                                <a:lnTo>
                                  <a:pt x="908" y="613"/>
                                </a:lnTo>
                                <a:lnTo>
                                  <a:pt x="907" y="614"/>
                                </a:lnTo>
                                <a:lnTo>
                                  <a:pt x="905" y="618"/>
                                </a:lnTo>
                                <a:lnTo>
                                  <a:pt x="905" y="620"/>
                                </a:lnTo>
                                <a:lnTo>
                                  <a:pt x="905" y="624"/>
                                </a:lnTo>
                                <a:lnTo>
                                  <a:pt x="903" y="628"/>
                                </a:lnTo>
                                <a:lnTo>
                                  <a:pt x="902" y="628"/>
                                </a:lnTo>
                                <a:lnTo>
                                  <a:pt x="902" y="629"/>
                                </a:lnTo>
                                <a:lnTo>
                                  <a:pt x="902" y="630"/>
                                </a:lnTo>
                                <a:lnTo>
                                  <a:pt x="902" y="630"/>
                                </a:lnTo>
                                <a:lnTo>
                                  <a:pt x="899" y="634"/>
                                </a:lnTo>
                                <a:lnTo>
                                  <a:pt x="898" y="636"/>
                                </a:lnTo>
                                <a:lnTo>
                                  <a:pt x="897" y="637"/>
                                </a:lnTo>
                                <a:lnTo>
                                  <a:pt x="896" y="639"/>
                                </a:lnTo>
                                <a:lnTo>
                                  <a:pt x="894" y="641"/>
                                </a:lnTo>
                                <a:lnTo>
                                  <a:pt x="894" y="643"/>
                                </a:lnTo>
                                <a:lnTo>
                                  <a:pt x="893" y="645"/>
                                </a:lnTo>
                                <a:lnTo>
                                  <a:pt x="892" y="648"/>
                                </a:lnTo>
                                <a:lnTo>
                                  <a:pt x="888" y="650"/>
                                </a:lnTo>
                                <a:lnTo>
                                  <a:pt x="885" y="652"/>
                                </a:lnTo>
                                <a:lnTo>
                                  <a:pt x="883" y="654"/>
                                </a:lnTo>
                                <a:lnTo>
                                  <a:pt x="883" y="655"/>
                                </a:lnTo>
                                <a:lnTo>
                                  <a:pt x="883" y="655"/>
                                </a:lnTo>
                                <a:lnTo>
                                  <a:pt x="883" y="656"/>
                                </a:lnTo>
                                <a:lnTo>
                                  <a:pt x="882" y="657"/>
                                </a:lnTo>
                                <a:lnTo>
                                  <a:pt x="881" y="659"/>
                                </a:lnTo>
                                <a:lnTo>
                                  <a:pt x="881" y="659"/>
                                </a:lnTo>
                                <a:lnTo>
                                  <a:pt x="881" y="660"/>
                                </a:lnTo>
                                <a:lnTo>
                                  <a:pt x="883" y="662"/>
                                </a:lnTo>
                                <a:lnTo>
                                  <a:pt x="884" y="664"/>
                                </a:lnTo>
                                <a:lnTo>
                                  <a:pt x="886" y="663"/>
                                </a:lnTo>
                                <a:lnTo>
                                  <a:pt x="887" y="663"/>
                                </a:lnTo>
                                <a:lnTo>
                                  <a:pt x="889" y="661"/>
                                </a:lnTo>
                                <a:lnTo>
                                  <a:pt x="894" y="662"/>
                                </a:lnTo>
                                <a:lnTo>
                                  <a:pt x="895" y="665"/>
                                </a:lnTo>
                                <a:lnTo>
                                  <a:pt x="896" y="667"/>
                                </a:lnTo>
                                <a:lnTo>
                                  <a:pt x="898" y="667"/>
                                </a:lnTo>
                                <a:lnTo>
                                  <a:pt x="901" y="669"/>
                                </a:lnTo>
                                <a:lnTo>
                                  <a:pt x="903" y="669"/>
                                </a:lnTo>
                                <a:lnTo>
                                  <a:pt x="905" y="670"/>
                                </a:lnTo>
                                <a:lnTo>
                                  <a:pt x="908" y="671"/>
                                </a:lnTo>
                                <a:lnTo>
                                  <a:pt x="911" y="673"/>
                                </a:lnTo>
                                <a:lnTo>
                                  <a:pt x="913" y="677"/>
                                </a:lnTo>
                                <a:lnTo>
                                  <a:pt x="912" y="679"/>
                                </a:lnTo>
                                <a:lnTo>
                                  <a:pt x="909" y="681"/>
                                </a:lnTo>
                                <a:lnTo>
                                  <a:pt x="904" y="682"/>
                                </a:lnTo>
                                <a:lnTo>
                                  <a:pt x="901" y="684"/>
                                </a:lnTo>
                                <a:lnTo>
                                  <a:pt x="898" y="686"/>
                                </a:lnTo>
                                <a:lnTo>
                                  <a:pt x="898" y="687"/>
                                </a:lnTo>
                                <a:lnTo>
                                  <a:pt x="895" y="691"/>
                                </a:lnTo>
                                <a:lnTo>
                                  <a:pt x="891" y="692"/>
                                </a:lnTo>
                                <a:lnTo>
                                  <a:pt x="889" y="692"/>
                                </a:lnTo>
                                <a:lnTo>
                                  <a:pt x="885" y="692"/>
                                </a:lnTo>
                                <a:lnTo>
                                  <a:pt x="885" y="691"/>
                                </a:lnTo>
                                <a:lnTo>
                                  <a:pt x="884" y="691"/>
                                </a:lnTo>
                                <a:lnTo>
                                  <a:pt x="881" y="691"/>
                                </a:lnTo>
                                <a:lnTo>
                                  <a:pt x="880" y="691"/>
                                </a:lnTo>
                                <a:lnTo>
                                  <a:pt x="877" y="693"/>
                                </a:lnTo>
                                <a:lnTo>
                                  <a:pt x="873" y="697"/>
                                </a:lnTo>
                                <a:lnTo>
                                  <a:pt x="871" y="697"/>
                                </a:lnTo>
                                <a:lnTo>
                                  <a:pt x="869" y="698"/>
                                </a:lnTo>
                                <a:lnTo>
                                  <a:pt x="865" y="698"/>
                                </a:lnTo>
                                <a:lnTo>
                                  <a:pt x="862" y="696"/>
                                </a:lnTo>
                                <a:lnTo>
                                  <a:pt x="862" y="693"/>
                                </a:lnTo>
                                <a:lnTo>
                                  <a:pt x="862" y="691"/>
                                </a:lnTo>
                                <a:lnTo>
                                  <a:pt x="864" y="690"/>
                                </a:lnTo>
                                <a:lnTo>
                                  <a:pt x="865" y="688"/>
                                </a:lnTo>
                                <a:lnTo>
                                  <a:pt x="866" y="685"/>
                                </a:lnTo>
                                <a:lnTo>
                                  <a:pt x="866" y="684"/>
                                </a:lnTo>
                                <a:lnTo>
                                  <a:pt x="867" y="684"/>
                                </a:lnTo>
                                <a:lnTo>
                                  <a:pt x="866" y="678"/>
                                </a:lnTo>
                                <a:lnTo>
                                  <a:pt x="865" y="675"/>
                                </a:lnTo>
                                <a:lnTo>
                                  <a:pt x="864" y="673"/>
                                </a:lnTo>
                                <a:lnTo>
                                  <a:pt x="861" y="672"/>
                                </a:lnTo>
                                <a:lnTo>
                                  <a:pt x="858" y="671"/>
                                </a:lnTo>
                                <a:lnTo>
                                  <a:pt x="855" y="667"/>
                                </a:lnTo>
                                <a:lnTo>
                                  <a:pt x="853" y="662"/>
                                </a:lnTo>
                                <a:lnTo>
                                  <a:pt x="852" y="659"/>
                                </a:lnTo>
                                <a:lnTo>
                                  <a:pt x="851" y="658"/>
                                </a:lnTo>
                                <a:lnTo>
                                  <a:pt x="851" y="657"/>
                                </a:lnTo>
                                <a:lnTo>
                                  <a:pt x="851" y="657"/>
                                </a:lnTo>
                                <a:lnTo>
                                  <a:pt x="850" y="656"/>
                                </a:lnTo>
                                <a:lnTo>
                                  <a:pt x="849" y="655"/>
                                </a:lnTo>
                                <a:lnTo>
                                  <a:pt x="847" y="653"/>
                                </a:lnTo>
                                <a:lnTo>
                                  <a:pt x="842" y="651"/>
                                </a:lnTo>
                                <a:lnTo>
                                  <a:pt x="842" y="649"/>
                                </a:lnTo>
                                <a:lnTo>
                                  <a:pt x="842" y="647"/>
                                </a:lnTo>
                                <a:lnTo>
                                  <a:pt x="841" y="643"/>
                                </a:lnTo>
                                <a:lnTo>
                                  <a:pt x="841" y="642"/>
                                </a:lnTo>
                                <a:lnTo>
                                  <a:pt x="838" y="638"/>
                                </a:lnTo>
                                <a:lnTo>
                                  <a:pt x="837" y="635"/>
                                </a:lnTo>
                                <a:lnTo>
                                  <a:pt x="836" y="632"/>
                                </a:lnTo>
                                <a:lnTo>
                                  <a:pt x="836" y="632"/>
                                </a:lnTo>
                                <a:lnTo>
                                  <a:pt x="835" y="631"/>
                                </a:lnTo>
                                <a:lnTo>
                                  <a:pt x="835" y="631"/>
                                </a:lnTo>
                                <a:lnTo>
                                  <a:pt x="835" y="630"/>
                                </a:lnTo>
                                <a:lnTo>
                                  <a:pt x="832" y="624"/>
                                </a:lnTo>
                                <a:lnTo>
                                  <a:pt x="833" y="619"/>
                                </a:lnTo>
                                <a:lnTo>
                                  <a:pt x="833" y="613"/>
                                </a:lnTo>
                                <a:lnTo>
                                  <a:pt x="834" y="612"/>
                                </a:lnTo>
                                <a:lnTo>
                                  <a:pt x="834" y="612"/>
                                </a:lnTo>
                                <a:lnTo>
                                  <a:pt x="837" y="607"/>
                                </a:lnTo>
                                <a:lnTo>
                                  <a:pt x="840" y="610"/>
                                </a:lnTo>
                                <a:lnTo>
                                  <a:pt x="841" y="611"/>
                                </a:lnTo>
                                <a:lnTo>
                                  <a:pt x="843" y="614"/>
                                </a:lnTo>
                                <a:lnTo>
                                  <a:pt x="844" y="614"/>
                                </a:lnTo>
                                <a:lnTo>
                                  <a:pt x="847" y="614"/>
                                </a:lnTo>
                                <a:lnTo>
                                  <a:pt x="852" y="613"/>
                                </a:lnTo>
                                <a:lnTo>
                                  <a:pt x="855" y="611"/>
                                </a:lnTo>
                                <a:lnTo>
                                  <a:pt x="858" y="607"/>
                                </a:lnTo>
                                <a:lnTo>
                                  <a:pt x="859" y="607"/>
                                </a:lnTo>
                                <a:lnTo>
                                  <a:pt x="862" y="601"/>
                                </a:lnTo>
                                <a:lnTo>
                                  <a:pt x="862" y="601"/>
                                </a:lnTo>
                                <a:lnTo>
                                  <a:pt x="862" y="598"/>
                                </a:lnTo>
                                <a:lnTo>
                                  <a:pt x="861" y="595"/>
                                </a:lnTo>
                                <a:lnTo>
                                  <a:pt x="857" y="592"/>
                                </a:lnTo>
                                <a:lnTo>
                                  <a:pt x="856" y="589"/>
                                </a:lnTo>
                                <a:lnTo>
                                  <a:pt x="856" y="587"/>
                                </a:lnTo>
                                <a:lnTo>
                                  <a:pt x="856" y="585"/>
                                </a:lnTo>
                                <a:lnTo>
                                  <a:pt x="856" y="583"/>
                                </a:lnTo>
                                <a:lnTo>
                                  <a:pt x="857" y="582"/>
                                </a:lnTo>
                                <a:lnTo>
                                  <a:pt x="858" y="580"/>
                                </a:lnTo>
                                <a:lnTo>
                                  <a:pt x="858" y="580"/>
                                </a:lnTo>
                                <a:lnTo>
                                  <a:pt x="858" y="580"/>
                                </a:lnTo>
                                <a:lnTo>
                                  <a:pt x="859" y="576"/>
                                </a:lnTo>
                                <a:lnTo>
                                  <a:pt x="860" y="574"/>
                                </a:lnTo>
                                <a:lnTo>
                                  <a:pt x="862" y="572"/>
                                </a:lnTo>
                                <a:lnTo>
                                  <a:pt x="862" y="571"/>
                                </a:lnTo>
                                <a:lnTo>
                                  <a:pt x="864" y="569"/>
                                </a:lnTo>
                                <a:lnTo>
                                  <a:pt x="866" y="567"/>
                                </a:lnTo>
                                <a:lnTo>
                                  <a:pt x="867" y="567"/>
                                </a:lnTo>
                                <a:lnTo>
                                  <a:pt x="870" y="567"/>
                                </a:lnTo>
                                <a:lnTo>
                                  <a:pt x="871" y="567"/>
                                </a:lnTo>
                                <a:lnTo>
                                  <a:pt x="875" y="566"/>
                                </a:lnTo>
                                <a:lnTo>
                                  <a:pt x="877" y="565"/>
                                </a:lnTo>
                                <a:lnTo>
                                  <a:pt x="880" y="564"/>
                                </a:lnTo>
                                <a:lnTo>
                                  <a:pt x="881" y="563"/>
                                </a:lnTo>
                                <a:lnTo>
                                  <a:pt x="885" y="560"/>
                                </a:lnTo>
                                <a:lnTo>
                                  <a:pt x="887" y="556"/>
                                </a:lnTo>
                                <a:lnTo>
                                  <a:pt x="887" y="551"/>
                                </a:lnTo>
                                <a:lnTo>
                                  <a:pt x="887" y="550"/>
                                </a:lnTo>
                                <a:lnTo>
                                  <a:pt x="887" y="549"/>
                                </a:lnTo>
                                <a:lnTo>
                                  <a:pt x="886" y="549"/>
                                </a:lnTo>
                                <a:lnTo>
                                  <a:pt x="886" y="549"/>
                                </a:lnTo>
                                <a:lnTo>
                                  <a:pt x="886" y="548"/>
                                </a:lnTo>
                                <a:lnTo>
                                  <a:pt x="885" y="548"/>
                                </a:lnTo>
                                <a:lnTo>
                                  <a:pt x="885" y="548"/>
                                </a:lnTo>
                                <a:lnTo>
                                  <a:pt x="885" y="548"/>
                                </a:lnTo>
                                <a:lnTo>
                                  <a:pt x="885" y="547"/>
                                </a:lnTo>
                                <a:lnTo>
                                  <a:pt x="885" y="547"/>
                                </a:lnTo>
                                <a:lnTo>
                                  <a:pt x="884" y="547"/>
                                </a:lnTo>
                                <a:lnTo>
                                  <a:pt x="885" y="546"/>
                                </a:lnTo>
                                <a:lnTo>
                                  <a:pt x="885" y="546"/>
                                </a:lnTo>
                                <a:lnTo>
                                  <a:pt x="884" y="545"/>
                                </a:lnTo>
                                <a:lnTo>
                                  <a:pt x="884" y="545"/>
                                </a:lnTo>
                                <a:lnTo>
                                  <a:pt x="884" y="545"/>
                                </a:lnTo>
                                <a:lnTo>
                                  <a:pt x="884" y="544"/>
                                </a:lnTo>
                                <a:lnTo>
                                  <a:pt x="884" y="544"/>
                                </a:lnTo>
                                <a:lnTo>
                                  <a:pt x="884" y="544"/>
                                </a:lnTo>
                                <a:lnTo>
                                  <a:pt x="884" y="543"/>
                                </a:lnTo>
                                <a:lnTo>
                                  <a:pt x="884" y="543"/>
                                </a:lnTo>
                                <a:lnTo>
                                  <a:pt x="884" y="542"/>
                                </a:lnTo>
                                <a:lnTo>
                                  <a:pt x="884" y="542"/>
                                </a:lnTo>
                                <a:lnTo>
                                  <a:pt x="884" y="542"/>
                                </a:lnTo>
                                <a:lnTo>
                                  <a:pt x="884" y="541"/>
                                </a:lnTo>
                                <a:lnTo>
                                  <a:pt x="884" y="541"/>
                                </a:lnTo>
                                <a:lnTo>
                                  <a:pt x="884" y="540"/>
                                </a:lnTo>
                                <a:lnTo>
                                  <a:pt x="884" y="540"/>
                                </a:lnTo>
                                <a:lnTo>
                                  <a:pt x="884" y="540"/>
                                </a:lnTo>
                                <a:lnTo>
                                  <a:pt x="884" y="539"/>
                                </a:lnTo>
                              </a:path>
                            </a:pathLst>
                          </a:custGeom>
                          <a:noFill/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27" name="Google Shape;298;g3acfd759735_0_37">
                            <a:extLst>
                              <a:ext uri="{FF2B5EF4-FFF2-40B4-BE49-F238E27FC236}">
                                <a16:creationId xmlns:a16="http://schemas.microsoft.com/office/drawing/2014/main" id="{EC4794EF-2AD1-038F-C8BC-1D0D150D3BB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719763" y="3786188"/>
                            <a:ext cx="109538" cy="112713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69" h="71" extrusionOk="0">
                                <a:moveTo>
                                  <a:pt x="37" y="2"/>
                                </a:moveTo>
                                <a:lnTo>
                                  <a:pt x="39" y="6"/>
                                </a:lnTo>
                                <a:lnTo>
                                  <a:pt x="40" y="6"/>
                                </a:lnTo>
                                <a:lnTo>
                                  <a:pt x="41" y="6"/>
                                </a:lnTo>
                                <a:lnTo>
                                  <a:pt x="43" y="5"/>
                                </a:lnTo>
                                <a:lnTo>
                                  <a:pt x="45" y="5"/>
                                </a:lnTo>
                                <a:lnTo>
                                  <a:pt x="48" y="7"/>
                                </a:lnTo>
                                <a:lnTo>
                                  <a:pt x="50" y="6"/>
                                </a:lnTo>
                                <a:lnTo>
                                  <a:pt x="52" y="6"/>
                                </a:lnTo>
                                <a:lnTo>
                                  <a:pt x="53" y="6"/>
                                </a:lnTo>
                                <a:lnTo>
                                  <a:pt x="54" y="6"/>
                                </a:lnTo>
                                <a:lnTo>
                                  <a:pt x="54" y="6"/>
                                </a:lnTo>
                                <a:lnTo>
                                  <a:pt x="56" y="4"/>
                                </a:lnTo>
                                <a:lnTo>
                                  <a:pt x="59" y="4"/>
                                </a:lnTo>
                                <a:lnTo>
                                  <a:pt x="60" y="4"/>
                                </a:lnTo>
                                <a:lnTo>
                                  <a:pt x="61" y="5"/>
                                </a:lnTo>
                                <a:lnTo>
                                  <a:pt x="61" y="5"/>
                                </a:lnTo>
                                <a:lnTo>
                                  <a:pt x="61" y="5"/>
                                </a:lnTo>
                                <a:lnTo>
                                  <a:pt x="61" y="6"/>
                                </a:lnTo>
                                <a:lnTo>
                                  <a:pt x="62" y="7"/>
                                </a:lnTo>
                                <a:lnTo>
                                  <a:pt x="62" y="8"/>
                                </a:lnTo>
                                <a:lnTo>
                                  <a:pt x="63" y="11"/>
                                </a:lnTo>
                                <a:lnTo>
                                  <a:pt x="63" y="13"/>
                                </a:lnTo>
                                <a:lnTo>
                                  <a:pt x="64" y="14"/>
                                </a:lnTo>
                                <a:lnTo>
                                  <a:pt x="65" y="17"/>
                                </a:lnTo>
                                <a:lnTo>
                                  <a:pt x="66" y="18"/>
                                </a:lnTo>
                                <a:lnTo>
                                  <a:pt x="66" y="19"/>
                                </a:lnTo>
                                <a:lnTo>
                                  <a:pt x="67" y="21"/>
                                </a:lnTo>
                                <a:lnTo>
                                  <a:pt x="68" y="21"/>
                                </a:lnTo>
                                <a:lnTo>
                                  <a:pt x="68" y="23"/>
                                </a:lnTo>
                                <a:lnTo>
                                  <a:pt x="68" y="24"/>
                                </a:lnTo>
                                <a:lnTo>
                                  <a:pt x="69" y="24"/>
                                </a:lnTo>
                                <a:lnTo>
                                  <a:pt x="69" y="24"/>
                                </a:lnTo>
                                <a:lnTo>
                                  <a:pt x="69" y="26"/>
                                </a:lnTo>
                                <a:lnTo>
                                  <a:pt x="69" y="27"/>
                                </a:lnTo>
                                <a:lnTo>
                                  <a:pt x="69" y="29"/>
                                </a:lnTo>
                                <a:lnTo>
                                  <a:pt x="69" y="31"/>
                                </a:lnTo>
                                <a:lnTo>
                                  <a:pt x="69" y="31"/>
                                </a:lnTo>
                                <a:lnTo>
                                  <a:pt x="69" y="33"/>
                                </a:lnTo>
                                <a:lnTo>
                                  <a:pt x="69" y="35"/>
                                </a:lnTo>
                                <a:lnTo>
                                  <a:pt x="68" y="37"/>
                                </a:lnTo>
                                <a:lnTo>
                                  <a:pt x="66" y="39"/>
                                </a:lnTo>
                                <a:lnTo>
                                  <a:pt x="68" y="41"/>
                                </a:lnTo>
                                <a:lnTo>
                                  <a:pt x="66" y="44"/>
                                </a:lnTo>
                                <a:lnTo>
                                  <a:pt x="65" y="45"/>
                                </a:lnTo>
                                <a:lnTo>
                                  <a:pt x="62" y="44"/>
                                </a:lnTo>
                                <a:lnTo>
                                  <a:pt x="60" y="43"/>
                                </a:lnTo>
                                <a:lnTo>
                                  <a:pt x="57" y="42"/>
                                </a:lnTo>
                                <a:lnTo>
                                  <a:pt x="57" y="42"/>
                                </a:lnTo>
                                <a:lnTo>
                                  <a:pt x="55" y="43"/>
                                </a:lnTo>
                                <a:lnTo>
                                  <a:pt x="57" y="45"/>
                                </a:lnTo>
                                <a:lnTo>
                                  <a:pt x="59" y="46"/>
                                </a:lnTo>
                                <a:lnTo>
                                  <a:pt x="60" y="46"/>
                                </a:lnTo>
                                <a:lnTo>
                                  <a:pt x="60" y="47"/>
                                </a:lnTo>
                                <a:lnTo>
                                  <a:pt x="62" y="48"/>
                                </a:lnTo>
                                <a:lnTo>
                                  <a:pt x="61" y="50"/>
                                </a:lnTo>
                                <a:lnTo>
                                  <a:pt x="60" y="52"/>
                                </a:lnTo>
                                <a:lnTo>
                                  <a:pt x="61" y="54"/>
                                </a:lnTo>
                                <a:lnTo>
                                  <a:pt x="60" y="57"/>
                                </a:lnTo>
                                <a:lnTo>
                                  <a:pt x="60" y="58"/>
                                </a:lnTo>
                                <a:lnTo>
                                  <a:pt x="59" y="61"/>
                                </a:lnTo>
                                <a:lnTo>
                                  <a:pt x="58" y="58"/>
                                </a:lnTo>
                                <a:lnTo>
                                  <a:pt x="57" y="58"/>
                                </a:lnTo>
                                <a:lnTo>
                                  <a:pt x="55" y="58"/>
                                </a:lnTo>
                                <a:lnTo>
                                  <a:pt x="55" y="58"/>
                                </a:lnTo>
                                <a:lnTo>
                                  <a:pt x="53" y="59"/>
                                </a:lnTo>
                                <a:lnTo>
                                  <a:pt x="52" y="59"/>
                                </a:lnTo>
                                <a:lnTo>
                                  <a:pt x="50" y="58"/>
                                </a:lnTo>
                                <a:lnTo>
                                  <a:pt x="48" y="59"/>
                                </a:lnTo>
                                <a:lnTo>
                                  <a:pt x="48" y="61"/>
                                </a:lnTo>
                                <a:lnTo>
                                  <a:pt x="49" y="62"/>
                                </a:lnTo>
                                <a:lnTo>
                                  <a:pt x="48" y="63"/>
                                </a:lnTo>
                                <a:lnTo>
                                  <a:pt x="48" y="65"/>
                                </a:lnTo>
                                <a:lnTo>
                                  <a:pt x="48" y="66"/>
                                </a:lnTo>
                                <a:lnTo>
                                  <a:pt x="48" y="67"/>
                                </a:lnTo>
                                <a:lnTo>
                                  <a:pt x="48" y="67"/>
                                </a:lnTo>
                                <a:lnTo>
                                  <a:pt x="48" y="70"/>
                                </a:lnTo>
                                <a:lnTo>
                                  <a:pt x="46" y="70"/>
                                </a:lnTo>
                                <a:lnTo>
                                  <a:pt x="45" y="70"/>
                                </a:lnTo>
                                <a:lnTo>
                                  <a:pt x="44" y="70"/>
                                </a:lnTo>
                                <a:lnTo>
                                  <a:pt x="44" y="70"/>
                                </a:lnTo>
                                <a:lnTo>
                                  <a:pt x="44" y="70"/>
                                </a:lnTo>
                                <a:lnTo>
                                  <a:pt x="44" y="70"/>
                                </a:lnTo>
                                <a:lnTo>
                                  <a:pt x="43" y="70"/>
                                </a:lnTo>
                                <a:lnTo>
                                  <a:pt x="42" y="71"/>
                                </a:lnTo>
                                <a:lnTo>
                                  <a:pt x="41" y="71"/>
                                </a:lnTo>
                                <a:lnTo>
                                  <a:pt x="39" y="71"/>
                                </a:lnTo>
                                <a:lnTo>
                                  <a:pt x="38" y="71"/>
                                </a:lnTo>
                                <a:lnTo>
                                  <a:pt x="37" y="71"/>
                                </a:lnTo>
                                <a:lnTo>
                                  <a:pt x="36" y="69"/>
                                </a:lnTo>
                                <a:lnTo>
                                  <a:pt x="36" y="66"/>
                                </a:lnTo>
                                <a:lnTo>
                                  <a:pt x="35" y="66"/>
                                </a:lnTo>
                                <a:lnTo>
                                  <a:pt x="35" y="65"/>
                                </a:lnTo>
                                <a:lnTo>
                                  <a:pt x="34" y="65"/>
                                </a:lnTo>
                                <a:lnTo>
                                  <a:pt x="31" y="66"/>
                                </a:lnTo>
                                <a:lnTo>
                                  <a:pt x="30" y="66"/>
                                </a:lnTo>
                                <a:lnTo>
                                  <a:pt x="30" y="65"/>
                                </a:lnTo>
                                <a:lnTo>
                                  <a:pt x="27" y="63"/>
                                </a:lnTo>
                                <a:lnTo>
                                  <a:pt x="27" y="62"/>
                                </a:lnTo>
                                <a:lnTo>
                                  <a:pt x="27" y="61"/>
                                </a:lnTo>
                                <a:lnTo>
                                  <a:pt x="28" y="60"/>
                                </a:lnTo>
                                <a:lnTo>
                                  <a:pt x="27" y="59"/>
                                </a:lnTo>
                                <a:lnTo>
                                  <a:pt x="27" y="55"/>
                                </a:lnTo>
                                <a:lnTo>
                                  <a:pt x="27" y="54"/>
                                </a:lnTo>
                                <a:lnTo>
                                  <a:pt x="27" y="53"/>
                                </a:lnTo>
                                <a:lnTo>
                                  <a:pt x="27" y="53"/>
                                </a:lnTo>
                                <a:lnTo>
                                  <a:pt x="25" y="53"/>
                                </a:lnTo>
                                <a:lnTo>
                                  <a:pt x="24" y="52"/>
                                </a:lnTo>
                                <a:lnTo>
                                  <a:pt x="22" y="51"/>
                                </a:lnTo>
                                <a:lnTo>
                                  <a:pt x="21" y="50"/>
                                </a:lnTo>
                                <a:lnTo>
                                  <a:pt x="20" y="48"/>
                                </a:lnTo>
                                <a:lnTo>
                                  <a:pt x="20" y="48"/>
                                </a:lnTo>
                                <a:lnTo>
                                  <a:pt x="18" y="48"/>
                                </a:lnTo>
                                <a:lnTo>
                                  <a:pt x="16" y="47"/>
                                </a:lnTo>
                                <a:lnTo>
                                  <a:pt x="15" y="45"/>
                                </a:lnTo>
                                <a:lnTo>
                                  <a:pt x="14" y="42"/>
                                </a:lnTo>
                                <a:lnTo>
                                  <a:pt x="13" y="43"/>
                                </a:lnTo>
                                <a:lnTo>
                                  <a:pt x="12" y="43"/>
                                </a:lnTo>
                                <a:lnTo>
                                  <a:pt x="10" y="42"/>
                                </a:lnTo>
                                <a:lnTo>
                                  <a:pt x="10" y="41"/>
                                </a:lnTo>
                                <a:lnTo>
                                  <a:pt x="10" y="40"/>
                                </a:lnTo>
                                <a:lnTo>
                                  <a:pt x="9" y="38"/>
                                </a:lnTo>
                                <a:lnTo>
                                  <a:pt x="7" y="37"/>
                                </a:lnTo>
                                <a:lnTo>
                                  <a:pt x="4" y="37"/>
                                </a:lnTo>
                                <a:lnTo>
                                  <a:pt x="1" y="36"/>
                                </a:lnTo>
                                <a:lnTo>
                                  <a:pt x="0" y="34"/>
                                </a:lnTo>
                                <a:lnTo>
                                  <a:pt x="3" y="33"/>
                                </a:lnTo>
                                <a:lnTo>
                                  <a:pt x="3" y="33"/>
                                </a:lnTo>
                                <a:lnTo>
                                  <a:pt x="4" y="33"/>
                                </a:lnTo>
                                <a:lnTo>
                                  <a:pt x="5" y="31"/>
                                </a:lnTo>
                                <a:lnTo>
                                  <a:pt x="5" y="28"/>
                                </a:lnTo>
                                <a:lnTo>
                                  <a:pt x="4" y="27"/>
                                </a:lnTo>
                                <a:lnTo>
                                  <a:pt x="3" y="26"/>
                                </a:lnTo>
                                <a:lnTo>
                                  <a:pt x="3" y="25"/>
                                </a:lnTo>
                                <a:lnTo>
                                  <a:pt x="3" y="24"/>
                                </a:lnTo>
                                <a:lnTo>
                                  <a:pt x="6" y="25"/>
                                </a:lnTo>
                                <a:lnTo>
                                  <a:pt x="7" y="24"/>
                                </a:lnTo>
                                <a:lnTo>
                                  <a:pt x="7" y="22"/>
                                </a:lnTo>
                                <a:lnTo>
                                  <a:pt x="7" y="20"/>
                                </a:lnTo>
                                <a:lnTo>
                                  <a:pt x="7" y="20"/>
                                </a:lnTo>
                                <a:lnTo>
                                  <a:pt x="8" y="18"/>
                                </a:lnTo>
                                <a:lnTo>
                                  <a:pt x="8" y="18"/>
                                </a:lnTo>
                                <a:lnTo>
                                  <a:pt x="8" y="17"/>
                                </a:lnTo>
                                <a:lnTo>
                                  <a:pt x="10" y="15"/>
                                </a:lnTo>
                                <a:lnTo>
                                  <a:pt x="11" y="13"/>
                                </a:lnTo>
                                <a:lnTo>
                                  <a:pt x="11" y="11"/>
                                </a:lnTo>
                                <a:lnTo>
                                  <a:pt x="11" y="9"/>
                                </a:lnTo>
                                <a:lnTo>
                                  <a:pt x="12" y="7"/>
                                </a:lnTo>
                                <a:lnTo>
                                  <a:pt x="14" y="6"/>
                                </a:lnTo>
                                <a:lnTo>
                                  <a:pt x="15" y="6"/>
                                </a:lnTo>
                                <a:lnTo>
                                  <a:pt x="16" y="5"/>
                                </a:lnTo>
                                <a:lnTo>
                                  <a:pt x="17" y="5"/>
                                </a:lnTo>
                                <a:lnTo>
                                  <a:pt x="18" y="4"/>
                                </a:lnTo>
                                <a:lnTo>
                                  <a:pt x="19" y="4"/>
                                </a:lnTo>
                                <a:lnTo>
                                  <a:pt x="19" y="4"/>
                                </a:lnTo>
                                <a:lnTo>
                                  <a:pt x="19" y="4"/>
                                </a:lnTo>
                                <a:lnTo>
                                  <a:pt x="20" y="3"/>
                                </a:lnTo>
                                <a:lnTo>
                                  <a:pt x="22" y="4"/>
                                </a:lnTo>
                                <a:lnTo>
                                  <a:pt x="23" y="4"/>
                                </a:lnTo>
                                <a:lnTo>
                                  <a:pt x="24" y="4"/>
                                </a:lnTo>
                                <a:lnTo>
                                  <a:pt x="24" y="4"/>
                                </a:lnTo>
                                <a:lnTo>
                                  <a:pt x="25" y="4"/>
                                </a:lnTo>
                                <a:lnTo>
                                  <a:pt x="26" y="4"/>
                                </a:lnTo>
                                <a:lnTo>
                                  <a:pt x="26" y="4"/>
                                </a:lnTo>
                                <a:lnTo>
                                  <a:pt x="28" y="2"/>
                                </a:lnTo>
                                <a:lnTo>
                                  <a:pt x="29" y="2"/>
                                </a:lnTo>
                                <a:lnTo>
                                  <a:pt x="29" y="2"/>
                                </a:lnTo>
                                <a:lnTo>
                                  <a:pt x="30" y="2"/>
                                </a:lnTo>
                                <a:lnTo>
                                  <a:pt x="31" y="1"/>
                                </a:lnTo>
                                <a:lnTo>
                                  <a:pt x="32" y="0"/>
                                </a:lnTo>
                                <a:lnTo>
                                  <a:pt x="33" y="0"/>
                                </a:lnTo>
                                <a:lnTo>
                                  <a:pt x="34" y="0"/>
                                </a:lnTo>
                                <a:lnTo>
                                  <a:pt x="34" y="1"/>
                                </a:lnTo>
                                <a:lnTo>
                                  <a:pt x="36" y="2"/>
                                </a:lnTo>
                                <a:lnTo>
                                  <a:pt x="37" y="2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FBFBF"/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28" name="Google Shape;299;g3acfd759735_0_37">
                            <a:extLst>
                              <a:ext uri="{FF2B5EF4-FFF2-40B4-BE49-F238E27FC236}">
                                <a16:creationId xmlns:a16="http://schemas.microsoft.com/office/drawing/2014/main" id="{2C5A51DB-86BD-6B98-F601-F0D1A9B2B5E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32513" y="1468438"/>
                            <a:ext cx="1125538" cy="242887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09" h="1530" extrusionOk="0">
                                <a:moveTo>
                                  <a:pt x="558" y="954"/>
                                </a:moveTo>
                                <a:lnTo>
                                  <a:pt x="552" y="953"/>
                                </a:lnTo>
                                <a:lnTo>
                                  <a:pt x="552" y="952"/>
                                </a:lnTo>
                                <a:lnTo>
                                  <a:pt x="547" y="952"/>
                                </a:lnTo>
                                <a:lnTo>
                                  <a:pt x="547" y="951"/>
                                </a:lnTo>
                                <a:lnTo>
                                  <a:pt x="546" y="952"/>
                                </a:lnTo>
                                <a:lnTo>
                                  <a:pt x="545" y="952"/>
                                </a:lnTo>
                                <a:lnTo>
                                  <a:pt x="545" y="954"/>
                                </a:lnTo>
                                <a:lnTo>
                                  <a:pt x="539" y="958"/>
                                </a:lnTo>
                                <a:lnTo>
                                  <a:pt x="534" y="959"/>
                                </a:lnTo>
                                <a:lnTo>
                                  <a:pt x="529" y="958"/>
                                </a:lnTo>
                                <a:lnTo>
                                  <a:pt x="524" y="959"/>
                                </a:lnTo>
                                <a:lnTo>
                                  <a:pt x="512" y="958"/>
                                </a:lnTo>
                                <a:lnTo>
                                  <a:pt x="502" y="959"/>
                                </a:lnTo>
                                <a:lnTo>
                                  <a:pt x="499" y="959"/>
                                </a:lnTo>
                                <a:lnTo>
                                  <a:pt x="473" y="958"/>
                                </a:lnTo>
                                <a:lnTo>
                                  <a:pt x="455" y="961"/>
                                </a:lnTo>
                                <a:lnTo>
                                  <a:pt x="450" y="958"/>
                                </a:lnTo>
                                <a:lnTo>
                                  <a:pt x="438" y="959"/>
                                </a:lnTo>
                                <a:lnTo>
                                  <a:pt x="426" y="959"/>
                                </a:lnTo>
                                <a:lnTo>
                                  <a:pt x="421" y="960"/>
                                </a:lnTo>
                                <a:lnTo>
                                  <a:pt x="418" y="961"/>
                                </a:lnTo>
                                <a:lnTo>
                                  <a:pt x="411" y="971"/>
                                </a:lnTo>
                                <a:lnTo>
                                  <a:pt x="409" y="978"/>
                                </a:lnTo>
                                <a:lnTo>
                                  <a:pt x="408" y="986"/>
                                </a:lnTo>
                                <a:lnTo>
                                  <a:pt x="405" y="994"/>
                                </a:lnTo>
                                <a:lnTo>
                                  <a:pt x="402" y="998"/>
                                </a:lnTo>
                                <a:lnTo>
                                  <a:pt x="400" y="1002"/>
                                </a:lnTo>
                                <a:lnTo>
                                  <a:pt x="398" y="1004"/>
                                </a:lnTo>
                                <a:lnTo>
                                  <a:pt x="392" y="1009"/>
                                </a:lnTo>
                                <a:lnTo>
                                  <a:pt x="387" y="1014"/>
                                </a:lnTo>
                                <a:lnTo>
                                  <a:pt x="385" y="1016"/>
                                </a:lnTo>
                                <a:lnTo>
                                  <a:pt x="383" y="1018"/>
                                </a:lnTo>
                                <a:lnTo>
                                  <a:pt x="378" y="1025"/>
                                </a:lnTo>
                                <a:lnTo>
                                  <a:pt x="372" y="1031"/>
                                </a:lnTo>
                                <a:lnTo>
                                  <a:pt x="369" y="1035"/>
                                </a:lnTo>
                                <a:lnTo>
                                  <a:pt x="369" y="1041"/>
                                </a:lnTo>
                                <a:lnTo>
                                  <a:pt x="369" y="1047"/>
                                </a:lnTo>
                                <a:lnTo>
                                  <a:pt x="370" y="1048"/>
                                </a:lnTo>
                                <a:lnTo>
                                  <a:pt x="371" y="1057"/>
                                </a:lnTo>
                                <a:lnTo>
                                  <a:pt x="369" y="1064"/>
                                </a:lnTo>
                                <a:lnTo>
                                  <a:pt x="367" y="1073"/>
                                </a:lnTo>
                                <a:lnTo>
                                  <a:pt x="364" y="1079"/>
                                </a:lnTo>
                                <a:lnTo>
                                  <a:pt x="363" y="1084"/>
                                </a:lnTo>
                                <a:lnTo>
                                  <a:pt x="361" y="1090"/>
                                </a:lnTo>
                                <a:lnTo>
                                  <a:pt x="358" y="1099"/>
                                </a:lnTo>
                                <a:lnTo>
                                  <a:pt x="358" y="1099"/>
                                </a:lnTo>
                                <a:lnTo>
                                  <a:pt x="357" y="1105"/>
                                </a:lnTo>
                                <a:lnTo>
                                  <a:pt x="357" y="1111"/>
                                </a:lnTo>
                                <a:lnTo>
                                  <a:pt x="352" y="1126"/>
                                </a:lnTo>
                                <a:lnTo>
                                  <a:pt x="350" y="1133"/>
                                </a:lnTo>
                                <a:lnTo>
                                  <a:pt x="349" y="1140"/>
                                </a:lnTo>
                                <a:lnTo>
                                  <a:pt x="346" y="1154"/>
                                </a:lnTo>
                                <a:lnTo>
                                  <a:pt x="343" y="1166"/>
                                </a:lnTo>
                                <a:lnTo>
                                  <a:pt x="342" y="1176"/>
                                </a:lnTo>
                                <a:lnTo>
                                  <a:pt x="337" y="1193"/>
                                </a:lnTo>
                                <a:lnTo>
                                  <a:pt x="335" y="1200"/>
                                </a:lnTo>
                                <a:lnTo>
                                  <a:pt x="332" y="1209"/>
                                </a:lnTo>
                                <a:lnTo>
                                  <a:pt x="335" y="1218"/>
                                </a:lnTo>
                                <a:lnTo>
                                  <a:pt x="337" y="1222"/>
                                </a:lnTo>
                                <a:lnTo>
                                  <a:pt x="340" y="1226"/>
                                </a:lnTo>
                                <a:lnTo>
                                  <a:pt x="343" y="1227"/>
                                </a:lnTo>
                                <a:lnTo>
                                  <a:pt x="348" y="1227"/>
                                </a:lnTo>
                                <a:lnTo>
                                  <a:pt x="352" y="1229"/>
                                </a:lnTo>
                                <a:lnTo>
                                  <a:pt x="353" y="1232"/>
                                </a:lnTo>
                                <a:lnTo>
                                  <a:pt x="353" y="1234"/>
                                </a:lnTo>
                                <a:lnTo>
                                  <a:pt x="352" y="1235"/>
                                </a:lnTo>
                                <a:lnTo>
                                  <a:pt x="348" y="1237"/>
                                </a:lnTo>
                                <a:lnTo>
                                  <a:pt x="343" y="1242"/>
                                </a:lnTo>
                                <a:lnTo>
                                  <a:pt x="335" y="1250"/>
                                </a:lnTo>
                                <a:lnTo>
                                  <a:pt x="326" y="1258"/>
                                </a:lnTo>
                                <a:lnTo>
                                  <a:pt x="317" y="1267"/>
                                </a:lnTo>
                                <a:lnTo>
                                  <a:pt x="309" y="1275"/>
                                </a:lnTo>
                                <a:lnTo>
                                  <a:pt x="304" y="1282"/>
                                </a:lnTo>
                                <a:lnTo>
                                  <a:pt x="297" y="1292"/>
                                </a:lnTo>
                                <a:lnTo>
                                  <a:pt x="292" y="1301"/>
                                </a:lnTo>
                                <a:lnTo>
                                  <a:pt x="290" y="1304"/>
                                </a:lnTo>
                                <a:lnTo>
                                  <a:pt x="288" y="1307"/>
                                </a:lnTo>
                                <a:lnTo>
                                  <a:pt x="285" y="1311"/>
                                </a:lnTo>
                                <a:lnTo>
                                  <a:pt x="281" y="1319"/>
                                </a:lnTo>
                                <a:lnTo>
                                  <a:pt x="280" y="1323"/>
                                </a:lnTo>
                                <a:lnTo>
                                  <a:pt x="277" y="1328"/>
                                </a:lnTo>
                                <a:lnTo>
                                  <a:pt x="276" y="1334"/>
                                </a:lnTo>
                                <a:lnTo>
                                  <a:pt x="272" y="1343"/>
                                </a:lnTo>
                                <a:lnTo>
                                  <a:pt x="270" y="1352"/>
                                </a:lnTo>
                                <a:lnTo>
                                  <a:pt x="270" y="1366"/>
                                </a:lnTo>
                                <a:lnTo>
                                  <a:pt x="270" y="1367"/>
                                </a:lnTo>
                                <a:lnTo>
                                  <a:pt x="270" y="1366"/>
                                </a:lnTo>
                                <a:lnTo>
                                  <a:pt x="270" y="1367"/>
                                </a:lnTo>
                                <a:lnTo>
                                  <a:pt x="269" y="1368"/>
                                </a:lnTo>
                                <a:lnTo>
                                  <a:pt x="268" y="1369"/>
                                </a:lnTo>
                                <a:lnTo>
                                  <a:pt x="267" y="1371"/>
                                </a:lnTo>
                                <a:lnTo>
                                  <a:pt x="265" y="1375"/>
                                </a:lnTo>
                                <a:lnTo>
                                  <a:pt x="261" y="1379"/>
                                </a:lnTo>
                                <a:lnTo>
                                  <a:pt x="254" y="1381"/>
                                </a:lnTo>
                                <a:lnTo>
                                  <a:pt x="247" y="1382"/>
                                </a:lnTo>
                                <a:lnTo>
                                  <a:pt x="236" y="1383"/>
                                </a:lnTo>
                                <a:lnTo>
                                  <a:pt x="227" y="1383"/>
                                </a:lnTo>
                                <a:lnTo>
                                  <a:pt x="219" y="1386"/>
                                </a:lnTo>
                                <a:lnTo>
                                  <a:pt x="212" y="1392"/>
                                </a:lnTo>
                                <a:lnTo>
                                  <a:pt x="207" y="1399"/>
                                </a:lnTo>
                                <a:lnTo>
                                  <a:pt x="204" y="1401"/>
                                </a:lnTo>
                                <a:lnTo>
                                  <a:pt x="201" y="1405"/>
                                </a:lnTo>
                                <a:lnTo>
                                  <a:pt x="200" y="1405"/>
                                </a:lnTo>
                                <a:lnTo>
                                  <a:pt x="196" y="1412"/>
                                </a:lnTo>
                                <a:lnTo>
                                  <a:pt x="192" y="1419"/>
                                </a:lnTo>
                                <a:lnTo>
                                  <a:pt x="191" y="1419"/>
                                </a:lnTo>
                                <a:lnTo>
                                  <a:pt x="186" y="1428"/>
                                </a:lnTo>
                                <a:lnTo>
                                  <a:pt x="181" y="1436"/>
                                </a:lnTo>
                                <a:lnTo>
                                  <a:pt x="175" y="1445"/>
                                </a:lnTo>
                                <a:lnTo>
                                  <a:pt x="168" y="1453"/>
                                </a:lnTo>
                                <a:lnTo>
                                  <a:pt x="160" y="1460"/>
                                </a:lnTo>
                                <a:lnTo>
                                  <a:pt x="156" y="1464"/>
                                </a:lnTo>
                                <a:lnTo>
                                  <a:pt x="154" y="1467"/>
                                </a:lnTo>
                                <a:lnTo>
                                  <a:pt x="154" y="1472"/>
                                </a:lnTo>
                                <a:lnTo>
                                  <a:pt x="154" y="1478"/>
                                </a:lnTo>
                                <a:lnTo>
                                  <a:pt x="153" y="1483"/>
                                </a:lnTo>
                                <a:lnTo>
                                  <a:pt x="152" y="1487"/>
                                </a:lnTo>
                                <a:lnTo>
                                  <a:pt x="148" y="1490"/>
                                </a:lnTo>
                                <a:lnTo>
                                  <a:pt x="143" y="1492"/>
                                </a:lnTo>
                                <a:lnTo>
                                  <a:pt x="141" y="1493"/>
                                </a:lnTo>
                                <a:lnTo>
                                  <a:pt x="139" y="1494"/>
                                </a:lnTo>
                                <a:lnTo>
                                  <a:pt x="136" y="1495"/>
                                </a:lnTo>
                                <a:lnTo>
                                  <a:pt x="135" y="1496"/>
                                </a:lnTo>
                                <a:lnTo>
                                  <a:pt x="135" y="1497"/>
                                </a:lnTo>
                                <a:lnTo>
                                  <a:pt x="134" y="1497"/>
                                </a:lnTo>
                                <a:lnTo>
                                  <a:pt x="133" y="1500"/>
                                </a:lnTo>
                                <a:lnTo>
                                  <a:pt x="132" y="1502"/>
                                </a:lnTo>
                                <a:lnTo>
                                  <a:pt x="130" y="1505"/>
                                </a:lnTo>
                                <a:lnTo>
                                  <a:pt x="127" y="1508"/>
                                </a:lnTo>
                                <a:lnTo>
                                  <a:pt x="122" y="1514"/>
                                </a:lnTo>
                                <a:lnTo>
                                  <a:pt x="121" y="1516"/>
                                </a:lnTo>
                                <a:lnTo>
                                  <a:pt x="118" y="1520"/>
                                </a:lnTo>
                                <a:lnTo>
                                  <a:pt x="115" y="1523"/>
                                </a:lnTo>
                                <a:lnTo>
                                  <a:pt x="115" y="1523"/>
                                </a:lnTo>
                                <a:lnTo>
                                  <a:pt x="115" y="1524"/>
                                </a:lnTo>
                                <a:lnTo>
                                  <a:pt x="114" y="1525"/>
                                </a:lnTo>
                                <a:lnTo>
                                  <a:pt x="112" y="1526"/>
                                </a:lnTo>
                                <a:lnTo>
                                  <a:pt x="108" y="1528"/>
                                </a:lnTo>
                                <a:lnTo>
                                  <a:pt x="104" y="1530"/>
                                </a:lnTo>
                                <a:lnTo>
                                  <a:pt x="101" y="1530"/>
                                </a:lnTo>
                                <a:lnTo>
                                  <a:pt x="97" y="1528"/>
                                </a:lnTo>
                                <a:lnTo>
                                  <a:pt x="93" y="1525"/>
                                </a:lnTo>
                                <a:lnTo>
                                  <a:pt x="93" y="1521"/>
                                </a:lnTo>
                                <a:lnTo>
                                  <a:pt x="96" y="1516"/>
                                </a:lnTo>
                                <a:lnTo>
                                  <a:pt x="100" y="1512"/>
                                </a:lnTo>
                                <a:lnTo>
                                  <a:pt x="100" y="1512"/>
                                </a:lnTo>
                                <a:lnTo>
                                  <a:pt x="101" y="1507"/>
                                </a:lnTo>
                                <a:lnTo>
                                  <a:pt x="102" y="1502"/>
                                </a:lnTo>
                                <a:lnTo>
                                  <a:pt x="104" y="1497"/>
                                </a:lnTo>
                                <a:lnTo>
                                  <a:pt x="103" y="1493"/>
                                </a:lnTo>
                                <a:lnTo>
                                  <a:pt x="100" y="1488"/>
                                </a:lnTo>
                                <a:lnTo>
                                  <a:pt x="96" y="1486"/>
                                </a:lnTo>
                                <a:lnTo>
                                  <a:pt x="91" y="1485"/>
                                </a:lnTo>
                                <a:lnTo>
                                  <a:pt x="83" y="1486"/>
                                </a:lnTo>
                                <a:lnTo>
                                  <a:pt x="77" y="1486"/>
                                </a:lnTo>
                                <a:lnTo>
                                  <a:pt x="78" y="1483"/>
                                </a:lnTo>
                                <a:lnTo>
                                  <a:pt x="79" y="1479"/>
                                </a:lnTo>
                                <a:lnTo>
                                  <a:pt x="76" y="1474"/>
                                </a:lnTo>
                                <a:lnTo>
                                  <a:pt x="72" y="1472"/>
                                </a:lnTo>
                                <a:lnTo>
                                  <a:pt x="70" y="1468"/>
                                </a:lnTo>
                                <a:lnTo>
                                  <a:pt x="69" y="1460"/>
                                </a:lnTo>
                                <a:lnTo>
                                  <a:pt x="68" y="1453"/>
                                </a:lnTo>
                                <a:lnTo>
                                  <a:pt x="68" y="1451"/>
                                </a:lnTo>
                                <a:lnTo>
                                  <a:pt x="64" y="1449"/>
                                </a:lnTo>
                                <a:lnTo>
                                  <a:pt x="59" y="1448"/>
                                </a:lnTo>
                                <a:lnTo>
                                  <a:pt x="56" y="1449"/>
                                </a:lnTo>
                                <a:lnTo>
                                  <a:pt x="52" y="1449"/>
                                </a:lnTo>
                                <a:lnTo>
                                  <a:pt x="49" y="1449"/>
                                </a:lnTo>
                                <a:lnTo>
                                  <a:pt x="48" y="1450"/>
                                </a:lnTo>
                                <a:lnTo>
                                  <a:pt x="45" y="1450"/>
                                </a:lnTo>
                                <a:lnTo>
                                  <a:pt x="45" y="1450"/>
                                </a:lnTo>
                                <a:lnTo>
                                  <a:pt x="43" y="1451"/>
                                </a:lnTo>
                                <a:lnTo>
                                  <a:pt x="43" y="1448"/>
                                </a:lnTo>
                                <a:lnTo>
                                  <a:pt x="43" y="1448"/>
                                </a:lnTo>
                                <a:lnTo>
                                  <a:pt x="43" y="1446"/>
                                </a:lnTo>
                                <a:lnTo>
                                  <a:pt x="43" y="1443"/>
                                </a:lnTo>
                                <a:lnTo>
                                  <a:pt x="43" y="1441"/>
                                </a:lnTo>
                                <a:lnTo>
                                  <a:pt x="49" y="1436"/>
                                </a:lnTo>
                                <a:lnTo>
                                  <a:pt x="50" y="1435"/>
                                </a:lnTo>
                                <a:lnTo>
                                  <a:pt x="50" y="1435"/>
                                </a:lnTo>
                                <a:lnTo>
                                  <a:pt x="52" y="1433"/>
                                </a:lnTo>
                                <a:lnTo>
                                  <a:pt x="53" y="1430"/>
                                </a:lnTo>
                                <a:lnTo>
                                  <a:pt x="56" y="1428"/>
                                </a:lnTo>
                                <a:lnTo>
                                  <a:pt x="58" y="1426"/>
                                </a:lnTo>
                                <a:lnTo>
                                  <a:pt x="58" y="1424"/>
                                </a:lnTo>
                                <a:lnTo>
                                  <a:pt x="57" y="1423"/>
                                </a:lnTo>
                                <a:lnTo>
                                  <a:pt x="56" y="1422"/>
                                </a:lnTo>
                                <a:lnTo>
                                  <a:pt x="54" y="1414"/>
                                </a:lnTo>
                                <a:lnTo>
                                  <a:pt x="61" y="1415"/>
                                </a:lnTo>
                                <a:lnTo>
                                  <a:pt x="57" y="1408"/>
                                </a:lnTo>
                                <a:lnTo>
                                  <a:pt x="56" y="1407"/>
                                </a:lnTo>
                                <a:lnTo>
                                  <a:pt x="54" y="1405"/>
                                </a:lnTo>
                                <a:lnTo>
                                  <a:pt x="52" y="1403"/>
                                </a:lnTo>
                                <a:lnTo>
                                  <a:pt x="50" y="1402"/>
                                </a:lnTo>
                                <a:lnTo>
                                  <a:pt x="50" y="1402"/>
                                </a:lnTo>
                                <a:lnTo>
                                  <a:pt x="48" y="1402"/>
                                </a:lnTo>
                                <a:lnTo>
                                  <a:pt x="46" y="1403"/>
                                </a:lnTo>
                                <a:lnTo>
                                  <a:pt x="45" y="1404"/>
                                </a:lnTo>
                                <a:lnTo>
                                  <a:pt x="43" y="1404"/>
                                </a:lnTo>
                                <a:lnTo>
                                  <a:pt x="41" y="1405"/>
                                </a:lnTo>
                                <a:lnTo>
                                  <a:pt x="36" y="1405"/>
                                </a:lnTo>
                                <a:lnTo>
                                  <a:pt x="36" y="1405"/>
                                </a:lnTo>
                                <a:lnTo>
                                  <a:pt x="36" y="1405"/>
                                </a:lnTo>
                                <a:lnTo>
                                  <a:pt x="35" y="1404"/>
                                </a:lnTo>
                                <a:lnTo>
                                  <a:pt x="35" y="1404"/>
                                </a:lnTo>
                                <a:lnTo>
                                  <a:pt x="34" y="1404"/>
                                </a:lnTo>
                                <a:lnTo>
                                  <a:pt x="34" y="1403"/>
                                </a:lnTo>
                                <a:lnTo>
                                  <a:pt x="32" y="1402"/>
                                </a:lnTo>
                                <a:lnTo>
                                  <a:pt x="32" y="1402"/>
                                </a:lnTo>
                                <a:lnTo>
                                  <a:pt x="32" y="1401"/>
                                </a:lnTo>
                                <a:lnTo>
                                  <a:pt x="32" y="1401"/>
                                </a:lnTo>
                                <a:lnTo>
                                  <a:pt x="32" y="1399"/>
                                </a:lnTo>
                                <a:lnTo>
                                  <a:pt x="32" y="1399"/>
                                </a:lnTo>
                                <a:lnTo>
                                  <a:pt x="32" y="1399"/>
                                </a:lnTo>
                                <a:lnTo>
                                  <a:pt x="32" y="1397"/>
                                </a:lnTo>
                                <a:lnTo>
                                  <a:pt x="32" y="1397"/>
                                </a:lnTo>
                                <a:lnTo>
                                  <a:pt x="32" y="1397"/>
                                </a:lnTo>
                                <a:lnTo>
                                  <a:pt x="31" y="1396"/>
                                </a:lnTo>
                                <a:lnTo>
                                  <a:pt x="31" y="1396"/>
                                </a:lnTo>
                                <a:lnTo>
                                  <a:pt x="30" y="1396"/>
                                </a:lnTo>
                                <a:lnTo>
                                  <a:pt x="30" y="1395"/>
                                </a:lnTo>
                                <a:lnTo>
                                  <a:pt x="29" y="1395"/>
                                </a:lnTo>
                                <a:lnTo>
                                  <a:pt x="29" y="1395"/>
                                </a:lnTo>
                                <a:lnTo>
                                  <a:pt x="29" y="1394"/>
                                </a:lnTo>
                                <a:lnTo>
                                  <a:pt x="28" y="1393"/>
                                </a:lnTo>
                                <a:lnTo>
                                  <a:pt x="28" y="1393"/>
                                </a:lnTo>
                                <a:lnTo>
                                  <a:pt x="29" y="1392"/>
                                </a:lnTo>
                                <a:lnTo>
                                  <a:pt x="28" y="1392"/>
                                </a:lnTo>
                                <a:lnTo>
                                  <a:pt x="28" y="1392"/>
                                </a:lnTo>
                                <a:lnTo>
                                  <a:pt x="28" y="1391"/>
                                </a:lnTo>
                                <a:lnTo>
                                  <a:pt x="27" y="1391"/>
                                </a:lnTo>
                                <a:lnTo>
                                  <a:pt x="27" y="1390"/>
                                </a:lnTo>
                                <a:lnTo>
                                  <a:pt x="27" y="1390"/>
                                </a:lnTo>
                                <a:lnTo>
                                  <a:pt x="27" y="1390"/>
                                </a:lnTo>
                                <a:lnTo>
                                  <a:pt x="27" y="1390"/>
                                </a:lnTo>
                                <a:lnTo>
                                  <a:pt x="27" y="1389"/>
                                </a:lnTo>
                                <a:lnTo>
                                  <a:pt x="26" y="1389"/>
                                </a:lnTo>
                                <a:lnTo>
                                  <a:pt x="26" y="1388"/>
                                </a:lnTo>
                                <a:lnTo>
                                  <a:pt x="32" y="1388"/>
                                </a:lnTo>
                                <a:lnTo>
                                  <a:pt x="37" y="1388"/>
                                </a:lnTo>
                                <a:lnTo>
                                  <a:pt x="36" y="1383"/>
                                </a:lnTo>
                                <a:lnTo>
                                  <a:pt x="36" y="1381"/>
                                </a:lnTo>
                                <a:lnTo>
                                  <a:pt x="39" y="1380"/>
                                </a:lnTo>
                                <a:lnTo>
                                  <a:pt x="41" y="1376"/>
                                </a:lnTo>
                                <a:lnTo>
                                  <a:pt x="45" y="1375"/>
                                </a:lnTo>
                                <a:lnTo>
                                  <a:pt x="47" y="1376"/>
                                </a:lnTo>
                                <a:lnTo>
                                  <a:pt x="54" y="1379"/>
                                </a:lnTo>
                                <a:lnTo>
                                  <a:pt x="56" y="1380"/>
                                </a:lnTo>
                                <a:lnTo>
                                  <a:pt x="58" y="1380"/>
                                </a:lnTo>
                                <a:lnTo>
                                  <a:pt x="59" y="1379"/>
                                </a:lnTo>
                                <a:lnTo>
                                  <a:pt x="59" y="1377"/>
                                </a:lnTo>
                                <a:lnTo>
                                  <a:pt x="59" y="1376"/>
                                </a:lnTo>
                                <a:lnTo>
                                  <a:pt x="58" y="1368"/>
                                </a:lnTo>
                                <a:lnTo>
                                  <a:pt x="58" y="1367"/>
                                </a:lnTo>
                                <a:lnTo>
                                  <a:pt x="58" y="1363"/>
                                </a:lnTo>
                                <a:lnTo>
                                  <a:pt x="54" y="1360"/>
                                </a:lnTo>
                                <a:lnTo>
                                  <a:pt x="52" y="1358"/>
                                </a:lnTo>
                                <a:lnTo>
                                  <a:pt x="51" y="1357"/>
                                </a:lnTo>
                                <a:lnTo>
                                  <a:pt x="49" y="1352"/>
                                </a:lnTo>
                                <a:lnTo>
                                  <a:pt x="51" y="1350"/>
                                </a:lnTo>
                                <a:lnTo>
                                  <a:pt x="52" y="1346"/>
                                </a:lnTo>
                                <a:lnTo>
                                  <a:pt x="54" y="1340"/>
                                </a:lnTo>
                                <a:lnTo>
                                  <a:pt x="54" y="1337"/>
                                </a:lnTo>
                                <a:lnTo>
                                  <a:pt x="53" y="1337"/>
                                </a:lnTo>
                                <a:lnTo>
                                  <a:pt x="51" y="1336"/>
                                </a:lnTo>
                                <a:lnTo>
                                  <a:pt x="52" y="1335"/>
                                </a:lnTo>
                                <a:lnTo>
                                  <a:pt x="53" y="1335"/>
                                </a:lnTo>
                                <a:lnTo>
                                  <a:pt x="56" y="1334"/>
                                </a:lnTo>
                                <a:lnTo>
                                  <a:pt x="59" y="1332"/>
                                </a:lnTo>
                                <a:lnTo>
                                  <a:pt x="59" y="1330"/>
                                </a:lnTo>
                                <a:lnTo>
                                  <a:pt x="60" y="1329"/>
                                </a:lnTo>
                                <a:lnTo>
                                  <a:pt x="60" y="1328"/>
                                </a:lnTo>
                                <a:lnTo>
                                  <a:pt x="61" y="1326"/>
                                </a:lnTo>
                                <a:lnTo>
                                  <a:pt x="61" y="1325"/>
                                </a:lnTo>
                                <a:lnTo>
                                  <a:pt x="61" y="1325"/>
                                </a:lnTo>
                                <a:lnTo>
                                  <a:pt x="61" y="1324"/>
                                </a:lnTo>
                                <a:lnTo>
                                  <a:pt x="61" y="1324"/>
                                </a:lnTo>
                                <a:lnTo>
                                  <a:pt x="61" y="1323"/>
                                </a:lnTo>
                                <a:lnTo>
                                  <a:pt x="60" y="1320"/>
                                </a:lnTo>
                                <a:lnTo>
                                  <a:pt x="58" y="1317"/>
                                </a:lnTo>
                                <a:lnTo>
                                  <a:pt x="57" y="1315"/>
                                </a:lnTo>
                                <a:lnTo>
                                  <a:pt x="55" y="1312"/>
                                </a:lnTo>
                                <a:lnTo>
                                  <a:pt x="54" y="1311"/>
                                </a:lnTo>
                                <a:lnTo>
                                  <a:pt x="52" y="1302"/>
                                </a:lnTo>
                                <a:lnTo>
                                  <a:pt x="53" y="1299"/>
                                </a:lnTo>
                                <a:lnTo>
                                  <a:pt x="52" y="1297"/>
                                </a:lnTo>
                                <a:lnTo>
                                  <a:pt x="50" y="1295"/>
                                </a:lnTo>
                                <a:lnTo>
                                  <a:pt x="49" y="1293"/>
                                </a:lnTo>
                                <a:lnTo>
                                  <a:pt x="51" y="1289"/>
                                </a:lnTo>
                                <a:lnTo>
                                  <a:pt x="52" y="1287"/>
                                </a:lnTo>
                                <a:lnTo>
                                  <a:pt x="52" y="1286"/>
                                </a:lnTo>
                                <a:lnTo>
                                  <a:pt x="52" y="1286"/>
                                </a:lnTo>
                                <a:lnTo>
                                  <a:pt x="54" y="1285"/>
                                </a:lnTo>
                                <a:lnTo>
                                  <a:pt x="55" y="1284"/>
                                </a:lnTo>
                                <a:lnTo>
                                  <a:pt x="59" y="1285"/>
                                </a:lnTo>
                                <a:lnTo>
                                  <a:pt x="70" y="1288"/>
                                </a:lnTo>
                                <a:lnTo>
                                  <a:pt x="71" y="1288"/>
                                </a:lnTo>
                                <a:lnTo>
                                  <a:pt x="73" y="1289"/>
                                </a:lnTo>
                                <a:lnTo>
                                  <a:pt x="75" y="1290"/>
                                </a:lnTo>
                                <a:lnTo>
                                  <a:pt x="77" y="1290"/>
                                </a:lnTo>
                                <a:lnTo>
                                  <a:pt x="78" y="1291"/>
                                </a:lnTo>
                                <a:lnTo>
                                  <a:pt x="79" y="1291"/>
                                </a:lnTo>
                                <a:lnTo>
                                  <a:pt x="79" y="1291"/>
                                </a:lnTo>
                                <a:lnTo>
                                  <a:pt x="82" y="1291"/>
                                </a:lnTo>
                                <a:lnTo>
                                  <a:pt x="84" y="1291"/>
                                </a:lnTo>
                                <a:lnTo>
                                  <a:pt x="93" y="1290"/>
                                </a:lnTo>
                                <a:lnTo>
                                  <a:pt x="94" y="1289"/>
                                </a:lnTo>
                                <a:lnTo>
                                  <a:pt x="92" y="1288"/>
                                </a:lnTo>
                                <a:lnTo>
                                  <a:pt x="91" y="1286"/>
                                </a:lnTo>
                                <a:lnTo>
                                  <a:pt x="88" y="1284"/>
                                </a:lnTo>
                                <a:lnTo>
                                  <a:pt x="89" y="1282"/>
                                </a:lnTo>
                                <a:lnTo>
                                  <a:pt x="92" y="1278"/>
                                </a:lnTo>
                                <a:lnTo>
                                  <a:pt x="93" y="1277"/>
                                </a:lnTo>
                                <a:lnTo>
                                  <a:pt x="93" y="1276"/>
                                </a:lnTo>
                                <a:lnTo>
                                  <a:pt x="92" y="1275"/>
                                </a:lnTo>
                                <a:lnTo>
                                  <a:pt x="92" y="1273"/>
                                </a:lnTo>
                                <a:lnTo>
                                  <a:pt x="94" y="1267"/>
                                </a:lnTo>
                                <a:lnTo>
                                  <a:pt x="95" y="1266"/>
                                </a:lnTo>
                                <a:lnTo>
                                  <a:pt x="98" y="1264"/>
                                </a:lnTo>
                                <a:lnTo>
                                  <a:pt x="100" y="1261"/>
                                </a:lnTo>
                                <a:lnTo>
                                  <a:pt x="100" y="1260"/>
                                </a:lnTo>
                                <a:lnTo>
                                  <a:pt x="104" y="1261"/>
                                </a:lnTo>
                                <a:lnTo>
                                  <a:pt x="109" y="1257"/>
                                </a:lnTo>
                                <a:lnTo>
                                  <a:pt x="106" y="1255"/>
                                </a:lnTo>
                                <a:lnTo>
                                  <a:pt x="107" y="1245"/>
                                </a:lnTo>
                                <a:lnTo>
                                  <a:pt x="109" y="1244"/>
                                </a:lnTo>
                                <a:lnTo>
                                  <a:pt x="111" y="1244"/>
                                </a:lnTo>
                                <a:lnTo>
                                  <a:pt x="113" y="1238"/>
                                </a:lnTo>
                                <a:lnTo>
                                  <a:pt x="114" y="1236"/>
                                </a:lnTo>
                                <a:lnTo>
                                  <a:pt x="112" y="1232"/>
                                </a:lnTo>
                                <a:lnTo>
                                  <a:pt x="111" y="1232"/>
                                </a:lnTo>
                                <a:lnTo>
                                  <a:pt x="110" y="1230"/>
                                </a:lnTo>
                                <a:lnTo>
                                  <a:pt x="108" y="1229"/>
                                </a:lnTo>
                                <a:lnTo>
                                  <a:pt x="108" y="1227"/>
                                </a:lnTo>
                                <a:lnTo>
                                  <a:pt x="106" y="1225"/>
                                </a:lnTo>
                                <a:lnTo>
                                  <a:pt x="102" y="1221"/>
                                </a:lnTo>
                                <a:lnTo>
                                  <a:pt x="99" y="1220"/>
                                </a:lnTo>
                                <a:lnTo>
                                  <a:pt x="93" y="1221"/>
                                </a:lnTo>
                                <a:lnTo>
                                  <a:pt x="91" y="1220"/>
                                </a:lnTo>
                                <a:lnTo>
                                  <a:pt x="89" y="1220"/>
                                </a:lnTo>
                                <a:lnTo>
                                  <a:pt x="81" y="1220"/>
                                </a:lnTo>
                                <a:lnTo>
                                  <a:pt x="77" y="1220"/>
                                </a:lnTo>
                                <a:lnTo>
                                  <a:pt x="72" y="1217"/>
                                </a:lnTo>
                                <a:lnTo>
                                  <a:pt x="73" y="1217"/>
                                </a:lnTo>
                                <a:lnTo>
                                  <a:pt x="73" y="1217"/>
                                </a:lnTo>
                                <a:lnTo>
                                  <a:pt x="73" y="1215"/>
                                </a:lnTo>
                                <a:lnTo>
                                  <a:pt x="73" y="1214"/>
                                </a:lnTo>
                                <a:lnTo>
                                  <a:pt x="72" y="1214"/>
                                </a:lnTo>
                                <a:lnTo>
                                  <a:pt x="72" y="1215"/>
                                </a:lnTo>
                                <a:lnTo>
                                  <a:pt x="72" y="1214"/>
                                </a:lnTo>
                                <a:lnTo>
                                  <a:pt x="71" y="1214"/>
                                </a:lnTo>
                                <a:lnTo>
                                  <a:pt x="75" y="1207"/>
                                </a:lnTo>
                                <a:lnTo>
                                  <a:pt x="77" y="1203"/>
                                </a:lnTo>
                                <a:lnTo>
                                  <a:pt x="74" y="1201"/>
                                </a:lnTo>
                                <a:lnTo>
                                  <a:pt x="74" y="1199"/>
                                </a:lnTo>
                                <a:lnTo>
                                  <a:pt x="72" y="1194"/>
                                </a:lnTo>
                                <a:lnTo>
                                  <a:pt x="77" y="1196"/>
                                </a:lnTo>
                                <a:lnTo>
                                  <a:pt x="83" y="1196"/>
                                </a:lnTo>
                                <a:lnTo>
                                  <a:pt x="86" y="1195"/>
                                </a:lnTo>
                                <a:lnTo>
                                  <a:pt x="88" y="1194"/>
                                </a:lnTo>
                                <a:lnTo>
                                  <a:pt x="89" y="1198"/>
                                </a:lnTo>
                                <a:lnTo>
                                  <a:pt x="93" y="1198"/>
                                </a:lnTo>
                                <a:lnTo>
                                  <a:pt x="97" y="1199"/>
                                </a:lnTo>
                                <a:lnTo>
                                  <a:pt x="103" y="1198"/>
                                </a:lnTo>
                                <a:lnTo>
                                  <a:pt x="109" y="1197"/>
                                </a:lnTo>
                                <a:lnTo>
                                  <a:pt x="118" y="1199"/>
                                </a:lnTo>
                                <a:lnTo>
                                  <a:pt x="125" y="1199"/>
                                </a:lnTo>
                                <a:lnTo>
                                  <a:pt x="131" y="1195"/>
                                </a:lnTo>
                                <a:lnTo>
                                  <a:pt x="132" y="1194"/>
                                </a:lnTo>
                                <a:lnTo>
                                  <a:pt x="129" y="1189"/>
                                </a:lnTo>
                                <a:lnTo>
                                  <a:pt x="126" y="1179"/>
                                </a:lnTo>
                                <a:lnTo>
                                  <a:pt x="124" y="1172"/>
                                </a:lnTo>
                                <a:lnTo>
                                  <a:pt x="126" y="1167"/>
                                </a:lnTo>
                                <a:lnTo>
                                  <a:pt x="128" y="1161"/>
                                </a:lnTo>
                                <a:lnTo>
                                  <a:pt x="129" y="1156"/>
                                </a:lnTo>
                                <a:lnTo>
                                  <a:pt x="131" y="1149"/>
                                </a:lnTo>
                                <a:lnTo>
                                  <a:pt x="128" y="1144"/>
                                </a:lnTo>
                                <a:lnTo>
                                  <a:pt x="131" y="1142"/>
                                </a:lnTo>
                                <a:lnTo>
                                  <a:pt x="132" y="1138"/>
                                </a:lnTo>
                                <a:lnTo>
                                  <a:pt x="132" y="1135"/>
                                </a:lnTo>
                                <a:lnTo>
                                  <a:pt x="132" y="1127"/>
                                </a:lnTo>
                                <a:lnTo>
                                  <a:pt x="132" y="1122"/>
                                </a:lnTo>
                                <a:lnTo>
                                  <a:pt x="132" y="1121"/>
                                </a:lnTo>
                                <a:lnTo>
                                  <a:pt x="133" y="1118"/>
                                </a:lnTo>
                                <a:lnTo>
                                  <a:pt x="133" y="1116"/>
                                </a:lnTo>
                                <a:lnTo>
                                  <a:pt x="133" y="1108"/>
                                </a:lnTo>
                                <a:lnTo>
                                  <a:pt x="133" y="1101"/>
                                </a:lnTo>
                                <a:lnTo>
                                  <a:pt x="131" y="1100"/>
                                </a:lnTo>
                                <a:lnTo>
                                  <a:pt x="130" y="1097"/>
                                </a:lnTo>
                                <a:lnTo>
                                  <a:pt x="129" y="1094"/>
                                </a:lnTo>
                                <a:lnTo>
                                  <a:pt x="129" y="1092"/>
                                </a:lnTo>
                                <a:lnTo>
                                  <a:pt x="129" y="1087"/>
                                </a:lnTo>
                                <a:lnTo>
                                  <a:pt x="128" y="1079"/>
                                </a:lnTo>
                                <a:lnTo>
                                  <a:pt x="127" y="1076"/>
                                </a:lnTo>
                                <a:lnTo>
                                  <a:pt x="127" y="1073"/>
                                </a:lnTo>
                                <a:lnTo>
                                  <a:pt x="126" y="1068"/>
                                </a:lnTo>
                                <a:lnTo>
                                  <a:pt x="126" y="1064"/>
                                </a:lnTo>
                                <a:lnTo>
                                  <a:pt x="125" y="1058"/>
                                </a:lnTo>
                                <a:lnTo>
                                  <a:pt x="124" y="1052"/>
                                </a:lnTo>
                                <a:lnTo>
                                  <a:pt x="122" y="1042"/>
                                </a:lnTo>
                                <a:lnTo>
                                  <a:pt x="122" y="1038"/>
                                </a:lnTo>
                                <a:lnTo>
                                  <a:pt x="120" y="1031"/>
                                </a:lnTo>
                                <a:lnTo>
                                  <a:pt x="119" y="1026"/>
                                </a:lnTo>
                                <a:lnTo>
                                  <a:pt x="119" y="1023"/>
                                </a:lnTo>
                                <a:lnTo>
                                  <a:pt x="117" y="1020"/>
                                </a:lnTo>
                                <a:lnTo>
                                  <a:pt x="117" y="1015"/>
                                </a:lnTo>
                                <a:lnTo>
                                  <a:pt x="119" y="1013"/>
                                </a:lnTo>
                                <a:lnTo>
                                  <a:pt x="120" y="1013"/>
                                </a:lnTo>
                                <a:lnTo>
                                  <a:pt x="122" y="1012"/>
                                </a:lnTo>
                                <a:lnTo>
                                  <a:pt x="124" y="1010"/>
                                </a:lnTo>
                                <a:lnTo>
                                  <a:pt x="125" y="1009"/>
                                </a:lnTo>
                                <a:lnTo>
                                  <a:pt x="127" y="1008"/>
                                </a:lnTo>
                                <a:lnTo>
                                  <a:pt x="134" y="1002"/>
                                </a:lnTo>
                                <a:lnTo>
                                  <a:pt x="133" y="996"/>
                                </a:lnTo>
                                <a:lnTo>
                                  <a:pt x="134" y="994"/>
                                </a:lnTo>
                                <a:lnTo>
                                  <a:pt x="134" y="992"/>
                                </a:lnTo>
                                <a:lnTo>
                                  <a:pt x="134" y="990"/>
                                </a:lnTo>
                                <a:lnTo>
                                  <a:pt x="135" y="983"/>
                                </a:lnTo>
                                <a:lnTo>
                                  <a:pt x="136" y="982"/>
                                </a:lnTo>
                                <a:lnTo>
                                  <a:pt x="137" y="980"/>
                                </a:lnTo>
                                <a:lnTo>
                                  <a:pt x="137" y="977"/>
                                </a:lnTo>
                                <a:lnTo>
                                  <a:pt x="131" y="977"/>
                                </a:lnTo>
                                <a:lnTo>
                                  <a:pt x="129" y="977"/>
                                </a:lnTo>
                                <a:lnTo>
                                  <a:pt x="125" y="972"/>
                                </a:lnTo>
                                <a:lnTo>
                                  <a:pt x="123" y="966"/>
                                </a:lnTo>
                                <a:lnTo>
                                  <a:pt x="128" y="962"/>
                                </a:lnTo>
                                <a:lnTo>
                                  <a:pt x="128" y="961"/>
                                </a:lnTo>
                                <a:lnTo>
                                  <a:pt x="129" y="959"/>
                                </a:lnTo>
                                <a:lnTo>
                                  <a:pt x="131" y="957"/>
                                </a:lnTo>
                                <a:lnTo>
                                  <a:pt x="134" y="949"/>
                                </a:lnTo>
                                <a:lnTo>
                                  <a:pt x="135" y="948"/>
                                </a:lnTo>
                                <a:lnTo>
                                  <a:pt x="136" y="946"/>
                                </a:lnTo>
                                <a:lnTo>
                                  <a:pt x="137" y="944"/>
                                </a:lnTo>
                                <a:lnTo>
                                  <a:pt x="139" y="942"/>
                                </a:lnTo>
                                <a:lnTo>
                                  <a:pt x="140" y="936"/>
                                </a:lnTo>
                                <a:lnTo>
                                  <a:pt x="141" y="933"/>
                                </a:lnTo>
                                <a:lnTo>
                                  <a:pt x="141" y="931"/>
                                </a:lnTo>
                                <a:lnTo>
                                  <a:pt x="140" y="924"/>
                                </a:lnTo>
                                <a:lnTo>
                                  <a:pt x="146" y="920"/>
                                </a:lnTo>
                                <a:lnTo>
                                  <a:pt x="145" y="918"/>
                                </a:lnTo>
                                <a:lnTo>
                                  <a:pt x="144" y="915"/>
                                </a:lnTo>
                                <a:lnTo>
                                  <a:pt x="143" y="912"/>
                                </a:lnTo>
                                <a:lnTo>
                                  <a:pt x="143" y="910"/>
                                </a:lnTo>
                                <a:lnTo>
                                  <a:pt x="143" y="910"/>
                                </a:lnTo>
                                <a:lnTo>
                                  <a:pt x="142" y="909"/>
                                </a:lnTo>
                                <a:lnTo>
                                  <a:pt x="142" y="907"/>
                                </a:lnTo>
                                <a:lnTo>
                                  <a:pt x="142" y="905"/>
                                </a:lnTo>
                                <a:lnTo>
                                  <a:pt x="141" y="904"/>
                                </a:lnTo>
                                <a:lnTo>
                                  <a:pt x="140" y="902"/>
                                </a:lnTo>
                                <a:lnTo>
                                  <a:pt x="140" y="900"/>
                                </a:lnTo>
                                <a:lnTo>
                                  <a:pt x="139" y="899"/>
                                </a:lnTo>
                                <a:lnTo>
                                  <a:pt x="139" y="897"/>
                                </a:lnTo>
                                <a:lnTo>
                                  <a:pt x="138" y="896"/>
                                </a:lnTo>
                                <a:lnTo>
                                  <a:pt x="138" y="894"/>
                                </a:lnTo>
                                <a:lnTo>
                                  <a:pt x="137" y="892"/>
                                </a:lnTo>
                                <a:lnTo>
                                  <a:pt x="135" y="885"/>
                                </a:lnTo>
                                <a:lnTo>
                                  <a:pt x="131" y="882"/>
                                </a:lnTo>
                                <a:lnTo>
                                  <a:pt x="128" y="880"/>
                                </a:lnTo>
                                <a:lnTo>
                                  <a:pt x="127" y="879"/>
                                </a:lnTo>
                                <a:lnTo>
                                  <a:pt x="126" y="877"/>
                                </a:lnTo>
                                <a:lnTo>
                                  <a:pt x="126" y="876"/>
                                </a:lnTo>
                                <a:lnTo>
                                  <a:pt x="124" y="872"/>
                                </a:lnTo>
                                <a:lnTo>
                                  <a:pt x="123" y="871"/>
                                </a:lnTo>
                                <a:lnTo>
                                  <a:pt x="122" y="870"/>
                                </a:lnTo>
                                <a:lnTo>
                                  <a:pt x="121" y="867"/>
                                </a:lnTo>
                                <a:lnTo>
                                  <a:pt x="117" y="864"/>
                                </a:lnTo>
                                <a:lnTo>
                                  <a:pt x="111" y="863"/>
                                </a:lnTo>
                                <a:lnTo>
                                  <a:pt x="109" y="861"/>
                                </a:lnTo>
                                <a:lnTo>
                                  <a:pt x="107" y="858"/>
                                </a:lnTo>
                                <a:lnTo>
                                  <a:pt x="108" y="855"/>
                                </a:lnTo>
                                <a:lnTo>
                                  <a:pt x="108" y="852"/>
                                </a:lnTo>
                                <a:lnTo>
                                  <a:pt x="109" y="850"/>
                                </a:lnTo>
                                <a:lnTo>
                                  <a:pt x="109" y="848"/>
                                </a:lnTo>
                                <a:lnTo>
                                  <a:pt x="108" y="839"/>
                                </a:lnTo>
                                <a:lnTo>
                                  <a:pt x="108" y="834"/>
                                </a:lnTo>
                                <a:lnTo>
                                  <a:pt x="108" y="833"/>
                                </a:lnTo>
                                <a:lnTo>
                                  <a:pt x="108" y="831"/>
                                </a:lnTo>
                                <a:lnTo>
                                  <a:pt x="108" y="830"/>
                                </a:lnTo>
                                <a:lnTo>
                                  <a:pt x="107" y="826"/>
                                </a:lnTo>
                                <a:lnTo>
                                  <a:pt x="107" y="826"/>
                                </a:lnTo>
                                <a:lnTo>
                                  <a:pt x="107" y="824"/>
                                </a:lnTo>
                                <a:lnTo>
                                  <a:pt x="106" y="821"/>
                                </a:lnTo>
                                <a:lnTo>
                                  <a:pt x="106" y="820"/>
                                </a:lnTo>
                                <a:lnTo>
                                  <a:pt x="105" y="818"/>
                                </a:lnTo>
                                <a:lnTo>
                                  <a:pt x="103" y="815"/>
                                </a:lnTo>
                                <a:lnTo>
                                  <a:pt x="97" y="806"/>
                                </a:lnTo>
                                <a:lnTo>
                                  <a:pt x="93" y="800"/>
                                </a:lnTo>
                                <a:lnTo>
                                  <a:pt x="92" y="799"/>
                                </a:lnTo>
                                <a:lnTo>
                                  <a:pt x="89" y="792"/>
                                </a:lnTo>
                                <a:lnTo>
                                  <a:pt x="89" y="788"/>
                                </a:lnTo>
                                <a:lnTo>
                                  <a:pt x="90" y="786"/>
                                </a:lnTo>
                                <a:lnTo>
                                  <a:pt x="90" y="784"/>
                                </a:lnTo>
                                <a:lnTo>
                                  <a:pt x="95" y="775"/>
                                </a:lnTo>
                                <a:lnTo>
                                  <a:pt x="89" y="766"/>
                                </a:lnTo>
                                <a:lnTo>
                                  <a:pt x="83" y="770"/>
                                </a:lnTo>
                                <a:lnTo>
                                  <a:pt x="78" y="765"/>
                                </a:lnTo>
                                <a:lnTo>
                                  <a:pt x="72" y="761"/>
                                </a:lnTo>
                                <a:lnTo>
                                  <a:pt x="71" y="760"/>
                                </a:lnTo>
                                <a:lnTo>
                                  <a:pt x="70" y="759"/>
                                </a:lnTo>
                                <a:lnTo>
                                  <a:pt x="68" y="755"/>
                                </a:lnTo>
                                <a:lnTo>
                                  <a:pt x="67" y="753"/>
                                </a:lnTo>
                                <a:lnTo>
                                  <a:pt x="66" y="750"/>
                                </a:lnTo>
                                <a:lnTo>
                                  <a:pt x="63" y="746"/>
                                </a:lnTo>
                                <a:lnTo>
                                  <a:pt x="61" y="744"/>
                                </a:lnTo>
                                <a:lnTo>
                                  <a:pt x="60" y="742"/>
                                </a:lnTo>
                                <a:lnTo>
                                  <a:pt x="59" y="739"/>
                                </a:lnTo>
                                <a:lnTo>
                                  <a:pt x="59" y="737"/>
                                </a:lnTo>
                                <a:lnTo>
                                  <a:pt x="58" y="736"/>
                                </a:lnTo>
                                <a:lnTo>
                                  <a:pt x="58" y="734"/>
                                </a:lnTo>
                                <a:lnTo>
                                  <a:pt x="59" y="727"/>
                                </a:lnTo>
                                <a:lnTo>
                                  <a:pt x="59" y="717"/>
                                </a:lnTo>
                                <a:lnTo>
                                  <a:pt x="59" y="716"/>
                                </a:lnTo>
                                <a:lnTo>
                                  <a:pt x="59" y="711"/>
                                </a:lnTo>
                                <a:lnTo>
                                  <a:pt x="59" y="710"/>
                                </a:lnTo>
                                <a:lnTo>
                                  <a:pt x="60" y="709"/>
                                </a:lnTo>
                                <a:lnTo>
                                  <a:pt x="61" y="705"/>
                                </a:lnTo>
                                <a:lnTo>
                                  <a:pt x="61" y="703"/>
                                </a:lnTo>
                                <a:lnTo>
                                  <a:pt x="61" y="701"/>
                                </a:lnTo>
                                <a:lnTo>
                                  <a:pt x="61" y="699"/>
                                </a:lnTo>
                                <a:lnTo>
                                  <a:pt x="60" y="693"/>
                                </a:lnTo>
                                <a:lnTo>
                                  <a:pt x="59" y="689"/>
                                </a:lnTo>
                                <a:lnTo>
                                  <a:pt x="59" y="686"/>
                                </a:lnTo>
                                <a:lnTo>
                                  <a:pt x="58" y="684"/>
                                </a:lnTo>
                                <a:lnTo>
                                  <a:pt x="57" y="682"/>
                                </a:lnTo>
                                <a:lnTo>
                                  <a:pt x="56" y="680"/>
                                </a:lnTo>
                                <a:lnTo>
                                  <a:pt x="56" y="679"/>
                                </a:lnTo>
                                <a:lnTo>
                                  <a:pt x="56" y="677"/>
                                </a:lnTo>
                                <a:lnTo>
                                  <a:pt x="55" y="676"/>
                                </a:lnTo>
                                <a:lnTo>
                                  <a:pt x="54" y="674"/>
                                </a:lnTo>
                                <a:lnTo>
                                  <a:pt x="53" y="671"/>
                                </a:lnTo>
                                <a:lnTo>
                                  <a:pt x="53" y="671"/>
                                </a:lnTo>
                                <a:lnTo>
                                  <a:pt x="52" y="670"/>
                                </a:lnTo>
                                <a:lnTo>
                                  <a:pt x="52" y="669"/>
                                </a:lnTo>
                                <a:lnTo>
                                  <a:pt x="51" y="667"/>
                                </a:lnTo>
                                <a:lnTo>
                                  <a:pt x="50" y="665"/>
                                </a:lnTo>
                                <a:lnTo>
                                  <a:pt x="50" y="662"/>
                                </a:lnTo>
                                <a:lnTo>
                                  <a:pt x="54" y="657"/>
                                </a:lnTo>
                                <a:lnTo>
                                  <a:pt x="55" y="656"/>
                                </a:lnTo>
                                <a:lnTo>
                                  <a:pt x="50" y="654"/>
                                </a:lnTo>
                                <a:lnTo>
                                  <a:pt x="47" y="652"/>
                                </a:lnTo>
                                <a:lnTo>
                                  <a:pt x="44" y="646"/>
                                </a:lnTo>
                                <a:lnTo>
                                  <a:pt x="43" y="642"/>
                                </a:lnTo>
                                <a:lnTo>
                                  <a:pt x="42" y="637"/>
                                </a:lnTo>
                                <a:lnTo>
                                  <a:pt x="42" y="635"/>
                                </a:lnTo>
                                <a:lnTo>
                                  <a:pt x="41" y="633"/>
                                </a:lnTo>
                                <a:lnTo>
                                  <a:pt x="39" y="627"/>
                                </a:lnTo>
                                <a:lnTo>
                                  <a:pt x="40" y="622"/>
                                </a:lnTo>
                                <a:lnTo>
                                  <a:pt x="40" y="617"/>
                                </a:lnTo>
                                <a:lnTo>
                                  <a:pt x="41" y="615"/>
                                </a:lnTo>
                                <a:lnTo>
                                  <a:pt x="42" y="615"/>
                                </a:lnTo>
                                <a:lnTo>
                                  <a:pt x="46" y="614"/>
                                </a:lnTo>
                                <a:lnTo>
                                  <a:pt x="46" y="610"/>
                                </a:lnTo>
                                <a:lnTo>
                                  <a:pt x="46" y="606"/>
                                </a:lnTo>
                                <a:lnTo>
                                  <a:pt x="45" y="603"/>
                                </a:lnTo>
                                <a:lnTo>
                                  <a:pt x="45" y="601"/>
                                </a:lnTo>
                                <a:lnTo>
                                  <a:pt x="46" y="593"/>
                                </a:lnTo>
                                <a:lnTo>
                                  <a:pt x="43" y="591"/>
                                </a:lnTo>
                                <a:lnTo>
                                  <a:pt x="43" y="590"/>
                                </a:lnTo>
                                <a:lnTo>
                                  <a:pt x="43" y="586"/>
                                </a:lnTo>
                                <a:lnTo>
                                  <a:pt x="47" y="583"/>
                                </a:lnTo>
                                <a:lnTo>
                                  <a:pt x="47" y="580"/>
                                </a:lnTo>
                                <a:lnTo>
                                  <a:pt x="46" y="578"/>
                                </a:lnTo>
                                <a:lnTo>
                                  <a:pt x="45" y="577"/>
                                </a:lnTo>
                                <a:lnTo>
                                  <a:pt x="45" y="575"/>
                                </a:lnTo>
                                <a:lnTo>
                                  <a:pt x="45" y="575"/>
                                </a:lnTo>
                                <a:lnTo>
                                  <a:pt x="45" y="574"/>
                                </a:lnTo>
                                <a:lnTo>
                                  <a:pt x="45" y="572"/>
                                </a:lnTo>
                                <a:lnTo>
                                  <a:pt x="43" y="569"/>
                                </a:lnTo>
                                <a:lnTo>
                                  <a:pt x="45" y="567"/>
                                </a:lnTo>
                                <a:lnTo>
                                  <a:pt x="47" y="563"/>
                                </a:lnTo>
                                <a:lnTo>
                                  <a:pt x="48" y="562"/>
                                </a:lnTo>
                                <a:lnTo>
                                  <a:pt x="49" y="560"/>
                                </a:lnTo>
                                <a:lnTo>
                                  <a:pt x="51" y="558"/>
                                </a:lnTo>
                                <a:lnTo>
                                  <a:pt x="56" y="554"/>
                                </a:lnTo>
                                <a:lnTo>
                                  <a:pt x="61" y="556"/>
                                </a:lnTo>
                                <a:lnTo>
                                  <a:pt x="60" y="553"/>
                                </a:lnTo>
                                <a:lnTo>
                                  <a:pt x="58" y="552"/>
                                </a:lnTo>
                                <a:lnTo>
                                  <a:pt x="56" y="551"/>
                                </a:lnTo>
                                <a:lnTo>
                                  <a:pt x="60" y="548"/>
                                </a:lnTo>
                                <a:lnTo>
                                  <a:pt x="57" y="545"/>
                                </a:lnTo>
                                <a:lnTo>
                                  <a:pt x="56" y="542"/>
                                </a:lnTo>
                                <a:lnTo>
                                  <a:pt x="55" y="539"/>
                                </a:lnTo>
                                <a:lnTo>
                                  <a:pt x="56" y="537"/>
                                </a:lnTo>
                                <a:lnTo>
                                  <a:pt x="56" y="536"/>
                                </a:lnTo>
                                <a:lnTo>
                                  <a:pt x="52" y="531"/>
                                </a:lnTo>
                                <a:lnTo>
                                  <a:pt x="52" y="531"/>
                                </a:lnTo>
                                <a:lnTo>
                                  <a:pt x="50" y="531"/>
                                </a:lnTo>
                                <a:lnTo>
                                  <a:pt x="47" y="530"/>
                                </a:lnTo>
                                <a:lnTo>
                                  <a:pt x="46" y="527"/>
                                </a:lnTo>
                                <a:lnTo>
                                  <a:pt x="46" y="525"/>
                                </a:lnTo>
                                <a:lnTo>
                                  <a:pt x="44" y="523"/>
                                </a:lnTo>
                                <a:lnTo>
                                  <a:pt x="43" y="522"/>
                                </a:lnTo>
                                <a:lnTo>
                                  <a:pt x="42" y="521"/>
                                </a:lnTo>
                                <a:lnTo>
                                  <a:pt x="41" y="518"/>
                                </a:lnTo>
                                <a:lnTo>
                                  <a:pt x="41" y="516"/>
                                </a:lnTo>
                                <a:lnTo>
                                  <a:pt x="44" y="512"/>
                                </a:lnTo>
                                <a:lnTo>
                                  <a:pt x="45" y="511"/>
                                </a:lnTo>
                                <a:lnTo>
                                  <a:pt x="46" y="510"/>
                                </a:lnTo>
                                <a:lnTo>
                                  <a:pt x="47" y="507"/>
                                </a:lnTo>
                                <a:lnTo>
                                  <a:pt x="47" y="507"/>
                                </a:lnTo>
                                <a:lnTo>
                                  <a:pt x="45" y="505"/>
                                </a:lnTo>
                                <a:lnTo>
                                  <a:pt x="45" y="501"/>
                                </a:lnTo>
                                <a:lnTo>
                                  <a:pt x="45" y="497"/>
                                </a:lnTo>
                                <a:lnTo>
                                  <a:pt x="45" y="495"/>
                                </a:lnTo>
                                <a:lnTo>
                                  <a:pt x="46" y="491"/>
                                </a:lnTo>
                                <a:lnTo>
                                  <a:pt x="48" y="488"/>
                                </a:lnTo>
                                <a:lnTo>
                                  <a:pt x="50" y="486"/>
                                </a:lnTo>
                                <a:lnTo>
                                  <a:pt x="52" y="485"/>
                                </a:lnTo>
                                <a:lnTo>
                                  <a:pt x="57" y="483"/>
                                </a:lnTo>
                                <a:lnTo>
                                  <a:pt x="57" y="480"/>
                                </a:lnTo>
                                <a:lnTo>
                                  <a:pt x="62" y="474"/>
                                </a:lnTo>
                                <a:lnTo>
                                  <a:pt x="65" y="473"/>
                                </a:lnTo>
                                <a:lnTo>
                                  <a:pt x="68" y="472"/>
                                </a:lnTo>
                                <a:lnTo>
                                  <a:pt x="70" y="471"/>
                                </a:lnTo>
                                <a:lnTo>
                                  <a:pt x="72" y="471"/>
                                </a:lnTo>
                                <a:lnTo>
                                  <a:pt x="76" y="471"/>
                                </a:lnTo>
                                <a:lnTo>
                                  <a:pt x="79" y="468"/>
                                </a:lnTo>
                                <a:lnTo>
                                  <a:pt x="81" y="467"/>
                                </a:lnTo>
                                <a:lnTo>
                                  <a:pt x="85" y="465"/>
                                </a:lnTo>
                                <a:lnTo>
                                  <a:pt x="83" y="463"/>
                                </a:lnTo>
                                <a:lnTo>
                                  <a:pt x="83" y="461"/>
                                </a:lnTo>
                                <a:lnTo>
                                  <a:pt x="83" y="459"/>
                                </a:lnTo>
                                <a:lnTo>
                                  <a:pt x="82" y="456"/>
                                </a:lnTo>
                                <a:lnTo>
                                  <a:pt x="81" y="455"/>
                                </a:lnTo>
                                <a:lnTo>
                                  <a:pt x="79" y="454"/>
                                </a:lnTo>
                                <a:lnTo>
                                  <a:pt x="79" y="453"/>
                                </a:lnTo>
                                <a:lnTo>
                                  <a:pt x="78" y="451"/>
                                </a:lnTo>
                                <a:lnTo>
                                  <a:pt x="78" y="449"/>
                                </a:lnTo>
                                <a:lnTo>
                                  <a:pt x="77" y="448"/>
                                </a:lnTo>
                                <a:lnTo>
                                  <a:pt x="75" y="446"/>
                                </a:lnTo>
                                <a:lnTo>
                                  <a:pt x="74" y="444"/>
                                </a:lnTo>
                                <a:lnTo>
                                  <a:pt x="72" y="442"/>
                                </a:lnTo>
                                <a:lnTo>
                                  <a:pt x="72" y="440"/>
                                </a:lnTo>
                                <a:lnTo>
                                  <a:pt x="72" y="437"/>
                                </a:lnTo>
                                <a:lnTo>
                                  <a:pt x="70" y="436"/>
                                </a:lnTo>
                                <a:lnTo>
                                  <a:pt x="69" y="434"/>
                                </a:lnTo>
                                <a:lnTo>
                                  <a:pt x="68" y="433"/>
                                </a:lnTo>
                                <a:lnTo>
                                  <a:pt x="67" y="432"/>
                                </a:lnTo>
                                <a:lnTo>
                                  <a:pt x="66" y="429"/>
                                </a:lnTo>
                                <a:lnTo>
                                  <a:pt x="64" y="428"/>
                                </a:lnTo>
                                <a:lnTo>
                                  <a:pt x="61" y="427"/>
                                </a:lnTo>
                                <a:lnTo>
                                  <a:pt x="60" y="426"/>
                                </a:lnTo>
                                <a:lnTo>
                                  <a:pt x="58" y="424"/>
                                </a:lnTo>
                                <a:lnTo>
                                  <a:pt x="58" y="423"/>
                                </a:lnTo>
                                <a:lnTo>
                                  <a:pt x="57" y="422"/>
                                </a:lnTo>
                                <a:lnTo>
                                  <a:pt x="56" y="421"/>
                                </a:lnTo>
                                <a:lnTo>
                                  <a:pt x="55" y="419"/>
                                </a:lnTo>
                                <a:lnTo>
                                  <a:pt x="54" y="416"/>
                                </a:lnTo>
                                <a:lnTo>
                                  <a:pt x="55" y="415"/>
                                </a:lnTo>
                                <a:lnTo>
                                  <a:pt x="55" y="412"/>
                                </a:lnTo>
                                <a:lnTo>
                                  <a:pt x="55" y="410"/>
                                </a:lnTo>
                                <a:lnTo>
                                  <a:pt x="54" y="407"/>
                                </a:lnTo>
                                <a:lnTo>
                                  <a:pt x="55" y="405"/>
                                </a:lnTo>
                                <a:lnTo>
                                  <a:pt x="56" y="403"/>
                                </a:lnTo>
                                <a:lnTo>
                                  <a:pt x="54" y="401"/>
                                </a:lnTo>
                                <a:lnTo>
                                  <a:pt x="54" y="399"/>
                                </a:lnTo>
                                <a:lnTo>
                                  <a:pt x="53" y="397"/>
                                </a:lnTo>
                                <a:lnTo>
                                  <a:pt x="52" y="395"/>
                                </a:lnTo>
                                <a:lnTo>
                                  <a:pt x="52" y="394"/>
                                </a:lnTo>
                                <a:lnTo>
                                  <a:pt x="51" y="392"/>
                                </a:lnTo>
                                <a:lnTo>
                                  <a:pt x="50" y="390"/>
                                </a:lnTo>
                                <a:lnTo>
                                  <a:pt x="49" y="387"/>
                                </a:lnTo>
                                <a:lnTo>
                                  <a:pt x="48" y="386"/>
                                </a:lnTo>
                                <a:lnTo>
                                  <a:pt x="48" y="384"/>
                                </a:lnTo>
                                <a:lnTo>
                                  <a:pt x="48" y="382"/>
                                </a:lnTo>
                                <a:lnTo>
                                  <a:pt x="47" y="379"/>
                                </a:lnTo>
                                <a:lnTo>
                                  <a:pt x="47" y="377"/>
                                </a:lnTo>
                                <a:lnTo>
                                  <a:pt x="47" y="376"/>
                                </a:lnTo>
                                <a:lnTo>
                                  <a:pt x="46" y="375"/>
                                </a:lnTo>
                                <a:lnTo>
                                  <a:pt x="46" y="374"/>
                                </a:lnTo>
                                <a:lnTo>
                                  <a:pt x="45" y="372"/>
                                </a:lnTo>
                                <a:lnTo>
                                  <a:pt x="45" y="370"/>
                                </a:lnTo>
                                <a:lnTo>
                                  <a:pt x="43" y="368"/>
                                </a:lnTo>
                                <a:lnTo>
                                  <a:pt x="42" y="366"/>
                                </a:lnTo>
                                <a:lnTo>
                                  <a:pt x="42" y="363"/>
                                </a:lnTo>
                                <a:lnTo>
                                  <a:pt x="42" y="362"/>
                                </a:lnTo>
                                <a:lnTo>
                                  <a:pt x="41" y="360"/>
                                </a:lnTo>
                                <a:lnTo>
                                  <a:pt x="41" y="358"/>
                                </a:lnTo>
                                <a:lnTo>
                                  <a:pt x="41" y="358"/>
                                </a:lnTo>
                                <a:lnTo>
                                  <a:pt x="40" y="356"/>
                                </a:lnTo>
                                <a:lnTo>
                                  <a:pt x="40" y="355"/>
                                </a:lnTo>
                                <a:lnTo>
                                  <a:pt x="41" y="353"/>
                                </a:lnTo>
                                <a:lnTo>
                                  <a:pt x="41" y="351"/>
                                </a:lnTo>
                                <a:lnTo>
                                  <a:pt x="41" y="349"/>
                                </a:lnTo>
                                <a:lnTo>
                                  <a:pt x="39" y="349"/>
                                </a:lnTo>
                                <a:lnTo>
                                  <a:pt x="39" y="348"/>
                                </a:lnTo>
                                <a:lnTo>
                                  <a:pt x="39" y="347"/>
                                </a:lnTo>
                                <a:lnTo>
                                  <a:pt x="39" y="347"/>
                                </a:lnTo>
                                <a:lnTo>
                                  <a:pt x="38" y="346"/>
                                </a:lnTo>
                                <a:lnTo>
                                  <a:pt x="38" y="345"/>
                                </a:lnTo>
                                <a:lnTo>
                                  <a:pt x="37" y="343"/>
                                </a:lnTo>
                                <a:lnTo>
                                  <a:pt x="36" y="342"/>
                                </a:lnTo>
                                <a:lnTo>
                                  <a:pt x="36" y="340"/>
                                </a:lnTo>
                                <a:lnTo>
                                  <a:pt x="36" y="338"/>
                                </a:lnTo>
                                <a:lnTo>
                                  <a:pt x="36" y="337"/>
                                </a:lnTo>
                                <a:lnTo>
                                  <a:pt x="35" y="336"/>
                                </a:lnTo>
                                <a:lnTo>
                                  <a:pt x="35" y="335"/>
                                </a:lnTo>
                                <a:lnTo>
                                  <a:pt x="34" y="334"/>
                                </a:lnTo>
                                <a:lnTo>
                                  <a:pt x="32" y="332"/>
                                </a:lnTo>
                                <a:lnTo>
                                  <a:pt x="31" y="331"/>
                                </a:lnTo>
                                <a:lnTo>
                                  <a:pt x="29" y="331"/>
                                </a:lnTo>
                                <a:lnTo>
                                  <a:pt x="29" y="332"/>
                                </a:lnTo>
                                <a:lnTo>
                                  <a:pt x="27" y="332"/>
                                </a:lnTo>
                                <a:lnTo>
                                  <a:pt x="27" y="332"/>
                                </a:lnTo>
                                <a:lnTo>
                                  <a:pt x="26" y="331"/>
                                </a:lnTo>
                                <a:lnTo>
                                  <a:pt x="24" y="331"/>
                                </a:lnTo>
                                <a:lnTo>
                                  <a:pt x="23" y="330"/>
                                </a:lnTo>
                                <a:lnTo>
                                  <a:pt x="21" y="330"/>
                                </a:lnTo>
                                <a:lnTo>
                                  <a:pt x="20" y="330"/>
                                </a:lnTo>
                                <a:lnTo>
                                  <a:pt x="18" y="328"/>
                                </a:lnTo>
                                <a:lnTo>
                                  <a:pt x="20" y="326"/>
                                </a:lnTo>
                                <a:lnTo>
                                  <a:pt x="20" y="324"/>
                                </a:lnTo>
                                <a:lnTo>
                                  <a:pt x="22" y="323"/>
                                </a:lnTo>
                                <a:lnTo>
                                  <a:pt x="23" y="321"/>
                                </a:lnTo>
                                <a:lnTo>
                                  <a:pt x="23" y="319"/>
                                </a:lnTo>
                                <a:lnTo>
                                  <a:pt x="23" y="318"/>
                                </a:lnTo>
                                <a:lnTo>
                                  <a:pt x="24" y="316"/>
                                </a:lnTo>
                                <a:lnTo>
                                  <a:pt x="24" y="314"/>
                                </a:lnTo>
                                <a:lnTo>
                                  <a:pt x="24" y="313"/>
                                </a:lnTo>
                                <a:lnTo>
                                  <a:pt x="25" y="311"/>
                                </a:lnTo>
                                <a:lnTo>
                                  <a:pt x="24" y="309"/>
                                </a:lnTo>
                                <a:lnTo>
                                  <a:pt x="23" y="308"/>
                                </a:lnTo>
                                <a:lnTo>
                                  <a:pt x="21" y="307"/>
                                </a:lnTo>
                                <a:lnTo>
                                  <a:pt x="21" y="305"/>
                                </a:lnTo>
                                <a:lnTo>
                                  <a:pt x="23" y="306"/>
                                </a:lnTo>
                                <a:lnTo>
                                  <a:pt x="25" y="307"/>
                                </a:lnTo>
                                <a:lnTo>
                                  <a:pt x="24" y="304"/>
                                </a:lnTo>
                                <a:lnTo>
                                  <a:pt x="25" y="302"/>
                                </a:lnTo>
                                <a:lnTo>
                                  <a:pt x="24" y="301"/>
                                </a:lnTo>
                                <a:lnTo>
                                  <a:pt x="23" y="300"/>
                                </a:lnTo>
                                <a:lnTo>
                                  <a:pt x="22" y="298"/>
                                </a:lnTo>
                                <a:lnTo>
                                  <a:pt x="22" y="297"/>
                                </a:lnTo>
                                <a:lnTo>
                                  <a:pt x="21" y="295"/>
                                </a:lnTo>
                                <a:lnTo>
                                  <a:pt x="20" y="294"/>
                                </a:lnTo>
                                <a:lnTo>
                                  <a:pt x="20" y="291"/>
                                </a:lnTo>
                                <a:lnTo>
                                  <a:pt x="20" y="290"/>
                                </a:lnTo>
                                <a:lnTo>
                                  <a:pt x="20" y="288"/>
                                </a:lnTo>
                                <a:lnTo>
                                  <a:pt x="20" y="286"/>
                                </a:lnTo>
                                <a:lnTo>
                                  <a:pt x="19" y="282"/>
                                </a:lnTo>
                                <a:lnTo>
                                  <a:pt x="18" y="279"/>
                                </a:lnTo>
                                <a:lnTo>
                                  <a:pt x="18" y="276"/>
                                </a:lnTo>
                                <a:lnTo>
                                  <a:pt x="19" y="273"/>
                                </a:lnTo>
                                <a:lnTo>
                                  <a:pt x="19" y="270"/>
                                </a:lnTo>
                                <a:lnTo>
                                  <a:pt x="20" y="268"/>
                                </a:lnTo>
                                <a:lnTo>
                                  <a:pt x="21" y="266"/>
                                </a:lnTo>
                                <a:lnTo>
                                  <a:pt x="22" y="264"/>
                                </a:lnTo>
                                <a:lnTo>
                                  <a:pt x="24" y="259"/>
                                </a:lnTo>
                                <a:lnTo>
                                  <a:pt x="24" y="258"/>
                                </a:lnTo>
                                <a:lnTo>
                                  <a:pt x="24" y="255"/>
                                </a:lnTo>
                                <a:lnTo>
                                  <a:pt x="25" y="253"/>
                                </a:lnTo>
                                <a:lnTo>
                                  <a:pt x="25" y="253"/>
                                </a:lnTo>
                                <a:lnTo>
                                  <a:pt x="26" y="253"/>
                                </a:lnTo>
                                <a:lnTo>
                                  <a:pt x="27" y="253"/>
                                </a:lnTo>
                                <a:lnTo>
                                  <a:pt x="29" y="253"/>
                                </a:lnTo>
                                <a:lnTo>
                                  <a:pt x="32" y="254"/>
                                </a:lnTo>
                                <a:lnTo>
                                  <a:pt x="35" y="255"/>
                                </a:lnTo>
                                <a:lnTo>
                                  <a:pt x="36" y="256"/>
                                </a:lnTo>
                                <a:lnTo>
                                  <a:pt x="38" y="257"/>
                                </a:lnTo>
                                <a:lnTo>
                                  <a:pt x="40" y="258"/>
                                </a:lnTo>
                                <a:lnTo>
                                  <a:pt x="42" y="257"/>
                                </a:lnTo>
                                <a:lnTo>
                                  <a:pt x="43" y="257"/>
                                </a:lnTo>
                                <a:lnTo>
                                  <a:pt x="45" y="257"/>
                                </a:lnTo>
                                <a:lnTo>
                                  <a:pt x="48" y="257"/>
                                </a:lnTo>
                                <a:lnTo>
                                  <a:pt x="50" y="257"/>
                                </a:lnTo>
                                <a:lnTo>
                                  <a:pt x="53" y="257"/>
                                </a:lnTo>
                                <a:lnTo>
                                  <a:pt x="56" y="259"/>
                                </a:lnTo>
                                <a:lnTo>
                                  <a:pt x="56" y="257"/>
                                </a:lnTo>
                                <a:lnTo>
                                  <a:pt x="56" y="255"/>
                                </a:lnTo>
                                <a:lnTo>
                                  <a:pt x="56" y="252"/>
                                </a:lnTo>
                                <a:lnTo>
                                  <a:pt x="57" y="250"/>
                                </a:lnTo>
                                <a:lnTo>
                                  <a:pt x="56" y="248"/>
                                </a:lnTo>
                                <a:lnTo>
                                  <a:pt x="56" y="246"/>
                                </a:lnTo>
                                <a:lnTo>
                                  <a:pt x="56" y="244"/>
                                </a:lnTo>
                                <a:lnTo>
                                  <a:pt x="57" y="243"/>
                                </a:lnTo>
                                <a:lnTo>
                                  <a:pt x="57" y="241"/>
                                </a:lnTo>
                                <a:lnTo>
                                  <a:pt x="57" y="239"/>
                                </a:lnTo>
                                <a:lnTo>
                                  <a:pt x="56" y="238"/>
                                </a:lnTo>
                                <a:lnTo>
                                  <a:pt x="56" y="238"/>
                                </a:lnTo>
                                <a:lnTo>
                                  <a:pt x="57" y="236"/>
                                </a:lnTo>
                                <a:lnTo>
                                  <a:pt x="57" y="233"/>
                                </a:lnTo>
                                <a:lnTo>
                                  <a:pt x="57" y="232"/>
                                </a:lnTo>
                                <a:lnTo>
                                  <a:pt x="56" y="229"/>
                                </a:lnTo>
                                <a:lnTo>
                                  <a:pt x="57" y="227"/>
                                </a:lnTo>
                                <a:lnTo>
                                  <a:pt x="59" y="223"/>
                                </a:lnTo>
                                <a:lnTo>
                                  <a:pt x="59" y="221"/>
                                </a:lnTo>
                                <a:lnTo>
                                  <a:pt x="59" y="219"/>
                                </a:lnTo>
                                <a:lnTo>
                                  <a:pt x="59" y="216"/>
                                </a:lnTo>
                                <a:lnTo>
                                  <a:pt x="59" y="215"/>
                                </a:lnTo>
                                <a:lnTo>
                                  <a:pt x="59" y="212"/>
                                </a:lnTo>
                                <a:lnTo>
                                  <a:pt x="59" y="207"/>
                                </a:lnTo>
                                <a:lnTo>
                                  <a:pt x="61" y="205"/>
                                </a:lnTo>
                                <a:lnTo>
                                  <a:pt x="59" y="204"/>
                                </a:lnTo>
                                <a:lnTo>
                                  <a:pt x="56" y="203"/>
                                </a:lnTo>
                                <a:lnTo>
                                  <a:pt x="54" y="201"/>
                                </a:lnTo>
                                <a:lnTo>
                                  <a:pt x="53" y="200"/>
                                </a:lnTo>
                                <a:lnTo>
                                  <a:pt x="53" y="197"/>
                                </a:lnTo>
                                <a:lnTo>
                                  <a:pt x="53" y="194"/>
                                </a:lnTo>
                                <a:lnTo>
                                  <a:pt x="53" y="193"/>
                                </a:lnTo>
                                <a:lnTo>
                                  <a:pt x="52" y="192"/>
                                </a:lnTo>
                                <a:lnTo>
                                  <a:pt x="52" y="191"/>
                                </a:lnTo>
                                <a:lnTo>
                                  <a:pt x="50" y="190"/>
                                </a:lnTo>
                                <a:lnTo>
                                  <a:pt x="49" y="188"/>
                                </a:lnTo>
                                <a:lnTo>
                                  <a:pt x="49" y="187"/>
                                </a:lnTo>
                                <a:lnTo>
                                  <a:pt x="48" y="185"/>
                                </a:lnTo>
                                <a:lnTo>
                                  <a:pt x="49" y="183"/>
                                </a:lnTo>
                                <a:lnTo>
                                  <a:pt x="49" y="181"/>
                                </a:lnTo>
                                <a:lnTo>
                                  <a:pt x="50" y="180"/>
                                </a:lnTo>
                                <a:lnTo>
                                  <a:pt x="50" y="178"/>
                                </a:lnTo>
                                <a:lnTo>
                                  <a:pt x="49" y="176"/>
                                </a:lnTo>
                                <a:lnTo>
                                  <a:pt x="49" y="173"/>
                                </a:lnTo>
                                <a:lnTo>
                                  <a:pt x="47" y="172"/>
                                </a:lnTo>
                                <a:lnTo>
                                  <a:pt x="47" y="170"/>
                                </a:lnTo>
                                <a:lnTo>
                                  <a:pt x="47" y="169"/>
                                </a:lnTo>
                                <a:lnTo>
                                  <a:pt x="47" y="167"/>
                                </a:lnTo>
                                <a:lnTo>
                                  <a:pt x="47" y="164"/>
                                </a:lnTo>
                                <a:lnTo>
                                  <a:pt x="48" y="161"/>
                                </a:lnTo>
                                <a:lnTo>
                                  <a:pt x="48" y="158"/>
                                </a:lnTo>
                                <a:lnTo>
                                  <a:pt x="46" y="158"/>
                                </a:lnTo>
                                <a:lnTo>
                                  <a:pt x="46" y="156"/>
                                </a:lnTo>
                                <a:lnTo>
                                  <a:pt x="47" y="155"/>
                                </a:lnTo>
                                <a:lnTo>
                                  <a:pt x="43" y="152"/>
                                </a:lnTo>
                                <a:lnTo>
                                  <a:pt x="42" y="151"/>
                                </a:lnTo>
                                <a:lnTo>
                                  <a:pt x="40" y="151"/>
                                </a:lnTo>
                                <a:lnTo>
                                  <a:pt x="40" y="150"/>
                                </a:lnTo>
                                <a:lnTo>
                                  <a:pt x="41" y="149"/>
                                </a:lnTo>
                                <a:lnTo>
                                  <a:pt x="42" y="147"/>
                                </a:lnTo>
                                <a:lnTo>
                                  <a:pt x="43" y="145"/>
                                </a:lnTo>
                                <a:lnTo>
                                  <a:pt x="45" y="144"/>
                                </a:lnTo>
                                <a:lnTo>
                                  <a:pt x="47" y="143"/>
                                </a:lnTo>
                                <a:lnTo>
                                  <a:pt x="48" y="142"/>
                                </a:lnTo>
                                <a:lnTo>
                                  <a:pt x="52" y="144"/>
                                </a:lnTo>
                                <a:lnTo>
                                  <a:pt x="54" y="145"/>
                                </a:lnTo>
                                <a:lnTo>
                                  <a:pt x="54" y="144"/>
                                </a:lnTo>
                                <a:lnTo>
                                  <a:pt x="57" y="141"/>
                                </a:lnTo>
                                <a:lnTo>
                                  <a:pt x="57" y="138"/>
                                </a:lnTo>
                                <a:lnTo>
                                  <a:pt x="58" y="137"/>
                                </a:lnTo>
                                <a:lnTo>
                                  <a:pt x="60" y="135"/>
                                </a:lnTo>
                                <a:lnTo>
                                  <a:pt x="61" y="133"/>
                                </a:lnTo>
                                <a:lnTo>
                                  <a:pt x="61" y="132"/>
                                </a:lnTo>
                                <a:lnTo>
                                  <a:pt x="56" y="131"/>
                                </a:lnTo>
                                <a:lnTo>
                                  <a:pt x="54" y="128"/>
                                </a:lnTo>
                                <a:lnTo>
                                  <a:pt x="53" y="128"/>
                                </a:lnTo>
                                <a:lnTo>
                                  <a:pt x="52" y="126"/>
                                </a:lnTo>
                                <a:lnTo>
                                  <a:pt x="51" y="124"/>
                                </a:lnTo>
                                <a:lnTo>
                                  <a:pt x="50" y="122"/>
                                </a:lnTo>
                                <a:lnTo>
                                  <a:pt x="50" y="121"/>
                                </a:lnTo>
                                <a:lnTo>
                                  <a:pt x="51" y="120"/>
                                </a:lnTo>
                                <a:lnTo>
                                  <a:pt x="51" y="116"/>
                                </a:lnTo>
                                <a:lnTo>
                                  <a:pt x="52" y="115"/>
                                </a:lnTo>
                                <a:lnTo>
                                  <a:pt x="50" y="112"/>
                                </a:lnTo>
                                <a:lnTo>
                                  <a:pt x="50" y="109"/>
                                </a:lnTo>
                                <a:lnTo>
                                  <a:pt x="50" y="109"/>
                                </a:lnTo>
                                <a:lnTo>
                                  <a:pt x="50" y="108"/>
                                </a:lnTo>
                                <a:lnTo>
                                  <a:pt x="50" y="106"/>
                                </a:lnTo>
                                <a:lnTo>
                                  <a:pt x="50" y="105"/>
                                </a:lnTo>
                                <a:lnTo>
                                  <a:pt x="49" y="102"/>
                                </a:lnTo>
                                <a:lnTo>
                                  <a:pt x="49" y="97"/>
                                </a:lnTo>
                                <a:lnTo>
                                  <a:pt x="49" y="94"/>
                                </a:lnTo>
                                <a:lnTo>
                                  <a:pt x="46" y="94"/>
                                </a:lnTo>
                                <a:lnTo>
                                  <a:pt x="44" y="94"/>
                                </a:lnTo>
                                <a:lnTo>
                                  <a:pt x="41" y="95"/>
                                </a:lnTo>
                                <a:lnTo>
                                  <a:pt x="38" y="97"/>
                                </a:lnTo>
                                <a:lnTo>
                                  <a:pt x="37" y="97"/>
                                </a:lnTo>
                                <a:lnTo>
                                  <a:pt x="36" y="98"/>
                                </a:lnTo>
                                <a:lnTo>
                                  <a:pt x="33" y="98"/>
                                </a:lnTo>
                                <a:lnTo>
                                  <a:pt x="31" y="98"/>
                                </a:lnTo>
                                <a:lnTo>
                                  <a:pt x="28" y="96"/>
                                </a:lnTo>
                                <a:lnTo>
                                  <a:pt x="26" y="95"/>
                                </a:lnTo>
                                <a:lnTo>
                                  <a:pt x="24" y="94"/>
                                </a:lnTo>
                                <a:lnTo>
                                  <a:pt x="23" y="94"/>
                                </a:lnTo>
                                <a:lnTo>
                                  <a:pt x="21" y="94"/>
                                </a:lnTo>
                                <a:lnTo>
                                  <a:pt x="19" y="93"/>
                                </a:lnTo>
                                <a:lnTo>
                                  <a:pt x="17" y="93"/>
                                </a:lnTo>
                                <a:lnTo>
                                  <a:pt x="15" y="93"/>
                                </a:lnTo>
                                <a:lnTo>
                                  <a:pt x="14" y="93"/>
                                </a:lnTo>
                                <a:lnTo>
                                  <a:pt x="14" y="93"/>
                                </a:lnTo>
                                <a:lnTo>
                                  <a:pt x="13" y="93"/>
                                </a:lnTo>
                                <a:lnTo>
                                  <a:pt x="11" y="92"/>
                                </a:lnTo>
                                <a:lnTo>
                                  <a:pt x="9" y="91"/>
                                </a:lnTo>
                                <a:lnTo>
                                  <a:pt x="7" y="88"/>
                                </a:lnTo>
                                <a:lnTo>
                                  <a:pt x="4" y="87"/>
                                </a:lnTo>
                                <a:lnTo>
                                  <a:pt x="3" y="86"/>
                                </a:lnTo>
                                <a:lnTo>
                                  <a:pt x="2" y="86"/>
                                </a:lnTo>
                                <a:lnTo>
                                  <a:pt x="0" y="85"/>
                                </a:lnTo>
                                <a:lnTo>
                                  <a:pt x="2" y="83"/>
                                </a:lnTo>
                                <a:lnTo>
                                  <a:pt x="3" y="82"/>
                                </a:lnTo>
                                <a:lnTo>
                                  <a:pt x="4" y="82"/>
                                </a:lnTo>
                                <a:lnTo>
                                  <a:pt x="5" y="82"/>
                                </a:lnTo>
                                <a:lnTo>
                                  <a:pt x="6" y="81"/>
                                </a:lnTo>
                                <a:lnTo>
                                  <a:pt x="7" y="80"/>
                                </a:lnTo>
                                <a:lnTo>
                                  <a:pt x="8" y="79"/>
                                </a:lnTo>
                                <a:lnTo>
                                  <a:pt x="9" y="77"/>
                                </a:lnTo>
                                <a:lnTo>
                                  <a:pt x="10" y="73"/>
                                </a:lnTo>
                                <a:lnTo>
                                  <a:pt x="11" y="70"/>
                                </a:lnTo>
                                <a:lnTo>
                                  <a:pt x="15" y="70"/>
                                </a:lnTo>
                                <a:lnTo>
                                  <a:pt x="18" y="70"/>
                                </a:lnTo>
                                <a:lnTo>
                                  <a:pt x="22" y="72"/>
                                </a:lnTo>
                                <a:lnTo>
                                  <a:pt x="25" y="72"/>
                                </a:lnTo>
                                <a:lnTo>
                                  <a:pt x="27" y="72"/>
                                </a:lnTo>
                                <a:lnTo>
                                  <a:pt x="28" y="70"/>
                                </a:lnTo>
                                <a:lnTo>
                                  <a:pt x="28" y="68"/>
                                </a:lnTo>
                                <a:lnTo>
                                  <a:pt x="28" y="64"/>
                                </a:lnTo>
                                <a:lnTo>
                                  <a:pt x="28" y="61"/>
                                </a:lnTo>
                                <a:lnTo>
                                  <a:pt x="27" y="60"/>
                                </a:lnTo>
                                <a:lnTo>
                                  <a:pt x="24" y="59"/>
                                </a:lnTo>
                                <a:lnTo>
                                  <a:pt x="23" y="58"/>
                                </a:lnTo>
                                <a:lnTo>
                                  <a:pt x="22" y="57"/>
                                </a:lnTo>
                                <a:lnTo>
                                  <a:pt x="21" y="56"/>
                                </a:lnTo>
                                <a:lnTo>
                                  <a:pt x="20" y="56"/>
                                </a:lnTo>
                                <a:lnTo>
                                  <a:pt x="20" y="54"/>
                                </a:lnTo>
                                <a:lnTo>
                                  <a:pt x="20" y="54"/>
                                </a:lnTo>
                                <a:lnTo>
                                  <a:pt x="22" y="52"/>
                                </a:lnTo>
                                <a:lnTo>
                                  <a:pt x="25" y="52"/>
                                </a:lnTo>
                                <a:lnTo>
                                  <a:pt x="27" y="50"/>
                                </a:lnTo>
                                <a:lnTo>
                                  <a:pt x="29" y="49"/>
                                </a:lnTo>
                                <a:lnTo>
                                  <a:pt x="32" y="49"/>
                                </a:lnTo>
                                <a:lnTo>
                                  <a:pt x="34" y="46"/>
                                </a:lnTo>
                                <a:lnTo>
                                  <a:pt x="34" y="44"/>
                                </a:lnTo>
                                <a:lnTo>
                                  <a:pt x="32" y="40"/>
                                </a:lnTo>
                                <a:lnTo>
                                  <a:pt x="32" y="37"/>
                                </a:lnTo>
                                <a:lnTo>
                                  <a:pt x="32" y="34"/>
                                </a:lnTo>
                                <a:lnTo>
                                  <a:pt x="34" y="34"/>
                                </a:lnTo>
                                <a:lnTo>
                                  <a:pt x="36" y="33"/>
                                </a:lnTo>
                                <a:lnTo>
                                  <a:pt x="38" y="31"/>
                                </a:lnTo>
                                <a:lnTo>
                                  <a:pt x="39" y="30"/>
                                </a:lnTo>
                                <a:lnTo>
                                  <a:pt x="41" y="31"/>
                                </a:lnTo>
                                <a:lnTo>
                                  <a:pt x="45" y="32"/>
                                </a:lnTo>
                                <a:lnTo>
                                  <a:pt x="46" y="32"/>
                                </a:lnTo>
                                <a:lnTo>
                                  <a:pt x="49" y="32"/>
                                </a:lnTo>
                                <a:lnTo>
                                  <a:pt x="51" y="34"/>
                                </a:lnTo>
                                <a:lnTo>
                                  <a:pt x="53" y="34"/>
                                </a:lnTo>
                                <a:lnTo>
                                  <a:pt x="53" y="36"/>
                                </a:lnTo>
                                <a:lnTo>
                                  <a:pt x="56" y="36"/>
                                </a:lnTo>
                                <a:lnTo>
                                  <a:pt x="59" y="35"/>
                                </a:lnTo>
                                <a:lnTo>
                                  <a:pt x="61" y="35"/>
                                </a:lnTo>
                                <a:lnTo>
                                  <a:pt x="61" y="35"/>
                                </a:lnTo>
                                <a:lnTo>
                                  <a:pt x="62" y="35"/>
                                </a:lnTo>
                                <a:lnTo>
                                  <a:pt x="63" y="35"/>
                                </a:lnTo>
                                <a:lnTo>
                                  <a:pt x="65" y="36"/>
                                </a:lnTo>
                                <a:lnTo>
                                  <a:pt x="67" y="36"/>
                                </a:lnTo>
                                <a:lnTo>
                                  <a:pt x="69" y="35"/>
                                </a:lnTo>
                                <a:lnTo>
                                  <a:pt x="70" y="36"/>
                                </a:lnTo>
                                <a:lnTo>
                                  <a:pt x="72" y="36"/>
                                </a:lnTo>
                                <a:lnTo>
                                  <a:pt x="74" y="37"/>
                                </a:lnTo>
                                <a:lnTo>
                                  <a:pt x="75" y="37"/>
                                </a:lnTo>
                                <a:lnTo>
                                  <a:pt x="77" y="37"/>
                                </a:lnTo>
                                <a:lnTo>
                                  <a:pt x="78" y="38"/>
                                </a:lnTo>
                                <a:lnTo>
                                  <a:pt x="79" y="37"/>
                                </a:lnTo>
                                <a:lnTo>
                                  <a:pt x="82" y="36"/>
                                </a:lnTo>
                                <a:lnTo>
                                  <a:pt x="83" y="35"/>
                                </a:lnTo>
                                <a:lnTo>
                                  <a:pt x="86" y="35"/>
                                </a:lnTo>
                                <a:lnTo>
                                  <a:pt x="87" y="33"/>
                                </a:lnTo>
                                <a:lnTo>
                                  <a:pt x="88" y="32"/>
                                </a:lnTo>
                                <a:lnTo>
                                  <a:pt x="88" y="30"/>
                                </a:lnTo>
                                <a:lnTo>
                                  <a:pt x="86" y="29"/>
                                </a:lnTo>
                                <a:lnTo>
                                  <a:pt x="86" y="27"/>
                                </a:lnTo>
                                <a:lnTo>
                                  <a:pt x="85" y="24"/>
                                </a:lnTo>
                                <a:lnTo>
                                  <a:pt x="86" y="23"/>
                                </a:lnTo>
                                <a:lnTo>
                                  <a:pt x="86" y="20"/>
                                </a:lnTo>
                                <a:lnTo>
                                  <a:pt x="86" y="18"/>
                                </a:lnTo>
                                <a:lnTo>
                                  <a:pt x="87" y="18"/>
                                </a:lnTo>
                                <a:lnTo>
                                  <a:pt x="93" y="16"/>
                                </a:lnTo>
                                <a:lnTo>
                                  <a:pt x="96" y="13"/>
                                </a:lnTo>
                                <a:lnTo>
                                  <a:pt x="98" y="11"/>
                                </a:lnTo>
                                <a:lnTo>
                                  <a:pt x="102" y="7"/>
                                </a:lnTo>
                                <a:lnTo>
                                  <a:pt x="105" y="3"/>
                                </a:lnTo>
                                <a:lnTo>
                                  <a:pt x="110" y="1"/>
                                </a:lnTo>
                                <a:lnTo>
                                  <a:pt x="114" y="2"/>
                                </a:lnTo>
                                <a:lnTo>
                                  <a:pt x="127" y="0"/>
                                </a:lnTo>
                                <a:lnTo>
                                  <a:pt x="135" y="2"/>
                                </a:lnTo>
                                <a:lnTo>
                                  <a:pt x="148" y="5"/>
                                </a:lnTo>
                                <a:lnTo>
                                  <a:pt x="160" y="13"/>
                                </a:lnTo>
                                <a:lnTo>
                                  <a:pt x="176" y="20"/>
                                </a:lnTo>
                                <a:lnTo>
                                  <a:pt x="190" y="29"/>
                                </a:lnTo>
                                <a:lnTo>
                                  <a:pt x="190" y="30"/>
                                </a:lnTo>
                                <a:lnTo>
                                  <a:pt x="196" y="32"/>
                                </a:lnTo>
                                <a:lnTo>
                                  <a:pt x="205" y="37"/>
                                </a:lnTo>
                                <a:lnTo>
                                  <a:pt x="232" y="54"/>
                                </a:lnTo>
                                <a:lnTo>
                                  <a:pt x="253" y="69"/>
                                </a:lnTo>
                                <a:lnTo>
                                  <a:pt x="258" y="74"/>
                                </a:lnTo>
                                <a:lnTo>
                                  <a:pt x="264" y="78"/>
                                </a:lnTo>
                                <a:lnTo>
                                  <a:pt x="281" y="93"/>
                                </a:lnTo>
                                <a:lnTo>
                                  <a:pt x="306" y="113"/>
                                </a:lnTo>
                                <a:lnTo>
                                  <a:pt x="324" y="129"/>
                                </a:lnTo>
                                <a:lnTo>
                                  <a:pt x="341" y="144"/>
                                </a:lnTo>
                                <a:lnTo>
                                  <a:pt x="353" y="154"/>
                                </a:lnTo>
                                <a:lnTo>
                                  <a:pt x="369" y="169"/>
                                </a:lnTo>
                                <a:lnTo>
                                  <a:pt x="374" y="175"/>
                                </a:lnTo>
                                <a:lnTo>
                                  <a:pt x="392" y="194"/>
                                </a:lnTo>
                                <a:lnTo>
                                  <a:pt x="398" y="199"/>
                                </a:lnTo>
                                <a:lnTo>
                                  <a:pt x="404" y="205"/>
                                </a:lnTo>
                                <a:lnTo>
                                  <a:pt x="413" y="214"/>
                                </a:lnTo>
                                <a:lnTo>
                                  <a:pt x="418" y="221"/>
                                </a:lnTo>
                                <a:lnTo>
                                  <a:pt x="423" y="228"/>
                                </a:lnTo>
                                <a:lnTo>
                                  <a:pt x="429" y="237"/>
                                </a:lnTo>
                                <a:lnTo>
                                  <a:pt x="439" y="246"/>
                                </a:lnTo>
                                <a:lnTo>
                                  <a:pt x="446" y="253"/>
                                </a:lnTo>
                                <a:lnTo>
                                  <a:pt x="457" y="262"/>
                                </a:lnTo>
                                <a:lnTo>
                                  <a:pt x="462" y="267"/>
                                </a:lnTo>
                                <a:lnTo>
                                  <a:pt x="467" y="272"/>
                                </a:lnTo>
                                <a:lnTo>
                                  <a:pt x="486" y="291"/>
                                </a:lnTo>
                                <a:lnTo>
                                  <a:pt x="498" y="303"/>
                                </a:lnTo>
                                <a:lnTo>
                                  <a:pt x="506" y="314"/>
                                </a:lnTo>
                                <a:lnTo>
                                  <a:pt x="516" y="323"/>
                                </a:lnTo>
                                <a:lnTo>
                                  <a:pt x="528" y="335"/>
                                </a:lnTo>
                                <a:lnTo>
                                  <a:pt x="538" y="346"/>
                                </a:lnTo>
                                <a:lnTo>
                                  <a:pt x="552" y="361"/>
                                </a:lnTo>
                                <a:lnTo>
                                  <a:pt x="575" y="384"/>
                                </a:lnTo>
                                <a:lnTo>
                                  <a:pt x="576" y="386"/>
                                </a:lnTo>
                                <a:lnTo>
                                  <a:pt x="586" y="397"/>
                                </a:lnTo>
                                <a:lnTo>
                                  <a:pt x="588" y="400"/>
                                </a:lnTo>
                                <a:lnTo>
                                  <a:pt x="599" y="413"/>
                                </a:lnTo>
                                <a:lnTo>
                                  <a:pt x="603" y="419"/>
                                </a:lnTo>
                                <a:lnTo>
                                  <a:pt x="606" y="426"/>
                                </a:lnTo>
                                <a:lnTo>
                                  <a:pt x="609" y="430"/>
                                </a:lnTo>
                                <a:lnTo>
                                  <a:pt x="612" y="435"/>
                                </a:lnTo>
                                <a:lnTo>
                                  <a:pt x="615" y="443"/>
                                </a:lnTo>
                                <a:lnTo>
                                  <a:pt x="617" y="447"/>
                                </a:lnTo>
                                <a:lnTo>
                                  <a:pt x="619" y="451"/>
                                </a:lnTo>
                                <a:lnTo>
                                  <a:pt x="621" y="453"/>
                                </a:lnTo>
                                <a:lnTo>
                                  <a:pt x="624" y="457"/>
                                </a:lnTo>
                                <a:lnTo>
                                  <a:pt x="628" y="461"/>
                                </a:lnTo>
                                <a:lnTo>
                                  <a:pt x="629" y="462"/>
                                </a:lnTo>
                                <a:lnTo>
                                  <a:pt x="631" y="464"/>
                                </a:lnTo>
                                <a:lnTo>
                                  <a:pt x="631" y="465"/>
                                </a:lnTo>
                                <a:lnTo>
                                  <a:pt x="631" y="467"/>
                                </a:lnTo>
                                <a:lnTo>
                                  <a:pt x="635" y="472"/>
                                </a:lnTo>
                                <a:lnTo>
                                  <a:pt x="638" y="474"/>
                                </a:lnTo>
                                <a:lnTo>
                                  <a:pt x="642" y="477"/>
                                </a:lnTo>
                                <a:lnTo>
                                  <a:pt x="647" y="484"/>
                                </a:lnTo>
                                <a:lnTo>
                                  <a:pt x="657" y="497"/>
                                </a:lnTo>
                                <a:lnTo>
                                  <a:pt x="660" y="502"/>
                                </a:lnTo>
                                <a:lnTo>
                                  <a:pt x="663" y="506"/>
                                </a:lnTo>
                                <a:lnTo>
                                  <a:pt x="665" y="507"/>
                                </a:lnTo>
                                <a:lnTo>
                                  <a:pt x="666" y="510"/>
                                </a:lnTo>
                                <a:lnTo>
                                  <a:pt x="669" y="512"/>
                                </a:lnTo>
                                <a:lnTo>
                                  <a:pt x="671" y="516"/>
                                </a:lnTo>
                                <a:lnTo>
                                  <a:pt x="678" y="528"/>
                                </a:lnTo>
                                <a:lnTo>
                                  <a:pt x="687" y="534"/>
                                </a:lnTo>
                                <a:lnTo>
                                  <a:pt x="688" y="534"/>
                                </a:lnTo>
                                <a:lnTo>
                                  <a:pt x="697" y="539"/>
                                </a:lnTo>
                                <a:lnTo>
                                  <a:pt x="707" y="550"/>
                                </a:lnTo>
                                <a:lnTo>
                                  <a:pt x="709" y="552"/>
                                </a:lnTo>
                                <a:lnTo>
                                  <a:pt x="701" y="563"/>
                                </a:lnTo>
                                <a:lnTo>
                                  <a:pt x="694" y="572"/>
                                </a:lnTo>
                                <a:lnTo>
                                  <a:pt x="691" y="582"/>
                                </a:lnTo>
                                <a:lnTo>
                                  <a:pt x="686" y="596"/>
                                </a:lnTo>
                                <a:lnTo>
                                  <a:pt x="682" y="599"/>
                                </a:lnTo>
                                <a:lnTo>
                                  <a:pt x="672" y="608"/>
                                </a:lnTo>
                                <a:lnTo>
                                  <a:pt x="650" y="642"/>
                                </a:lnTo>
                                <a:lnTo>
                                  <a:pt x="642" y="651"/>
                                </a:lnTo>
                                <a:lnTo>
                                  <a:pt x="639" y="655"/>
                                </a:lnTo>
                                <a:lnTo>
                                  <a:pt x="639" y="655"/>
                                </a:lnTo>
                                <a:lnTo>
                                  <a:pt x="621" y="686"/>
                                </a:lnTo>
                                <a:lnTo>
                                  <a:pt x="612" y="699"/>
                                </a:lnTo>
                                <a:lnTo>
                                  <a:pt x="604" y="712"/>
                                </a:lnTo>
                                <a:lnTo>
                                  <a:pt x="593" y="729"/>
                                </a:lnTo>
                                <a:lnTo>
                                  <a:pt x="585" y="735"/>
                                </a:lnTo>
                                <a:lnTo>
                                  <a:pt x="579" y="739"/>
                                </a:lnTo>
                                <a:lnTo>
                                  <a:pt x="578" y="741"/>
                                </a:lnTo>
                                <a:lnTo>
                                  <a:pt x="563" y="749"/>
                                </a:lnTo>
                                <a:lnTo>
                                  <a:pt x="555" y="775"/>
                                </a:lnTo>
                                <a:lnTo>
                                  <a:pt x="554" y="777"/>
                                </a:lnTo>
                                <a:lnTo>
                                  <a:pt x="552" y="785"/>
                                </a:lnTo>
                                <a:lnTo>
                                  <a:pt x="547" y="804"/>
                                </a:lnTo>
                                <a:lnTo>
                                  <a:pt x="545" y="812"/>
                                </a:lnTo>
                                <a:lnTo>
                                  <a:pt x="553" y="847"/>
                                </a:lnTo>
                                <a:lnTo>
                                  <a:pt x="557" y="873"/>
                                </a:lnTo>
                                <a:lnTo>
                                  <a:pt x="558" y="880"/>
                                </a:lnTo>
                                <a:lnTo>
                                  <a:pt x="556" y="904"/>
                                </a:lnTo>
                                <a:lnTo>
                                  <a:pt x="556" y="923"/>
                                </a:lnTo>
                                <a:lnTo>
                                  <a:pt x="555" y="928"/>
                                </a:lnTo>
                                <a:lnTo>
                                  <a:pt x="555" y="941"/>
                                </a:lnTo>
                                <a:lnTo>
                                  <a:pt x="552" y="947"/>
                                </a:lnTo>
                                <a:lnTo>
                                  <a:pt x="557" y="953"/>
                                </a:lnTo>
                                <a:lnTo>
                                  <a:pt x="558" y="954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C000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29" name="Google Shape;300;g3acfd759735_0_37">
                            <a:extLst>
                              <a:ext uri="{FF2B5EF4-FFF2-40B4-BE49-F238E27FC236}">
                                <a16:creationId xmlns:a16="http://schemas.microsoft.com/office/drawing/2014/main" id="{8B08B70F-6F86-E735-CA97-B2A690C772B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32513" y="1468438"/>
                            <a:ext cx="1125538" cy="242887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09" h="1530" extrusionOk="0">
                                <a:moveTo>
                                  <a:pt x="264" y="78"/>
                                </a:moveTo>
                                <a:lnTo>
                                  <a:pt x="258" y="74"/>
                                </a:lnTo>
                                <a:lnTo>
                                  <a:pt x="253" y="69"/>
                                </a:lnTo>
                                <a:lnTo>
                                  <a:pt x="232" y="54"/>
                                </a:lnTo>
                                <a:lnTo>
                                  <a:pt x="205" y="37"/>
                                </a:lnTo>
                                <a:lnTo>
                                  <a:pt x="196" y="32"/>
                                </a:lnTo>
                                <a:lnTo>
                                  <a:pt x="190" y="30"/>
                                </a:lnTo>
                                <a:lnTo>
                                  <a:pt x="190" y="29"/>
                                </a:lnTo>
                                <a:lnTo>
                                  <a:pt x="176" y="20"/>
                                </a:lnTo>
                                <a:lnTo>
                                  <a:pt x="160" y="13"/>
                                </a:lnTo>
                                <a:lnTo>
                                  <a:pt x="148" y="5"/>
                                </a:lnTo>
                                <a:lnTo>
                                  <a:pt x="135" y="2"/>
                                </a:lnTo>
                                <a:lnTo>
                                  <a:pt x="127" y="0"/>
                                </a:lnTo>
                                <a:lnTo>
                                  <a:pt x="114" y="2"/>
                                </a:lnTo>
                                <a:lnTo>
                                  <a:pt x="110" y="1"/>
                                </a:lnTo>
                                <a:lnTo>
                                  <a:pt x="105" y="3"/>
                                </a:lnTo>
                                <a:lnTo>
                                  <a:pt x="102" y="7"/>
                                </a:lnTo>
                                <a:lnTo>
                                  <a:pt x="98" y="11"/>
                                </a:lnTo>
                                <a:lnTo>
                                  <a:pt x="96" y="13"/>
                                </a:lnTo>
                                <a:lnTo>
                                  <a:pt x="93" y="16"/>
                                </a:lnTo>
                                <a:lnTo>
                                  <a:pt x="87" y="18"/>
                                </a:lnTo>
                                <a:lnTo>
                                  <a:pt x="86" y="18"/>
                                </a:lnTo>
                                <a:lnTo>
                                  <a:pt x="86" y="20"/>
                                </a:lnTo>
                                <a:lnTo>
                                  <a:pt x="86" y="23"/>
                                </a:lnTo>
                                <a:lnTo>
                                  <a:pt x="85" y="24"/>
                                </a:lnTo>
                                <a:lnTo>
                                  <a:pt x="86" y="27"/>
                                </a:lnTo>
                                <a:lnTo>
                                  <a:pt x="86" y="29"/>
                                </a:lnTo>
                                <a:lnTo>
                                  <a:pt x="88" y="30"/>
                                </a:lnTo>
                                <a:lnTo>
                                  <a:pt x="88" y="32"/>
                                </a:lnTo>
                                <a:lnTo>
                                  <a:pt x="87" y="33"/>
                                </a:lnTo>
                                <a:lnTo>
                                  <a:pt x="86" y="35"/>
                                </a:lnTo>
                                <a:lnTo>
                                  <a:pt x="83" y="35"/>
                                </a:lnTo>
                                <a:lnTo>
                                  <a:pt x="82" y="36"/>
                                </a:lnTo>
                                <a:lnTo>
                                  <a:pt x="79" y="37"/>
                                </a:lnTo>
                                <a:lnTo>
                                  <a:pt x="78" y="38"/>
                                </a:lnTo>
                                <a:lnTo>
                                  <a:pt x="77" y="37"/>
                                </a:lnTo>
                                <a:lnTo>
                                  <a:pt x="75" y="37"/>
                                </a:lnTo>
                                <a:lnTo>
                                  <a:pt x="74" y="37"/>
                                </a:lnTo>
                                <a:lnTo>
                                  <a:pt x="72" y="36"/>
                                </a:lnTo>
                                <a:lnTo>
                                  <a:pt x="70" y="36"/>
                                </a:lnTo>
                                <a:lnTo>
                                  <a:pt x="69" y="35"/>
                                </a:lnTo>
                                <a:lnTo>
                                  <a:pt x="67" y="36"/>
                                </a:lnTo>
                                <a:lnTo>
                                  <a:pt x="65" y="36"/>
                                </a:lnTo>
                                <a:lnTo>
                                  <a:pt x="63" y="35"/>
                                </a:lnTo>
                                <a:lnTo>
                                  <a:pt x="62" y="35"/>
                                </a:lnTo>
                                <a:lnTo>
                                  <a:pt x="61" y="35"/>
                                </a:lnTo>
                                <a:lnTo>
                                  <a:pt x="61" y="35"/>
                                </a:lnTo>
                                <a:lnTo>
                                  <a:pt x="59" y="35"/>
                                </a:lnTo>
                                <a:lnTo>
                                  <a:pt x="56" y="36"/>
                                </a:lnTo>
                                <a:lnTo>
                                  <a:pt x="53" y="36"/>
                                </a:lnTo>
                                <a:lnTo>
                                  <a:pt x="53" y="34"/>
                                </a:lnTo>
                                <a:lnTo>
                                  <a:pt x="51" y="34"/>
                                </a:lnTo>
                                <a:lnTo>
                                  <a:pt x="49" y="32"/>
                                </a:lnTo>
                                <a:lnTo>
                                  <a:pt x="46" y="32"/>
                                </a:lnTo>
                                <a:lnTo>
                                  <a:pt x="45" y="32"/>
                                </a:lnTo>
                                <a:lnTo>
                                  <a:pt x="41" y="31"/>
                                </a:lnTo>
                                <a:lnTo>
                                  <a:pt x="39" y="30"/>
                                </a:lnTo>
                                <a:lnTo>
                                  <a:pt x="38" y="31"/>
                                </a:lnTo>
                                <a:lnTo>
                                  <a:pt x="36" y="33"/>
                                </a:lnTo>
                                <a:lnTo>
                                  <a:pt x="34" y="34"/>
                                </a:lnTo>
                                <a:lnTo>
                                  <a:pt x="32" y="34"/>
                                </a:lnTo>
                                <a:lnTo>
                                  <a:pt x="32" y="37"/>
                                </a:lnTo>
                                <a:lnTo>
                                  <a:pt x="32" y="40"/>
                                </a:lnTo>
                                <a:lnTo>
                                  <a:pt x="34" y="44"/>
                                </a:lnTo>
                                <a:lnTo>
                                  <a:pt x="34" y="46"/>
                                </a:lnTo>
                                <a:lnTo>
                                  <a:pt x="32" y="49"/>
                                </a:lnTo>
                                <a:lnTo>
                                  <a:pt x="29" y="49"/>
                                </a:lnTo>
                                <a:lnTo>
                                  <a:pt x="27" y="50"/>
                                </a:lnTo>
                                <a:lnTo>
                                  <a:pt x="25" y="52"/>
                                </a:lnTo>
                                <a:lnTo>
                                  <a:pt x="22" y="52"/>
                                </a:lnTo>
                                <a:lnTo>
                                  <a:pt x="20" y="54"/>
                                </a:lnTo>
                                <a:lnTo>
                                  <a:pt x="20" y="54"/>
                                </a:lnTo>
                                <a:lnTo>
                                  <a:pt x="20" y="56"/>
                                </a:lnTo>
                                <a:lnTo>
                                  <a:pt x="21" y="56"/>
                                </a:lnTo>
                                <a:lnTo>
                                  <a:pt x="22" y="57"/>
                                </a:lnTo>
                                <a:lnTo>
                                  <a:pt x="23" y="58"/>
                                </a:lnTo>
                                <a:lnTo>
                                  <a:pt x="24" y="59"/>
                                </a:lnTo>
                                <a:lnTo>
                                  <a:pt x="27" y="60"/>
                                </a:lnTo>
                                <a:lnTo>
                                  <a:pt x="28" y="61"/>
                                </a:lnTo>
                                <a:lnTo>
                                  <a:pt x="28" y="64"/>
                                </a:lnTo>
                                <a:lnTo>
                                  <a:pt x="28" y="68"/>
                                </a:lnTo>
                                <a:lnTo>
                                  <a:pt x="28" y="70"/>
                                </a:lnTo>
                                <a:lnTo>
                                  <a:pt x="27" y="72"/>
                                </a:lnTo>
                                <a:lnTo>
                                  <a:pt x="25" y="72"/>
                                </a:lnTo>
                                <a:lnTo>
                                  <a:pt x="22" y="72"/>
                                </a:lnTo>
                                <a:lnTo>
                                  <a:pt x="18" y="70"/>
                                </a:lnTo>
                                <a:lnTo>
                                  <a:pt x="15" y="70"/>
                                </a:lnTo>
                                <a:lnTo>
                                  <a:pt x="11" y="70"/>
                                </a:lnTo>
                                <a:lnTo>
                                  <a:pt x="10" y="73"/>
                                </a:lnTo>
                                <a:lnTo>
                                  <a:pt x="9" y="77"/>
                                </a:lnTo>
                                <a:lnTo>
                                  <a:pt x="8" y="79"/>
                                </a:lnTo>
                                <a:lnTo>
                                  <a:pt x="7" y="80"/>
                                </a:lnTo>
                                <a:lnTo>
                                  <a:pt x="6" y="81"/>
                                </a:lnTo>
                                <a:lnTo>
                                  <a:pt x="5" y="82"/>
                                </a:lnTo>
                                <a:lnTo>
                                  <a:pt x="4" y="82"/>
                                </a:lnTo>
                                <a:lnTo>
                                  <a:pt x="3" y="82"/>
                                </a:lnTo>
                                <a:lnTo>
                                  <a:pt x="2" y="83"/>
                                </a:lnTo>
                                <a:lnTo>
                                  <a:pt x="0" y="85"/>
                                </a:lnTo>
                                <a:lnTo>
                                  <a:pt x="2" y="86"/>
                                </a:lnTo>
                                <a:lnTo>
                                  <a:pt x="3" y="86"/>
                                </a:lnTo>
                                <a:lnTo>
                                  <a:pt x="4" y="87"/>
                                </a:lnTo>
                                <a:lnTo>
                                  <a:pt x="7" y="88"/>
                                </a:lnTo>
                                <a:lnTo>
                                  <a:pt x="9" y="91"/>
                                </a:lnTo>
                                <a:lnTo>
                                  <a:pt x="11" y="92"/>
                                </a:lnTo>
                                <a:lnTo>
                                  <a:pt x="13" y="93"/>
                                </a:lnTo>
                                <a:lnTo>
                                  <a:pt x="14" y="93"/>
                                </a:lnTo>
                                <a:lnTo>
                                  <a:pt x="14" y="93"/>
                                </a:lnTo>
                                <a:lnTo>
                                  <a:pt x="15" y="93"/>
                                </a:lnTo>
                                <a:lnTo>
                                  <a:pt x="17" y="93"/>
                                </a:lnTo>
                                <a:lnTo>
                                  <a:pt x="19" y="93"/>
                                </a:lnTo>
                                <a:lnTo>
                                  <a:pt x="21" y="94"/>
                                </a:lnTo>
                                <a:lnTo>
                                  <a:pt x="23" y="94"/>
                                </a:lnTo>
                                <a:lnTo>
                                  <a:pt x="24" y="94"/>
                                </a:lnTo>
                                <a:lnTo>
                                  <a:pt x="26" y="95"/>
                                </a:lnTo>
                                <a:lnTo>
                                  <a:pt x="28" y="96"/>
                                </a:lnTo>
                                <a:lnTo>
                                  <a:pt x="31" y="98"/>
                                </a:lnTo>
                                <a:lnTo>
                                  <a:pt x="33" y="98"/>
                                </a:lnTo>
                                <a:lnTo>
                                  <a:pt x="36" y="98"/>
                                </a:lnTo>
                                <a:lnTo>
                                  <a:pt x="37" y="97"/>
                                </a:lnTo>
                                <a:lnTo>
                                  <a:pt x="38" y="97"/>
                                </a:lnTo>
                                <a:lnTo>
                                  <a:pt x="41" y="95"/>
                                </a:lnTo>
                                <a:lnTo>
                                  <a:pt x="44" y="94"/>
                                </a:lnTo>
                                <a:lnTo>
                                  <a:pt x="46" y="94"/>
                                </a:lnTo>
                                <a:lnTo>
                                  <a:pt x="49" y="94"/>
                                </a:lnTo>
                                <a:lnTo>
                                  <a:pt x="49" y="97"/>
                                </a:lnTo>
                                <a:lnTo>
                                  <a:pt x="49" y="102"/>
                                </a:lnTo>
                                <a:lnTo>
                                  <a:pt x="50" y="105"/>
                                </a:lnTo>
                                <a:lnTo>
                                  <a:pt x="50" y="106"/>
                                </a:lnTo>
                                <a:lnTo>
                                  <a:pt x="50" y="108"/>
                                </a:lnTo>
                                <a:lnTo>
                                  <a:pt x="50" y="109"/>
                                </a:lnTo>
                                <a:lnTo>
                                  <a:pt x="50" y="109"/>
                                </a:lnTo>
                                <a:lnTo>
                                  <a:pt x="50" y="112"/>
                                </a:lnTo>
                                <a:lnTo>
                                  <a:pt x="52" y="115"/>
                                </a:lnTo>
                                <a:lnTo>
                                  <a:pt x="51" y="116"/>
                                </a:lnTo>
                                <a:lnTo>
                                  <a:pt x="51" y="120"/>
                                </a:lnTo>
                                <a:lnTo>
                                  <a:pt x="50" y="121"/>
                                </a:lnTo>
                                <a:lnTo>
                                  <a:pt x="50" y="122"/>
                                </a:lnTo>
                                <a:lnTo>
                                  <a:pt x="51" y="124"/>
                                </a:lnTo>
                                <a:lnTo>
                                  <a:pt x="52" y="126"/>
                                </a:lnTo>
                                <a:lnTo>
                                  <a:pt x="53" y="128"/>
                                </a:lnTo>
                                <a:lnTo>
                                  <a:pt x="54" y="128"/>
                                </a:lnTo>
                                <a:lnTo>
                                  <a:pt x="56" y="131"/>
                                </a:lnTo>
                                <a:lnTo>
                                  <a:pt x="61" y="132"/>
                                </a:lnTo>
                                <a:lnTo>
                                  <a:pt x="61" y="133"/>
                                </a:lnTo>
                                <a:lnTo>
                                  <a:pt x="60" y="135"/>
                                </a:lnTo>
                                <a:lnTo>
                                  <a:pt x="58" y="137"/>
                                </a:lnTo>
                                <a:lnTo>
                                  <a:pt x="57" y="138"/>
                                </a:lnTo>
                                <a:lnTo>
                                  <a:pt x="57" y="141"/>
                                </a:lnTo>
                                <a:lnTo>
                                  <a:pt x="54" y="144"/>
                                </a:lnTo>
                                <a:lnTo>
                                  <a:pt x="54" y="145"/>
                                </a:lnTo>
                                <a:lnTo>
                                  <a:pt x="52" y="144"/>
                                </a:lnTo>
                                <a:lnTo>
                                  <a:pt x="48" y="142"/>
                                </a:lnTo>
                                <a:lnTo>
                                  <a:pt x="47" y="143"/>
                                </a:lnTo>
                                <a:lnTo>
                                  <a:pt x="45" y="144"/>
                                </a:lnTo>
                                <a:lnTo>
                                  <a:pt x="43" y="145"/>
                                </a:lnTo>
                                <a:lnTo>
                                  <a:pt x="42" y="147"/>
                                </a:lnTo>
                                <a:lnTo>
                                  <a:pt x="41" y="149"/>
                                </a:lnTo>
                                <a:lnTo>
                                  <a:pt x="40" y="150"/>
                                </a:lnTo>
                                <a:lnTo>
                                  <a:pt x="40" y="151"/>
                                </a:lnTo>
                                <a:lnTo>
                                  <a:pt x="42" y="151"/>
                                </a:lnTo>
                                <a:lnTo>
                                  <a:pt x="43" y="152"/>
                                </a:lnTo>
                                <a:lnTo>
                                  <a:pt x="47" y="155"/>
                                </a:lnTo>
                                <a:lnTo>
                                  <a:pt x="46" y="156"/>
                                </a:lnTo>
                                <a:lnTo>
                                  <a:pt x="46" y="158"/>
                                </a:lnTo>
                                <a:lnTo>
                                  <a:pt x="48" y="158"/>
                                </a:lnTo>
                                <a:lnTo>
                                  <a:pt x="48" y="161"/>
                                </a:lnTo>
                                <a:lnTo>
                                  <a:pt x="47" y="164"/>
                                </a:lnTo>
                                <a:lnTo>
                                  <a:pt x="47" y="167"/>
                                </a:lnTo>
                                <a:lnTo>
                                  <a:pt x="47" y="169"/>
                                </a:lnTo>
                                <a:lnTo>
                                  <a:pt x="47" y="170"/>
                                </a:lnTo>
                                <a:lnTo>
                                  <a:pt x="47" y="172"/>
                                </a:lnTo>
                                <a:lnTo>
                                  <a:pt x="49" y="173"/>
                                </a:lnTo>
                                <a:lnTo>
                                  <a:pt x="49" y="176"/>
                                </a:lnTo>
                                <a:lnTo>
                                  <a:pt x="50" y="178"/>
                                </a:lnTo>
                                <a:lnTo>
                                  <a:pt x="50" y="180"/>
                                </a:lnTo>
                                <a:lnTo>
                                  <a:pt x="49" y="181"/>
                                </a:lnTo>
                                <a:lnTo>
                                  <a:pt x="49" y="183"/>
                                </a:lnTo>
                                <a:lnTo>
                                  <a:pt x="48" y="185"/>
                                </a:lnTo>
                                <a:lnTo>
                                  <a:pt x="49" y="187"/>
                                </a:lnTo>
                                <a:lnTo>
                                  <a:pt x="49" y="188"/>
                                </a:lnTo>
                                <a:lnTo>
                                  <a:pt x="50" y="190"/>
                                </a:lnTo>
                                <a:lnTo>
                                  <a:pt x="52" y="191"/>
                                </a:lnTo>
                                <a:lnTo>
                                  <a:pt x="52" y="192"/>
                                </a:lnTo>
                                <a:lnTo>
                                  <a:pt x="53" y="193"/>
                                </a:lnTo>
                                <a:lnTo>
                                  <a:pt x="53" y="194"/>
                                </a:lnTo>
                                <a:lnTo>
                                  <a:pt x="53" y="197"/>
                                </a:lnTo>
                                <a:lnTo>
                                  <a:pt x="53" y="200"/>
                                </a:lnTo>
                                <a:lnTo>
                                  <a:pt x="54" y="201"/>
                                </a:lnTo>
                                <a:lnTo>
                                  <a:pt x="56" y="203"/>
                                </a:lnTo>
                                <a:lnTo>
                                  <a:pt x="59" y="204"/>
                                </a:lnTo>
                                <a:lnTo>
                                  <a:pt x="61" y="205"/>
                                </a:lnTo>
                                <a:lnTo>
                                  <a:pt x="59" y="207"/>
                                </a:lnTo>
                                <a:lnTo>
                                  <a:pt x="59" y="212"/>
                                </a:lnTo>
                                <a:lnTo>
                                  <a:pt x="59" y="215"/>
                                </a:lnTo>
                                <a:lnTo>
                                  <a:pt x="59" y="216"/>
                                </a:lnTo>
                                <a:lnTo>
                                  <a:pt x="59" y="219"/>
                                </a:lnTo>
                                <a:lnTo>
                                  <a:pt x="59" y="221"/>
                                </a:lnTo>
                                <a:lnTo>
                                  <a:pt x="59" y="223"/>
                                </a:lnTo>
                                <a:lnTo>
                                  <a:pt x="57" y="227"/>
                                </a:lnTo>
                                <a:lnTo>
                                  <a:pt x="56" y="229"/>
                                </a:lnTo>
                                <a:lnTo>
                                  <a:pt x="57" y="232"/>
                                </a:lnTo>
                                <a:lnTo>
                                  <a:pt x="57" y="233"/>
                                </a:lnTo>
                                <a:lnTo>
                                  <a:pt x="57" y="236"/>
                                </a:lnTo>
                                <a:lnTo>
                                  <a:pt x="56" y="238"/>
                                </a:lnTo>
                                <a:lnTo>
                                  <a:pt x="56" y="238"/>
                                </a:lnTo>
                                <a:lnTo>
                                  <a:pt x="57" y="239"/>
                                </a:lnTo>
                                <a:lnTo>
                                  <a:pt x="57" y="241"/>
                                </a:lnTo>
                                <a:lnTo>
                                  <a:pt x="57" y="243"/>
                                </a:lnTo>
                                <a:lnTo>
                                  <a:pt x="56" y="244"/>
                                </a:lnTo>
                                <a:lnTo>
                                  <a:pt x="56" y="246"/>
                                </a:lnTo>
                                <a:lnTo>
                                  <a:pt x="56" y="248"/>
                                </a:lnTo>
                                <a:lnTo>
                                  <a:pt x="57" y="250"/>
                                </a:lnTo>
                                <a:lnTo>
                                  <a:pt x="56" y="252"/>
                                </a:lnTo>
                                <a:lnTo>
                                  <a:pt x="56" y="255"/>
                                </a:lnTo>
                                <a:lnTo>
                                  <a:pt x="56" y="257"/>
                                </a:lnTo>
                                <a:lnTo>
                                  <a:pt x="56" y="259"/>
                                </a:lnTo>
                                <a:lnTo>
                                  <a:pt x="53" y="257"/>
                                </a:lnTo>
                                <a:lnTo>
                                  <a:pt x="50" y="257"/>
                                </a:lnTo>
                                <a:lnTo>
                                  <a:pt x="48" y="257"/>
                                </a:lnTo>
                                <a:lnTo>
                                  <a:pt x="45" y="257"/>
                                </a:lnTo>
                                <a:lnTo>
                                  <a:pt x="43" y="257"/>
                                </a:lnTo>
                                <a:lnTo>
                                  <a:pt x="42" y="257"/>
                                </a:lnTo>
                                <a:lnTo>
                                  <a:pt x="40" y="258"/>
                                </a:lnTo>
                                <a:lnTo>
                                  <a:pt x="38" y="257"/>
                                </a:lnTo>
                                <a:lnTo>
                                  <a:pt x="36" y="256"/>
                                </a:lnTo>
                                <a:lnTo>
                                  <a:pt x="35" y="255"/>
                                </a:lnTo>
                                <a:lnTo>
                                  <a:pt x="32" y="254"/>
                                </a:lnTo>
                                <a:lnTo>
                                  <a:pt x="29" y="253"/>
                                </a:lnTo>
                                <a:lnTo>
                                  <a:pt x="27" y="253"/>
                                </a:lnTo>
                                <a:lnTo>
                                  <a:pt x="26" y="253"/>
                                </a:lnTo>
                                <a:lnTo>
                                  <a:pt x="25" y="253"/>
                                </a:lnTo>
                                <a:lnTo>
                                  <a:pt x="25" y="253"/>
                                </a:lnTo>
                                <a:lnTo>
                                  <a:pt x="24" y="255"/>
                                </a:lnTo>
                                <a:lnTo>
                                  <a:pt x="24" y="258"/>
                                </a:lnTo>
                                <a:lnTo>
                                  <a:pt x="24" y="259"/>
                                </a:lnTo>
                                <a:lnTo>
                                  <a:pt x="22" y="264"/>
                                </a:lnTo>
                                <a:lnTo>
                                  <a:pt x="21" y="266"/>
                                </a:lnTo>
                                <a:lnTo>
                                  <a:pt x="20" y="268"/>
                                </a:lnTo>
                                <a:lnTo>
                                  <a:pt x="19" y="270"/>
                                </a:lnTo>
                                <a:lnTo>
                                  <a:pt x="19" y="273"/>
                                </a:lnTo>
                                <a:lnTo>
                                  <a:pt x="18" y="276"/>
                                </a:lnTo>
                                <a:lnTo>
                                  <a:pt x="18" y="279"/>
                                </a:lnTo>
                                <a:lnTo>
                                  <a:pt x="19" y="282"/>
                                </a:lnTo>
                                <a:lnTo>
                                  <a:pt x="20" y="286"/>
                                </a:lnTo>
                                <a:lnTo>
                                  <a:pt x="20" y="288"/>
                                </a:lnTo>
                                <a:lnTo>
                                  <a:pt x="20" y="290"/>
                                </a:lnTo>
                                <a:lnTo>
                                  <a:pt x="20" y="291"/>
                                </a:lnTo>
                                <a:lnTo>
                                  <a:pt x="20" y="294"/>
                                </a:lnTo>
                                <a:lnTo>
                                  <a:pt x="21" y="295"/>
                                </a:lnTo>
                                <a:lnTo>
                                  <a:pt x="22" y="297"/>
                                </a:lnTo>
                                <a:lnTo>
                                  <a:pt x="22" y="298"/>
                                </a:lnTo>
                                <a:lnTo>
                                  <a:pt x="23" y="300"/>
                                </a:lnTo>
                                <a:lnTo>
                                  <a:pt x="24" y="301"/>
                                </a:lnTo>
                                <a:lnTo>
                                  <a:pt x="25" y="302"/>
                                </a:lnTo>
                                <a:lnTo>
                                  <a:pt x="24" y="304"/>
                                </a:lnTo>
                                <a:lnTo>
                                  <a:pt x="25" y="307"/>
                                </a:lnTo>
                                <a:lnTo>
                                  <a:pt x="23" y="306"/>
                                </a:lnTo>
                                <a:lnTo>
                                  <a:pt x="21" y="305"/>
                                </a:lnTo>
                                <a:lnTo>
                                  <a:pt x="21" y="307"/>
                                </a:lnTo>
                                <a:lnTo>
                                  <a:pt x="23" y="308"/>
                                </a:lnTo>
                                <a:lnTo>
                                  <a:pt x="24" y="309"/>
                                </a:lnTo>
                                <a:lnTo>
                                  <a:pt x="25" y="311"/>
                                </a:lnTo>
                                <a:lnTo>
                                  <a:pt x="24" y="313"/>
                                </a:lnTo>
                                <a:lnTo>
                                  <a:pt x="24" y="314"/>
                                </a:lnTo>
                                <a:lnTo>
                                  <a:pt x="24" y="316"/>
                                </a:lnTo>
                                <a:lnTo>
                                  <a:pt x="23" y="318"/>
                                </a:lnTo>
                                <a:lnTo>
                                  <a:pt x="23" y="319"/>
                                </a:lnTo>
                                <a:lnTo>
                                  <a:pt x="23" y="321"/>
                                </a:lnTo>
                                <a:lnTo>
                                  <a:pt x="22" y="323"/>
                                </a:lnTo>
                                <a:lnTo>
                                  <a:pt x="20" y="324"/>
                                </a:lnTo>
                                <a:lnTo>
                                  <a:pt x="20" y="326"/>
                                </a:lnTo>
                                <a:lnTo>
                                  <a:pt x="18" y="328"/>
                                </a:lnTo>
                                <a:lnTo>
                                  <a:pt x="20" y="330"/>
                                </a:lnTo>
                                <a:lnTo>
                                  <a:pt x="21" y="330"/>
                                </a:lnTo>
                                <a:lnTo>
                                  <a:pt x="23" y="330"/>
                                </a:lnTo>
                                <a:lnTo>
                                  <a:pt x="24" y="331"/>
                                </a:lnTo>
                                <a:lnTo>
                                  <a:pt x="26" y="331"/>
                                </a:lnTo>
                                <a:lnTo>
                                  <a:pt x="27" y="332"/>
                                </a:lnTo>
                                <a:lnTo>
                                  <a:pt x="27" y="332"/>
                                </a:lnTo>
                                <a:lnTo>
                                  <a:pt x="29" y="332"/>
                                </a:lnTo>
                                <a:lnTo>
                                  <a:pt x="29" y="331"/>
                                </a:lnTo>
                                <a:lnTo>
                                  <a:pt x="31" y="331"/>
                                </a:lnTo>
                                <a:lnTo>
                                  <a:pt x="32" y="332"/>
                                </a:lnTo>
                                <a:lnTo>
                                  <a:pt x="34" y="334"/>
                                </a:lnTo>
                                <a:lnTo>
                                  <a:pt x="35" y="335"/>
                                </a:lnTo>
                                <a:lnTo>
                                  <a:pt x="35" y="336"/>
                                </a:lnTo>
                                <a:lnTo>
                                  <a:pt x="36" y="337"/>
                                </a:lnTo>
                                <a:lnTo>
                                  <a:pt x="36" y="338"/>
                                </a:lnTo>
                                <a:lnTo>
                                  <a:pt x="36" y="340"/>
                                </a:lnTo>
                                <a:lnTo>
                                  <a:pt x="36" y="342"/>
                                </a:lnTo>
                                <a:lnTo>
                                  <a:pt x="37" y="343"/>
                                </a:lnTo>
                                <a:lnTo>
                                  <a:pt x="38" y="345"/>
                                </a:lnTo>
                                <a:lnTo>
                                  <a:pt x="38" y="346"/>
                                </a:lnTo>
                                <a:lnTo>
                                  <a:pt x="39" y="347"/>
                                </a:lnTo>
                                <a:lnTo>
                                  <a:pt x="39" y="347"/>
                                </a:lnTo>
                                <a:lnTo>
                                  <a:pt x="39" y="348"/>
                                </a:lnTo>
                                <a:lnTo>
                                  <a:pt x="39" y="349"/>
                                </a:lnTo>
                                <a:lnTo>
                                  <a:pt x="41" y="349"/>
                                </a:lnTo>
                                <a:lnTo>
                                  <a:pt x="41" y="351"/>
                                </a:lnTo>
                                <a:lnTo>
                                  <a:pt x="41" y="353"/>
                                </a:lnTo>
                                <a:lnTo>
                                  <a:pt x="40" y="355"/>
                                </a:lnTo>
                                <a:lnTo>
                                  <a:pt x="40" y="356"/>
                                </a:lnTo>
                                <a:lnTo>
                                  <a:pt x="41" y="358"/>
                                </a:lnTo>
                                <a:lnTo>
                                  <a:pt x="41" y="358"/>
                                </a:lnTo>
                                <a:lnTo>
                                  <a:pt x="41" y="360"/>
                                </a:lnTo>
                                <a:lnTo>
                                  <a:pt x="42" y="362"/>
                                </a:lnTo>
                                <a:lnTo>
                                  <a:pt x="42" y="363"/>
                                </a:lnTo>
                                <a:lnTo>
                                  <a:pt x="42" y="366"/>
                                </a:lnTo>
                                <a:lnTo>
                                  <a:pt x="43" y="368"/>
                                </a:lnTo>
                                <a:lnTo>
                                  <a:pt x="45" y="370"/>
                                </a:lnTo>
                                <a:lnTo>
                                  <a:pt x="45" y="372"/>
                                </a:lnTo>
                                <a:lnTo>
                                  <a:pt x="46" y="374"/>
                                </a:lnTo>
                                <a:lnTo>
                                  <a:pt x="46" y="375"/>
                                </a:lnTo>
                                <a:lnTo>
                                  <a:pt x="47" y="376"/>
                                </a:lnTo>
                                <a:lnTo>
                                  <a:pt x="47" y="377"/>
                                </a:lnTo>
                                <a:lnTo>
                                  <a:pt x="47" y="379"/>
                                </a:lnTo>
                                <a:lnTo>
                                  <a:pt x="48" y="382"/>
                                </a:lnTo>
                                <a:lnTo>
                                  <a:pt x="48" y="384"/>
                                </a:lnTo>
                                <a:lnTo>
                                  <a:pt x="48" y="386"/>
                                </a:lnTo>
                                <a:lnTo>
                                  <a:pt x="49" y="387"/>
                                </a:lnTo>
                                <a:lnTo>
                                  <a:pt x="50" y="390"/>
                                </a:lnTo>
                                <a:lnTo>
                                  <a:pt x="51" y="392"/>
                                </a:lnTo>
                                <a:lnTo>
                                  <a:pt x="52" y="394"/>
                                </a:lnTo>
                                <a:lnTo>
                                  <a:pt x="52" y="395"/>
                                </a:lnTo>
                                <a:lnTo>
                                  <a:pt x="53" y="397"/>
                                </a:lnTo>
                                <a:lnTo>
                                  <a:pt x="54" y="399"/>
                                </a:lnTo>
                                <a:lnTo>
                                  <a:pt x="54" y="401"/>
                                </a:lnTo>
                                <a:lnTo>
                                  <a:pt x="56" y="403"/>
                                </a:lnTo>
                                <a:lnTo>
                                  <a:pt x="55" y="405"/>
                                </a:lnTo>
                                <a:lnTo>
                                  <a:pt x="54" y="407"/>
                                </a:lnTo>
                                <a:lnTo>
                                  <a:pt x="55" y="410"/>
                                </a:lnTo>
                                <a:lnTo>
                                  <a:pt x="55" y="412"/>
                                </a:lnTo>
                                <a:lnTo>
                                  <a:pt x="55" y="415"/>
                                </a:lnTo>
                                <a:lnTo>
                                  <a:pt x="54" y="416"/>
                                </a:lnTo>
                                <a:lnTo>
                                  <a:pt x="55" y="419"/>
                                </a:lnTo>
                                <a:lnTo>
                                  <a:pt x="56" y="421"/>
                                </a:lnTo>
                                <a:lnTo>
                                  <a:pt x="57" y="422"/>
                                </a:lnTo>
                                <a:lnTo>
                                  <a:pt x="58" y="423"/>
                                </a:lnTo>
                                <a:lnTo>
                                  <a:pt x="58" y="424"/>
                                </a:lnTo>
                                <a:lnTo>
                                  <a:pt x="60" y="426"/>
                                </a:lnTo>
                                <a:lnTo>
                                  <a:pt x="61" y="427"/>
                                </a:lnTo>
                                <a:lnTo>
                                  <a:pt x="64" y="428"/>
                                </a:lnTo>
                                <a:lnTo>
                                  <a:pt x="66" y="429"/>
                                </a:lnTo>
                                <a:lnTo>
                                  <a:pt x="67" y="432"/>
                                </a:lnTo>
                                <a:lnTo>
                                  <a:pt x="68" y="433"/>
                                </a:lnTo>
                                <a:lnTo>
                                  <a:pt x="69" y="434"/>
                                </a:lnTo>
                                <a:lnTo>
                                  <a:pt x="70" y="436"/>
                                </a:lnTo>
                                <a:lnTo>
                                  <a:pt x="72" y="437"/>
                                </a:lnTo>
                                <a:lnTo>
                                  <a:pt x="72" y="440"/>
                                </a:lnTo>
                                <a:lnTo>
                                  <a:pt x="72" y="442"/>
                                </a:lnTo>
                                <a:lnTo>
                                  <a:pt x="74" y="444"/>
                                </a:lnTo>
                                <a:lnTo>
                                  <a:pt x="75" y="446"/>
                                </a:lnTo>
                                <a:lnTo>
                                  <a:pt x="77" y="448"/>
                                </a:lnTo>
                                <a:lnTo>
                                  <a:pt x="78" y="449"/>
                                </a:lnTo>
                                <a:lnTo>
                                  <a:pt x="78" y="451"/>
                                </a:lnTo>
                                <a:lnTo>
                                  <a:pt x="79" y="453"/>
                                </a:lnTo>
                                <a:lnTo>
                                  <a:pt x="79" y="454"/>
                                </a:lnTo>
                                <a:lnTo>
                                  <a:pt x="81" y="455"/>
                                </a:lnTo>
                                <a:lnTo>
                                  <a:pt x="82" y="456"/>
                                </a:lnTo>
                                <a:lnTo>
                                  <a:pt x="83" y="459"/>
                                </a:lnTo>
                                <a:lnTo>
                                  <a:pt x="83" y="461"/>
                                </a:lnTo>
                                <a:lnTo>
                                  <a:pt x="83" y="463"/>
                                </a:lnTo>
                                <a:lnTo>
                                  <a:pt x="85" y="465"/>
                                </a:lnTo>
                                <a:lnTo>
                                  <a:pt x="81" y="467"/>
                                </a:lnTo>
                                <a:lnTo>
                                  <a:pt x="79" y="468"/>
                                </a:lnTo>
                                <a:lnTo>
                                  <a:pt x="76" y="471"/>
                                </a:lnTo>
                                <a:lnTo>
                                  <a:pt x="72" y="471"/>
                                </a:lnTo>
                                <a:lnTo>
                                  <a:pt x="70" y="471"/>
                                </a:lnTo>
                                <a:lnTo>
                                  <a:pt x="68" y="472"/>
                                </a:lnTo>
                                <a:lnTo>
                                  <a:pt x="65" y="473"/>
                                </a:lnTo>
                                <a:lnTo>
                                  <a:pt x="62" y="474"/>
                                </a:lnTo>
                                <a:lnTo>
                                  <a:pt x="57" y="480"/>
                                </a:lnTo>
                                <a:lnTo>
                                  <a:pt x="57" y="483"/>
                                </a:lnTo>
                                <a:lnTo>
                                  <a:pt x="52" y="485"/>
                                </a:lnTo>
                                <a:lnTo>
                                  <a:pt x="50" y="486"/>
                                </a:lnTo>
                                <a:lnTo>
                                  <a:pt x="48" y="488"/>
                                </a:lnTo>
                                <a:lnTo>
                                  <a:pt x="46" y="491"/>
                                </a:lnTo>
                                <a:lnTo>
                                  <a:pt x="45" y="495"/>
                                </a:lnTo>
                                <a:lnTo>
                                  <a:pt x="45" y="497"/>
                                </a:lnTo>
                                <a:lnTo>
                                  <a:pt x="45" y="501"/>
                                </a:lnTo>
                                <a:lnTo>
                                  <a:pt x="45" y="505"/>
                                </a:lnTo>
                                <a:lnTo>
                                  <a:pt x="47" y="507"/>
                                </a:lnTo>
                                <a:lnTo>
                                  <a:pt x="47" y="507"/>
                                </a:lnTo>
                                <a:lnTo>
                                  <a:pt x="46" y="510"/>
                                </a:lnTo>
                                <a:lnTo>
                                  <a:pt x="45" y="511"/>
                                </a:lnTo>
                                <a:lnTo>
                                  <a:pt x="44" y="512"/>
                                </a:lnTo>
                                <a:lnTo>
                                  <a:pt x="41" y="516"/>
                                </a:lnTo>
                                <a:lnTo>
                                  <a:pt x="41" y="518"/>
                                </a:lnTo>
                                <a:lnTo>
                                  <a:pt x="42" y="521"/>
                                </a:lnTo>
                                <a:lnTo>
                                  <a:pt x="43" y="522"/>
                                </a:lnTo>
                                <a:lnTo>
                                  <a:pt x="44" y="523"/>
                                </a:lnTo>
                                <a:lnTo>
                                  <a:pt x="46" y="525"/>
                                </a:lnTo>
                                <a:lnTo>
                                  <a:pt x="46" y="527"/>
                                </a:lnTo>
                                <a:lnTo>
                                  <a:pt x="47" y="530"/>
                                </a:lnTo>
                                <a:lnTo>
                                  <a:pt x="50" y="531"/>
                                </a:lnTo>
                                <a:lnTo>
                                  <a:pt x="52" y="531"/>
                                </a:lnTo>
                                <a:lnTo>
                                  <a:pt x="52" y="531"/>
                                </a:lnTo>
                                <a:lnTo>
                                  <a:pt x="56" y="536"/>
                                </a:lnTo>
                                <a:lnTo>
                                  <a:pt x="56" y="537"/>
                                </a:lnTo>
                                <a:lnTo>
                                  <a:pt x="55" y="539"/>
                                </a:lnTo>
                                <a:lnTo>
                                  <a:pt x="56" y="542"/>
                                </a:lnTo>
                                <a:lnTo>
                                  <a:pt x="57" y="545"/>
                                </a:lnTo>
                                <a:lnTo>
                                  <a:pt x="60" y="548"/>
                                </a:lnTo>
                                <a:lnTo>
                                  <a:pt x="56" y="551"/>
                                </a:lnTo>
                                <a:lnTo>
                                  <a:pt x="58" y="552"/>
                                </a:lnTo>
                                <a:lnTo>
                                  <a:pt x="60" y="553"/>
                                </a:lnTo>
                                <a:lnTo>
                                  <a:pt x="61" y="556"/>
                                </a:lnTo>
                                <a:lnTo>
                                  <a:pt x="56" y="554"/>
                                </a:lnTo>
                                <a:lnTo>
                                  <a:pt x="51" y="558"/>
                                </a:lnTo>
                                <a:lnTo>
                                  <a:pt x="49" y="560"/>
                                </a:lnTo>
                                <a:lnTo>
                                  <a:pt x="48" y="562"/>
                                </a:lnTo>
                                <a:lnTo>
                                  <a:pt x="47" y="563"/>
                                </a:lnTo>
                                <a:lnTo>
                                  <a:pt x="45" y="567"/>
                                </a:lnTo>
                                <a:lnTo>
                                  <a:pt x="43" y="569"/>
                                </a:lnTo>
                                <a:lnTo>
                                  <a:pt x="45" y="572"/>
                                </a:lnTo>
                                <a:lnTo>
                                  <a:pt x="45" y="574"/>
                                </a:lnTo>
                                <a:lnTo>
                                  <a:pt x="45" y="575"/>
                                </a:lnTo>
                                <a:lnTo>
                                  <a:pt x="45" y="575"/>
                                </a:lnTo>
                                <a:lnTo>
                                  <a:pt x="45" y="577"/>
                                </a:lnTo>
                                <a:lnTo>
                                  <a:pt x="46" y="578"/>
                                </a:lnTo>
                                <a:lnTo>
                                  <a:pt x="47" y="580"/>
                                </a:lnTo>
                                <a:lnTo>
                                  <a:pt x="47" y="583"/>
                                </a:lnTo>
                                <a:lnTo>
                                  <a:pt x="43" y="586"/>
                                </a:lnTo>
                                <a:lnTo>
                                  <a:pt x="43" y="590"/>
                                </a:lnTo>
                                <a:lnTo>
                                  <a:pt x="43" y="591"/>
                                </a:lnTo>
                                <a:lnTo>
                                  <a:pt x="46" y="593"/>
                                </a:lnTo>
                                <a:lnTo>
                                  <a:pt x="45" y="601"/>
                                </a:lnTo>
                                <a:lnTo>
                                  <a:pt x="45" y="603"/>
                                </a:lnTo>
                                <a:lnTo>
                                  <a:pt x="46" y="606"/>
                                </a:lnTo>
                                <a:lnTo>
                                  <a:pt x="46" y="610"/>
                                </a:lnTo>
                                <a:lnTo>
                                  <a:pt x="46" y="614"/>
                                </a:lnTo>
                                <a:lnTo>
                                  <a:pt x="42" y="615"/>
                                </a:lnTo>
                                <a:lnTo>
                                  <a:pt x="41" y="615"/>
                                </a:lnTo>
                                <a:lnTo>
                                  <a:pt x="40" y="617"/>
                                </a:lnTo>
                                <a:lnTo>
                                  <a:pt x="40" y="622"/>
                                </a:lnTo>
                                <a:lnTo>
                                  <a:pt x="39" y="627"/>
                                </a:lnTo>
                                <a:lnTo>
                                  <a:pt x="41" y="633"/>
                                </a:lnTo>
                                <a:lnTo>
                                  <a:pt x="42" y="635"/>
                                </a:lnTo>
                                <a:lnTo>
                                  <a:pt x="42" y="637"/>
                                </a:lnTo>
                                <a:lnTo>
                                  <a:pt x="43" y="642"/>
                                </a:lnTo>
                                <a:lnTo>
                                  <a:pt x="44" y="646"/>
                                </a:lnTo>
                                <a:lnTo>
                                  <a:pt x="47" y="652"/>
                                </a:lnTo>
                                <a:lnTo>
                                  <a:pt x="50" y="654"/>
                                </a:lnTo>
                                <a:lnTo>
                                  <a:pt x="55" y="656"/>
                                </a:lnTo>
                                <a:lnTo>
                                  <a:pt x="54" y="657"/>
                                </a:lnTo>
                                <a:lnTo>
                                  <a:pt x="50" y="662"/>
                                </a:lnTo>
                                <a:lnTo>
                                  <a:pt x="50" y="665"/>
                                </a:lnTo>
                                <a:lnTo>
                                  <a:pt x="51" y="667"/>
                                </a:lnTo>
                                <a:lnTo>
                                  <a:pt x="52" y="669"/>
                                </a:lnTo>
                                <a:lnTo>
                                  <a:pt x="52" y="670"/>
                                </a:lnTo>
                                <a:lnTo>
                                  <a:pt x="53" y="671"/>
                                </a:lnTo>
                                <a:lnTo>
                                  <a:pt x="53" y="671"/>
                                </a:lnTo>
                                <a:lnTo>
                                  <a:pt x="54" y="674"/>
                                </a:lnTo>
                                <a:lnTo>
                                  <a:pt x="55" y="676"/>
                                </a:lnTo>
                                <a:lnTo>
                                  <a:pt x="56" y="677"/>
                                </a:lnTo>
                                <a:lnTo>
                                  <a:pt x="56" y="679"/>
                                </a:lnTo>
                                <a:lnTo>
                                  <a:pt x="56" y="680"/>
                                </a:lnTo>
                                <a:lnTo>
                                  <a:pt x="57" y="682"/>
                                </a:lnTo>
                                <a:lnTo>
                                  <a:pt x="58" y="684"/>
                                </a:lnTo>
                                <a:lnTo>
                                  <a:pt x="59" y="686"/>
                                </a:lnTo>
                                <a:lnTo>
                                  <a:pt x="59" y="689"/>
                                </a:lnTo>
                                <a:lnTo>
                                  <a:pt x="60" y="693"/>
                                </a:lnTo>
                                <a:lnTo>
                                  <a:pt x="61" y="699"/>
                                </a:lnTo>
                                <a:lnTo>
                                  <a:pt x="61" y="701"/>
                                </a:lnTo>
                                <a:lnTo>
                                  <a:pt x="61" y="703"/>
                                </a:lnTo>
                                <a:lnTo>
                                  <a:pt x="61" y="705"/>
                                </a:lnTo>
                                <a:lnTo>
                                  <a:pt x="60" y="709"/>
                                </a:lnTo>
                                <a:lnTo>
                                  <a:pt x="59" y="710"/>
                                </a:lnTo>
                                <a:lnTo>
                                  <a:pt x="59" y="711"/>
                                </a:lnTo>
                                <a:lnTo>
                                  <a:pt x="59" y="716"/>
                                </a:lnTo>
                                <a:lnTo>
                                  <a:pt x="59" y="717"/>
                                </a:lnTo>
                                <a:lnTo>
                                  <a:pt x="59" y="727"/>
                                </a:lnTo>
                                <a:lnTo>
                                  <a:pt x="58" y="734"/>
                                </a:lnTo>
                                <a:lnTo>
                                  <a:pt x="58" y="736"/>
                                </a:lnTo>
                                <a:lnTo>
                                  <a:pt x="59" y="737"/>
                                </a:lnTo>
                                <a:lnTo>
                                  <a:pt x="59" y="739"/>
                                </a:lnTo>
                                <a:lnTo>
                                  <a:pt x="60" y="742"/>
                                </a:lnTo>
                                <a:lnTo>
                                  <a:pt x="61" y="744"/>
                                </a:lnTo>
                                <a:lnTo>
                                  <a:pt x="63" y="746"/>
                                </a:lnTo>
                                <a:lnTo>
                                  <a:pt x="66" y="750"/>
                                </a:lnTo>
                                <a:lnTo>
                                  <a:pt x="67" y="753"/>
                                </a:lnTo>
                                <a:lnTo>
                                  <a:pt x="68" y="755"/>
                                </a:lnTo>
                                <a:lnTo>
                                  <a:pt x="70" y="759"/>
                                </a:lnTo>
                                <a:lnTo>
                                  <a:pt x="71" y="760"/>
                                </a:lnTo>
                                <a:lnTo>
                                  <a:pt x="72" y="761"/>
                                </a:lnTo>
                                <a:lnTo>
                                  <a:pt x="78" y="765"/>
                                </a:lnTo>
                                <a:lnTo>
                                  <a:pt x="83" y="770"/>
                                </a:lnTo>
                                <a:lnTo>
                                  <a:pt x="89" y="766"/>
                                </a:lnTo>
                                <a:lnTo>
                                  <a:pt x="95" y="775"/>
                                </a:lnTo>
                                <a:lnTo>
                                  <a:pt x="90" y="784"/>
                                </a:lnTo>
                                <a:lnTo>
                                  <a:pt x="90" y="786"/>
                                </a:lnTo>
                                <a:lnTo>
                                  <a:pt x="89" y="788"/>
                                </a:lnTo>
                                <a:lnTo>
                                  <a:pt x="89" y="792"/>
                                </a:lnTo>
                                <a:lnTo>
                                  <a:pt x="92" y="799"/>
                                </a:lnTo>
                                <a:lnTo>
                                  <a:pt x="93" y="800"/>
                                </a:lnTo>
                                <a:lnTo>
                                  <a:pt x="97" y="806"/>
                                </a:lnTo>
                                <a:lnTo>
                                  <a:pt x="103" y="815"/>
                                </a:lnTo>
                                <a:lnTo>
                                  <a:pt x="105" y="818"/>
                                </a:lnTo>
                                <a:lnTo>
                                  <a:pt x="106" y="820"/>
                                </a:lnTo>
                                <a:lnTo>
                                  <a:pt x="106" y="821"/>
                                </a:lnTo>
                                <a:lnTo>
                                  <a:pt x="107" y="824"/>
                                </a:lnTo>
                                <a:lnTo>
                                  <a:pt x="107" y="826"/>
                                </a:lnTo>
                                <a:lnTo>
                                  <a:pt x="107" y="826"/>
                                </a:lnTo>
                                <a:lnTo>
                                  <a:pt x="108" y="830"/>
                                </a:lnTo>
                                <a:lnTo>
                                  <a:pt x="108" y="831"/>
                                </a:lnTo>
                                <a:lnTo>
                                  <a:pt x="108" y="833"/>
                                </a:lnTo>
                                <a:lnTo>
                                  <a:pt x="108" y="834"/>
                                </a:lnTo>
                                <a:lnTo>
                                  <a:pt x="108" y="839"/>
                                </a:lnTo>
                                <a:lnTo>
                                  <a:pt x="109" y="848"/>
                                </a:lnTo>
                                <a:lnTo>
                                  <a:pt x="109" y="850"/>
                                </a:lnTo>
                                <a:lnTo>
                                  <a:pt x="108" y="852"/>
                                </a:lnTo>
                                <a:lnTo>
                                  <a:pt x="108" y="855"/>
                                </a:lnTo>
                                <a:lnTo>
                                  <a:pt x="107" y="858"/>
                                </a:lnTo>
                                <a:lnTo>
                                  <a:pt x="109" y="861"/>
                                </a:lnTo>
                                <a:lnTo>
                                  <a:pt x="111" y="863"/>
                                </a:lnTo>
                                <a:lnTo>
                                  <a:pt x="117" y="864"/>
                                </a:lnTo>
                                <a:lnTo>
                                  <a:pt x="121" y="867"/>
                                </a:lnTo>
                                <a:lnTo>
                                  <a:pt x="122" y="870"/>
                                </a:lnTo>
                                <a:lnTo>
                                  <a:pt x="123" y="871"/>
                                </a:lnTo>
                                <a:lnTo>
                                  <a:pt x="124" y="872"/>
                                </a:lnTo>
                                <a:lnTo>
                                  <a:pt x="126" y="876"/>
                                </a:lnTo>
                                <a:lnTo>
                                  <a:pt x="126" y="877"/>
                                </a:lnTo>
                                <a:lnTo>
                                  <a:pt x="127" y="879"/>
                                </a:lnTo>
                                <a:lnTo>
                                  <a:pt x="128" y="880"/>
                                </a:lnTo>
                                <a:lnTo>
                                  <a:pt x="131" y="882"/>
                                </a:lnTo>
                                <a:lnTo>
                                  <a:pt x="135" y="885"/>
                                </a:lnTo>
                                <a:lnTo>
                                  <a:pt x="137" y="892"/>
                                </a:lnTo>
                                <a:lnTo>
                                  <a:pt x="138" y="894"/>
                                </a:lnTo>
                                <a:lnTo>
                                  <a:pt x="138" y="896"/>
                                </a:lnTo>
                                <a:lnTo>
                                  <a:pt x="139" y="897"/>
                                </a:lnTo>
                                <a:lnTo>
                                  <a:pt x="139" y="899"/>
                                </a:lnTo>
                                <a:lnTo>
                                  <a:pt x="140" y="900"/>
                                </a:lnTo>
                                <a:lnTo>
                                  <a:pt x="140" y="902"/>
                                </a:lnTo>
                                <a:lnTo>
                                  <a:pt x="141" y="904"/>
                                </a:lnTo>
                                <a:lnTo>
                                  <a:pt x="142" y="905"/>
                                </a:lnTo>
                                <a:lnTo>
                                  <a:pt x="142" y="907"/>
                                </a:lnTo>
                                <a:lnTo>
                                  <a:pt x="142" y="909"/>
                                </a:lnTo>
                                <a:lnTo>
                                  <a:pt x="143" y="910"/>
                                </a:lnTo>
                                <a:lnTo>
                                  <a:pt x="143" y="910"/>
                                </a:lnTo>
                                <a:lnTo>
                                  <a:pt x="143" y="912"/>
                                </a:lnTo>
                                <a:lnTo>
                                  <a:pt x="144" y="915"/>
                                </a:lnTo>
                                <a:lnTo>
                                  <a:pt x="145" y="918"/>
                                </a:lnTo>
                                <a:lnTo>
                                  <a:pt x="146" y="920"/>
                                </a:lnTo>
                                <a:lnTo>
                                  <a:pt x="140" y="924"/>
                                </a:lnTo>
                                <a:lnTo>
                                  <a:pt x="141" y="931"/>
                                </a:lnTo>
                                <a:lnTo>
                                  <a:pt x="141" y="933"/>
                                </a:lnTo>
                                <a:lnTo>
                                  <a:pt x="140" y="936"/>
                                </a:lnTo>
                                <a:lnTo>
                                  <a:pt x="139" y="942"/>
                                </a:lnTo>
                                <a:lnTo>
                                  <a:pt x="137" y="944"/>
                                </a:lnTo>
                                <a:lnTo>
                                  <a:pt x="136" y="946"/>
                                </a:lnTo>
                                <a:lnTo>
                                  <a:pt x="135" y="948"/>
                                </a:lnTo>
                                <a:lnTo>
                                  <a:pt x="134" y="949"/>
                                </a:lnTo>
                                <a:lnTo>
                                  <a:pt x="131" y="957"/>
                                </a:lnTo>
                                <a:lnTo>
                                  <a:pt x="129" y="959"/>
                                </a:lnTo>
                                <a:lnTo>
                                  <a:pt x="128" y="961"/>
                                </a:lnTo>
                                <a:lnTo>
                                  <a:pt x="128" y="962"/>
                                </a:lnTo>
                                <a:lnTo>
                                  <a:pt x="123" y="966"/>
                                </a:lnTo>
                                <a:lnTo>
                                  <a:pt x="125" y="972"/>
                                </a:lnTo>
                                <a:lnTo>
                                  <a:pt x="129" y="977"/>
                                </a:lnTo>
                                <a:lnTo>
                                  <a:pt x="131" y="977"/>
                                </a:lnTo>
                                <a:lnTo>
                                  <a:pt x="137" y="977"/>
                                </a:lnTo>
                                <a:lnTo>
                                  <a:pt x="137" y="980"/>
                                </a:lnTo>
                                <a:lnTo>
                                  <a:pt x="136" y="982"/>
                                </a:lnTo>
                                <a:lnTo>
                                  <a:pt x="135" y="983"/>
                                </a:lnTo>
                                <a:lnTo>
                                  <a:pt x="134" y="990"/>
                                </a:lnTo>
                                <a:lnTo>
                                  <a:pt x="134" y="992"/>
                                </a:lnTo>
                                <a:lnTo>
                                  <a:pt x="134" y="994"/>
                                </a:lnTo>
                                <a:lnTo>
                                  <a:pt x="133" y="996"/>
                                </a:lnTo>
                                <a:lnTo>
                                  <a:pt x="134" y="1002"/>
                                </a:lnTo>
                                <a:lnTo>
                                  <a:pt x="127" y="1008"/>
                                </a:lnTo>
                                <a:lnTo>
                                  <a:pt x="125" y="1009"/>
                                </a:lnTo>
                                <a:lnTo>
                                  <a:pt x="124" y="1010"/>
                                </a:lnTo>
                                <a:lnTo>
                                  <a:pt x="122" y="1012"/>
                                </a:lnTo>
                                <a:lnTo>
                                  <a:pt x="120" y="1013"/>
                                </a:lnTo>
                                <a:lnTo>
                                  <a:pt x="119" y="1013"/>
                                </a:lnTo>
                                <a:lnTo>
                                  <a:pt x="117" y="1015"/>
                                </a:lnTo>
                                <a:lnTo>
                                  <a:pt x="117" y="1020"/>
                                </a:lnTo>
                                <a:lnTo>
                                  <a:pt x="119" y="1023"/>
                                </a:lnTo>
                                <a:lnTo>
                                  <a:pt x="119" y="1026"/>
                                </a:lnTo>
                                <a:lnTo>
                                  <a:pt x="120" y="1031"/>
                                </a:lnTo>
                                <a:lnTo>
                                  <a:pt x="122" y="1038"/>
                                </a:lnTo>
                                <a:lnTo>
                                  <a:pt x="122" y="1042"/>
                                </a:lnTo>
                                <a:lnTo>
                                  <a:pt x="124" y="1052"/>
                                </a:lnTo>
                                <a:lnTo>
                                  <a:pt x="125" y="1058"/>
                                </a:lnTo>
                                <a:lnTo>
                                  <a:pt x="126" y="1064"/>
                                </a:lnTo>
                                <a:lnTo>
                                  <a:pt x="126" y="1068"/>
                                </a:lnTo>
                                <a:lnTo>
                                  <a:pt x="127" y="1073"/>
                                </a:lnTo>
                                <a:lnTo>
                                  <a:pt x="127" y="1076"/>
                                </a:lnTo>
                                <a:lnTo>
                                  <a:pt x="128" y="1079"/>
                                </a:lnTo>
                                <a:lnTo>
                                  <a:pt x="129" y="1087"/>
                                </a:lnTo>
                                <a:lnTo>
                                  <a:pt x="129" y="1092"/>
                                </a:lnTo>
                                <a:lnTo>
                                  <a:pt x="129" y="1094"/>
                                </a:lnTo>
                                <a:lnTo>
                                  <a:pt x="130" y="1097"/>
                                </a:lnTo>
                                <a:lnTo>
                                  <a:pt x="131" y="1100"/>
                                </a:lnTo>
                                <a:lnTo>
                                  <a:pt x="133" y="1101"/>
                                </a:lnTo>
                                <a:lnTo>
                                  <a:pt x="133" y="1108"/>
                                </a:lnTo>
                                <a:lnTo>
                                  <a:pt x="133" y="1116"/>
                                </a:lnTo>
                                <a:lnTo>
                                  <a:pt x="133" y="1118"/>
                                </a:lnTo>
                                <a:lnTo>
                                  <a:pt x="132" y="1121"/>
                                </a:lnTo>
                                <a:lnTo>
                                  <a:pt x="132" y="1122"/>
                                </a:lnTo>
                                <a:lnTo>
                                  <a:pt x="132" y="1127"/>
                                </a:lnTo>
                                <a:lnTo>
                                  <a:pt x="132" y="1135"/>
                                </a:lnTo>
                                <a:lnTo>
                                  <a:pt x="132" y="1138"/>
                                </a:lnTo>
                                <a:lnTo>
                                  <a:pt x="131" y="1142"/>
                                </a:lnTo>
                                <a:lnTo>
                                  <a:pt x="128" y="1144"/>
                                </a:lnTo>
                                <a:lnTo>
                                  <a:pt x="131" y="1149"/>
                                </a:lnTo>
                                <a:lnTo>
                                  <a:pt x="129" y="1156"/>
                                </a:lnTo>
                                <a:lnTo>
                                  <a:pt x="128" y="1161"/>
                                </a:lnTo>
                                <a:lnTo>
                                  <a:pt x="126" y="1167"/>
                                </a:lnTo>
                                <a:lnTo>
                                  <a:pt x="124" y="1172"/>
                                </a:lnTo>
                                <a:lnTo>
                                  <a:pt x="126" y="1179"/>
                                </a:lnTo>
                                <a:lnTo>
                                  <a:pt x="129" y="1189"/>
                                </a:lnTo>
                                <a:lnTo>
                                  <a:pt x="132" y="1194"/>
                                </a:lnTo>
                                <a:lnTo>
                                  <a:pt x="131" y="1195"/>
                                </a:lnTo>
                                <a:lnTo>
                                  <a:pt x="125" y="1199"/>
                                </a:lnTo>
                                <a:lnTo>
                                  <a:pt x="118" y="1199"/>
                                </a:lnTo>
                                <a:lnTo>
                                  <a:pt x="109" y="1197"/>
                                </a:lnTo>
                                <a:lnTo>
                                  <a:pt x="103" y="1198"/>
                                </a:lnTo>
                                <a:lnTo>
                                  <a:pt x="97" y="1199"/>
                                </a:lnTo>
                                <a:lnTo>
                                  <a:pt x="93" y="1198"/>
                                </a:lnTo>
                                <a:lnTo>
                                  <a:pt x="89" y="1198"/>
                                </a:lnTo>
                                <a:lnTo>
                                  <a:pt x="88" y="1194"/>
                                </a:lnTo>
                                <a:lnTo>
                                  <a:pt x="86" y="1195"/>
                                </a:lnTo>
                                <a:lnTo>
                                  <a:pt x="83" y="1196"/>
                                </a:lnTo>
                                <a:lnTo>
                                  <a:pt x="77" y="1196"/>
                                </a:lnTo>
                                <a:lnTo>
                                  <a:pt x="72" y="1194"/>
                                </a:lnTo>
                                <a:lnTo>
                                  <a:pt x="74" y="1199"/>
                                </a:lnTo>
                                <a:lnTo>
                                  <a:pt x="74" y="1201"/>
                                </a:lnTo>
                                <a:lnTo>
                                  <a:pt x="77" y="1203"/>
                                </a:lnTo>
                                <a:lnTo>
                                  <a:pt x="75" y="1207"/>
                                </a:lnTo>
                                <a:lnTo>
                                  <a:pt x="71" y="1214"/>
                                </a:lnTo>
                                <a:lnTo>
                                  <a:pt x="72" y="1214"/>
                                </a:lnTo>
                                <a:lnTo>
                                  <a:pt x="72" y="1215"/>
                                </a:lnTo>
                                <a:lnTo>
                                  <a:pt x="72" y="1214"/>
                                </a:lnTo>
                                <a:lnTo>
                                  <a:pt x="73" y="1214"/>
                                </a:lnTo>
                                <a:lnTo>
                                  <a:pt x="73" y="1215"/>
                                </a:lnTo>
                                <a:lnTo>
                                  <a:pt x="73" y="1217"/>
                                </a:lnTo>
                                <a:lnTo>
                                  <a:pt x="73" y="1217"/>
                                </a:lnTo>
                                <a:lnTo>
                                  <a:pt x="72" y="1217"/>
                                </a:lnTo>
                                <a:lnTo>
                                  <a:pt x="77" y="1220"/>
                                </a:lnTo>
                                <a:lnTo>
                                  <a:pt x="81" y="1220"/>
                                </a:lnTo>
                                <a:lnTo>
                                  <a:pt x="89" y="1220"/>
                                </a:lnTo>
                                <a:lnTo>
                                  <a:pt x="91" y="1220"/>
                                </a:lnTo>
                                <a:lnTo>
                                  <a:pt x="93" y="1221"/>
                                </a:lnTo>
                                <a:lnTo>
                                  <a:pt x="99" y="1220"/>
                                </a:lnTo>
                                <a:lnTo>
                                  <a:pt x="102" y="1221"/>
                                </a:lnTo>
                                <a:lnTo>
                                  <a:pt x="106" y="1225"/>
                                </a:lnTo>
                                <a:lnTo>
                                  <a:pt x="108" y="1227"/>
                                </a:lnTo>
                                <a:lnTo>
                                  <a:pt x="108" y="1229"/>
                                </a:lnTo>
                                <a:lnTo>
                                  <a:pt x="110" y="1230"/>
                                </a:lnTo>
                                <a:lnTo>
                                  <a:pt x="111" y="1232"/>
                                </a:lnTo>
                                <a:lnTo>
                                  <a:pt x="112" y="1232"/>
                                </a:lnTo>
                                <a:lnTo>
                                  <a:pt x="114" y="1236"/>
                                </a:lnTo>
                                <a:lnTo>
                                  <a:pt x="113" y="1238"/>
                                </a:lnTo>
                                <a:lnTo>
                                  <a:pt x="111" y="1244"/>
                                </a:lnTo>
                                <a:lnTo>
                                  <a:pt x="109" y="1244"/>
                                </a:lnTo>
                                <a:lnTo>
                                  <a:pt x="107" y="1245"/>
                                </a:lnTo>
                                <a:lnTo>
                                  <a:pt x="106" y="1255"/>
                                </a:lnTo>
                                <a:lnTo>
                                  <a:pt x="109" y="1257"/>
                                </a:lnTo>
                                <a:lnTo>
                                  <a:pt x="104" y="1261"/>
                                </a:lnTo>
                                <a:lnTo>
                                  <a:pt x="100" y="1260"/>
                                </a:lnTo>
                                <a:lnTo>
                                  <a:pt x="100" y="1261"/>
                                </a:lnTo>
                                <a:lnTo>
                                  <a:pt x="98" y="1264"/>
                                </a:lnTo>
                                <a:lnTo>
                                  <a:pt x="95" y="1266"/>
                                </a:lnTo>
                                <a:lnTo>
                                  <a:pt x="94" y="1267"/>
                                </a:lnTo>
                                <a:lnTo>
                                  <a:pt x="92" y="1273"/>
                                </a:lnTo>
                                <a:lnTo>
                                  <a:pt x="92" y="1275"/>
                                </a:lnTo>
                                <a:lnTo>
                                  <a:pt x="93" y="1276"/>
                                </a:lnTo>
                                <a:lnTo>
                                  <a:pt x="93" y="1277"/>
                                </a:lnTo>
                                <a:lnTo>
                                  <a:pt x="92" y="1278"/>
                                </a:lnTo>
                                <a:lnTo>
                                  <a:pt x="89" y="1282"/>
                                </a:lnTo>
                                <a:lnTo>
                                  <a:pt x="88" y="1284"/>
                                </a:lnTo>
                                <a:lnTo>
                                  <a:pt x="91" y="1286"/>
                                </a:lnTo>
                                <a:lnTo>
                                  <a:pt x="92" y="1288"/>
                                </a:lnTo>
                                <a:lnTo>
                                  <a:pt x="94" y="1289"/>
                                </a:lnTo>
                                <a:lnTo>
                                  <a:pt x="93" y="1290"/>
                                </a:lnTo>
                                <a:lnTo>
                                  <a:pt x="84" y="1291"/>
                                </a:lnTo>
                                <a:lnTo>
                                  <a:pt x="82" y="1291"/>
                                </a:lnTo>
                                <a:lnTo>
                                  <a:pt x="79" y="1291"/>
                                </a:lnTo>
                                <a:lnTo>
                                  <a:pt x="79" y="1291"/>
                                </a:lnTo>
                                <a:lnTo>
                                  <a:pt x="78" y="1291"/>
                                </a:lnTo>
                                <a:lnTo>
                                  <a:pt x="77" y="1290"/>
                                </a:lnTo>
                                <a:lnTo>
                                  <a:pt x="75" y="1290"/>
                                </a:lnTo>
                                <a:lnTo>
                                  <a:pt x="73" y="1289"/>
                                </a:lnTo>
                                <a:lnTo>
                                  <a:pt x="71" y="1288"/>
                                </a:lnTo>
                                <a:lnTo>
                                  <a:pt x="70" y="1288"/>
                                </a:lnTo>
                                <a:lnTo>
                                  <a:pt x="59" y="1285"/>
                                </a:lnTo>
                                <a:lnTo>
                                  <a:pt x="55" y="1284"/>
                                </a:lnTo>
                                <a:lnTo>
                                  <a:pt x="54" y="1285"/>
                                </a:lnTo>
                                <a:lnTo>
                                  <a:pt x="52" y="1286"/>
                                </a:lnTo>
                                <a:lnTo>
                                  <a:pt x="52" y="1286"/>
                                </a:lnTo>
                                <a:lnTo>
                                  <a:pt x="52" y="1287"/>
                                </a:lnTo>
                                <a:lnTo>
                                  <a:pt x="51" y="1289"/>
                                </a:lnTo>
                                <a:lnTo>
                                  <a:pt x="49" y="1293"/>
                                </a:lnTo>
                                <a:lnTo>
                                  <a:pt x="50" y="1295"/>
                                </a:lnTo>
                                <a:lnTo>
                                  <a:pt x="52" y="1297"/>
                                </a:lnTo>
                                <a:lnTo>
                                  <a:pt x="53" y="1299"/>
                                </a:lnTo>
                                <a:lnTo>
                                  <a:pt x="52" y="1302"/>
                                </a:lnTo>
                                <a:lnTo>
                                  <a:pt x="54" y="1311"/>
                                </a:lnTo>
                                <a:lnTo>
                                  <a:pt x="55" y="1312"/>
                                </a:lnTo>
                                <a:lnTo>
                                  <a:pt x="57" y="1315"/>
                                </a:lnTo>
                                <a:lnTo>
                                  <a:pt x="58" y="1317"/>
                                </a:lnTo>
                                <a:lnTo>
                                  <a:pt x="60" y="1320"/>
                                </a:lnTo>
                                <a:lnTo>
                                  <a:pt x="61" y="1323"/>
                                </a:lnTo>
                                <a:lnTo>
                                  <a:pt x="61" y="1324"/>
                                </a:lnTo>
                                <a:lnTo>
                                  <a:pt x="61" y="1324"/>
                                </a:lnTo>
                                <a:lnTo>
                                  <a:pt x="61" y="1325"/>
                                </a:lnTo>
                                <a:lnTo>
                                  <a:pt x="61" y="1325"/>
                                </a:lnTo>
                                <a:lnTo>
                                  <a:pt x="61" y="1326"/>
                                </a:lnTo>
                                <a:lnTo>
                                  <a:pt x="60" y="1328"/>
                                </a:lnTo>
                                <a:lnTo>
                                  <a:pt x="60" y="1329"/>
                                </a:lnTo>
                                <a:lnTo>
                                  <a:pt x="59" y="1330"/>
                                </a:lnTo>
                                <a:lnTo>
                                  <a:pt x="59" y="1332"/>
                                </a:lnTo>
                                <a:lnTo>
                                  <a:pt x="56" y="1334"/>
                                </a:lnTo>
                                <a:lnTo>
                                  <a:pt x="53" y="1335"/>
                                </a:lnTo>
                                <a:lnTo>
                                  <a:pt x="52" y="1335"/>
                                </a:lnTo>
                                <a:lnTo>
                                  <a:pt x="51" y="1336"/>
                                </a:lnTo>
                                <a:lnTo>
                                  <a:pt x="53" y="1337"/>
                                </a:lnTo>
                                <a:lnTo>
                                  <a:pt x="54" y="1337"/>
                                </a:lnTo>
                                <a:lnTo>
                                  <a:pt x="54" y="1340"/>
                                </a:lnTo>
                                <a:lnTo>
                                  <a:pt x="52" y="1346"/>
                                </a:lnTo>
                                <a:lnTo>
                                  <a:pt x="51" y="1350"/>
                                </a:lnTo>
                                <a:lnTo>
                                  <a:pt x="49" y="1352"/>
                                </a:lnTo>
                                <a:lnTo>
                                  <a:pt x="51" y="1357"/>
                                </a:lnTo>
                                <a:lnTo>
                                  <a:pt x="52" y="1358"/>
                                </a:lnTo>
                                <a:lnTo>
                                  <a:pt x="54" y="1360"/>
                                </a:lnTo>
                                <a:lnTo>
                                  <a:pt x="58" y="1363"/>
                                </a:lnTo>
                                <a:lnTo>
                                  <a:pt x="58" y="1367"/>
                                </a:lnTo>
                                <a:lnTo>
                                  <a:pt x="58" y="1368"/>
                                </a:lnTo>
                                <a:lnTo>
                                  <a:pt x="59" y="1376"/>
                                </a:lnTo>
                                <a:lnTo>
                                  <a:pt x="59" y="1377"/>
                                </a:lnTo>
                                <a:lnTo>
                                  <a:pt x="59" y="1379"/>
                                </a:lnTo>
                                <a:lnTo>
                                  <a:pt x="58" y="1380"/>
                                </a:lnTo>
                                <a:lnTo>
                                  <a:pt x="56" y="1380"/>
                                </a:lnTo>
                                <a:lnTo>
                                  <a:pt x="54" y="1379"/>
                                </a:lnTo>
                                <a:lnTo>
                                  <a:pt x="47" y="1376"/>
                                </a:lnTo>
                                <a:lnTo>
                                  <a:pt x="45" y="1375"/>
                                </a:lnTo>
                                <a:lnTo>
                                  <a:pt x="41" y="1376"/>
                                </a:lnTo>
                                <a:lnTo>
                                  <a:pt x="39" y="1380"/>
                                </a:lnTo>
                                <a:lnTo>
                                  <a:pt x="36" y="1381"/>
                                </a:lnTo>
                                <a:lnTo>
                                  <a:pt x="36" y="1383"/>
                                </a:lnTo>
                                <a:lnTo>
                                  <a:pt x="37" y="1388"/>
                                </a:lnTo>
                                <a:lnTo>
                                  <a:pt x="32" y="1388"/>
                                </a:lnTo>
                                <a:lnTo>
                                  <a:pt x="26" y="1388"/>
                                </a:lnTo>
                                <a:lnTo>
                                  <a:pt x="26" y="1389"/>
                                </a:lnTo>
                                <a:lnTo>
                                  <a:pt x="27" y="1389"/>
                                </a:lnTo>
                                <a:lnTo>
                                  <a:pt x="27" y="1390"/>
                                </a:lnTo>
                                <a:lnTo>
                                  <a:pt x="27" y="1390"/>
                                </a:lnTo>
                                <a:lnTo>
                                  <a:pt x="27" y="1390"/>
                                </a:lnTo>
                                <a:lnTo>
                                  <a:pt x="27" y="1390"/>
                                </a:lnTo>
                                <a:lnTo>
                                  <a:pt x="27" y="1391"/>
                                </a:lnTo>
                                <a:lnTo>
                                  <a:pt x="28" y="1391"/>
                                </a:lnTo>
                                <a:lnTo>
                                  <a:pt x="28" y="1392"/>
                                </a:lnTo>
                                <a:lnTo>
                                  <a:pt x="28" y="1392"/>
                                </a:lnTo>
                                <a:lnTo>
                                  <a:pt x="29" y="1392"/>
                                </a:lnTo>
                                <a:lnTo>
                                  <a:pt x="28" y="1393"/>
                                </a:lnTo>
                                <a:lnTo>
                                  <a:pt x="28" y="1393"/>
                                </a:lnTo>
                                <a:lnTo>
                                  <a:pt x="29" y="1394"/>
                                </a:lnTo>
                                <a:lnTo>
                                  <a:pt x="29" y="1395"/>
                                </a:lnTo>
                                <a:lnTo>
                                  <a:pt x="29" y="1395"/>
                                </a:lnTo>
                                <a:lnTo>
                                  <a:pt x="30" y="1395"/>
                                </a:lnTo>
                                <a:lnTo>
                                  <a:pt x="30" y="1396"/>
                                </a:lnTo>
                                <a:lnTo>
                                  <a:pt x="31" y="1396"/>
                                </a:lnTo>
                                <a:lnTo>
                                  <a:pt x="31" y="1396"/>
                                </a:lnTo>
                                <a:lnTo>
                                  <a:pt x="32" y="1397"/>
                                </a:lnTo>
                                <a:lnTo>
                                  <a:pt x="32" y="1397"/>
                                </a:lnTo>
                                <a:lnTo>
                                  <a:pt x="32" y="1397"/>
                                </a:lnTo>
                                <a:lnTo>
                                  <a:pt x="32" y="1399"/>
                                </a:lnTo>
                                <a:lnTo>
                                  <a:pt x="32" y="1399"/>
                                </a:lnTo>
                                <a:lnTo>
                                  <a:pt x="32" y="1399"/>
                                </a:lnTo>
                                <a:lnTo>
                                  <a:pt x="32" y="1401"/>
                                </a:lnTo>
                                <a:lnTo>
                                  <a:pt x="32" y="1401"/>
                                </a:lnTo>
                                <a:lnTo>
                                  <a:pt x="32" y="1402"/>
                                </a:lnTo>
                                <a:lnTo>
                                  <a:pt x="32" y="1402"/>
                                </a:lnTo>
                                <a:lnTo>
                                  <a:pt x="34" y="1403"/>
                                </a:lnTo>
                                <a:lnTo>
                                  <a:pt x="34" y="1404"/>
                                </a:lnTo>
                                <a:lnTo>
                                  <a:pt x="35" y="1404"/>
                                </a:lnTo>
                                <a:lnTo>
                                  <a:pt x="35" y="1404"/>
                                </a:lnTo>
                                <a:lnTo>
                                  <a:pt x="36" y="1405"/>
                                </a:lnTo>
                                <a:lnTo>
                                  <a:pt x="36" y="1405"/>
                                </a:lnTo>
                                <a:lnTo>
                                  <a:pt x="36" y="1405"/>
                                </a:lnTo>
                                <a:lnTo>
                                  <a:pt x="41" y="1405"/>
                                </a:lnTo>
                                <a:lnTo>
                                  <a:pt x="43" y="1404"/>
                                </a:lnTo>
                                <a:lnTo>
                                  <a:pt x="45" y="1404"/>
                                </a:lnTo>
                                <a:lnTo>
                                  <a:pt x="46" y="1403"/>
                                </a:lnTo>
                                <a:lnTo>
                                  <a:pt x="48" y="1402"/>
                                </a:lnTo>
                                <a:lnTo>
                                  <a:pt x="50" y="1402"/>
                                </a:lnTo>
                                <a:lnTo>
                                  <a:pt x="50" y="1402"/>
                                </a:lnTo>
                                <a:lnTo>
                                  <a:pt x="52" y="1403"/>
                                </a:lnTo>
                                <a:lnTo>
                                  <a:pt x="54" y="1405"/>
                                </a:lnTo>
                                <a:lnTo>
                                  <a:pt x="56" y="1407"/>
                                </a:lnTo>
                                <a:lnTo>
                                  <a:pt x="57" y="1408"/>
                                </a:lnTo>
                                <a:lnTo>
                                  <a:pt x="61" y="1415"/>
                                </a:lnTo>
                                <a:lnTo>
                                  <a:pt x="54" y="1414"/>
                                </a:lnTo>
                                <a:lnTo>
                                  <a:pt x="56" y="1422"/>
                                </a:lnTo>
                                <a:lnTo>
                                  <a:pt x="57" y="1423"/>
                                </a:lnTo>
                                <a:lnTo>
                                  <a:pt x="58" y="1424"/>
                                </a:lnTo>
                                <a:lnTo>
                                  <a:pt x="58" y="1426"/>
                                </a:lnTo>
                                <a:lnTo>
                                  <a:pt x="56" y="1428"/>
                                </a:lnTo>
                                <a:lnTo>
                                  <a:pt x="53" y="1430"/>
                                </a:lnTo>
                                <a:lnTo>
                                  <a:pt x="52" y="1433"/>
                                </a:lnTo>
                                <a:lnTo>
                                  <a:pt x="50" y="1435"/>
                                </a:lnTo>
                                <a:lnTo>
                                  <a:pt x="50" y="1435"/>
                                </a:lnTo>
                                <a:lnTo>
                                  <a:pt x="49" y="1436"/>
                                </a:lnTo>
                                <a:lnTo>
                                  <a:pt x="43" y="1441"/>
                                </a:lnTo>
                                <a:lnTo>
                                  <a:pt x="43" y="1443"/>
                                </a:lnTo>
                                <a:lnTo>
                                  <a:pt x="43" y="1446"/>
                                </a:lnTo>
                                <a:lnTo>
                                  <a:pt x="43" y="1448"/>
                                </a:lnTo>
                                <a:lnTo>
                                  <a:pt x="43" y="1448"/>
                                </a:lnTo>
                                <a:lnTo>
                                  <a:pt x="43" y="1451"/>
                                </a:lnTo>
                                <a:lnTo>
                                  <a:pt x="45" y="1450"/>
                                </a:lnTo>
                                <a:lnTo>
                                  <a:pt x="45" y="1450"/>
                                </a:lnTo>
                                <a:lnTo>
                                  <a:pt x="48" y="1450"/>
                                </a:lnTo>
                                <a:lnTo>
                                  <a:pt x="49" y="1449"/>
                                </a:lnTo>
                                <a:lnTo>
                                  <a:pt x="52" y="1449"/>
                                </a:lnTo>
                                <a:lnTo>
                                  <a:pt x="56" y="1449"/>
                                </a:lnTo>
                                <a:lnTo>
                                  <a:pt x="59" y="1448"/>
                                </a:lnTo>
                                <a:lnTo>
                                  <a:pt x="64" y="1449"/>
                                </a:lnTo>
                                <a:lnTo>
                                  <a:pt x="68" y="1451"/>
                                </a:lnTo>
                                <a:lnTo>
                                  <a:pt x="68" y="1453"/>
                                </a:lnTo>
                                <a:lnTo>
                                  <a:pt x="69" y="1460"/>
                                </a:lnTo>
                                <a:lnTo>
                                  <a:pt x="70" y="1468"/>
                                </a:lnTo>
                                <a:lnTo>
                                  <a:pt x="72" y="1472"/>
                                </a:lnTo>
                                <a:lnTo>
                                  <a:pt x="76" y="1474"/>
                                </a:lnTo>
                                <a:lnTo>
                                  <a:pt x="79" y="1479"/>
                                </a:lnTo>
                                <a:lnTo>
                                  <a:pt x="78" y="1483"/>
                                </a:lnTo>
                                <a:lnTo>
                                  <a:pt x="77" y="1486"/>
                                </a:lnTo>
                                <a:lnTo>
                                  <a:pt x="83" y="1486"/>
                                </a:lnTo>
                                <a:lnTo>
                                  <a:pt x="91" y="1485"/>
                                </a:lnTo>
                                <a:lnTo>
                                  <a:pt x="96" y="1486"/>
                                </a:lnTo>
                                <a:lnTo>
                                  <a:pt x="100" y="1488"/>
                                </a:lnTo>
                                <a:lnTo>
                                  <a:pt x="103" y="1493"/>
                                </a:lnTo>
                                <a:lnTo>
                                  <a:pt x="104" y="1497"/>
                                </a:lnTo>
                                <a:lnTo>
                                  <a:pt x="102" y="1502"/>
                                </a:lnTo>
                                <a:lnTo>
                                  <a:pt x="101" y="1507"/>
                                </a:lnTo>
                                <a:lnTo>
                                  <a:pt x="100" y="1512"/>
                                </a:lnTo>
                                <a:lnTo>
                                  <a:pt x="100" y="1512"/>
                                </a:lnTo>
                                <a:lnTo>
                                  <a:pt x="96" y="1516"/>
                                </a:lnTo>
                                <a:lnTo>
                                  <a:pt x="93" y="1521"/>
                                </a:lnTo>
                                <a:lnTo>
                                  <a:pt x="93" y="1525"/>
                                </a:lnTo>
                                <a:lnTo>
                                  <a:pt x="97" y="1528"/>
                                </a:lnTo>
                                <a:lnTo>
                                  <a:pt x="101" y="1530"/>
                                </a:lnTo>
                                <a:lnTo>
                                  <a:pt x="104" y="1530"/>
                                </a:lnTo>
                                <a:lnTo>
                                  <a:pt x="108" y="1528"/>
                                </a:lnTo>
                                <a:lnTo>
                                  <a:pt x="112" y="1526"/>
                                </a:lnTo>
                                <a:lnTo>
                                  <a:pt x="114" y="1525"/>
                                </a:lnTo>
                                <a:lnTo>
                                  <a:pt x="115" y="1524"/>
                                </a:lnTo>
                                <a:lnTo>
                                  <a:pt x="115" y="1523"/>
                                </a:lnTo>
                                <a:lnTo>
                                  <a:pt x="115" y="1523"/>
                                </a:lnTo>
                                <a:lnTo>
                                  <a:pt x="118" y="1520"/>
                                </a:lnTo>
                                <a:lnTo>
                                  <a:pt x="121" y="1516"/>
                                </a:lnTo>
                                <a:lnTo>
                                  <a:pt x="122" y="1514"/>
                                </a:lnTo>
                                <a:lnTo>
                                  <a:pt x="127" y="1508"/>
                                </a:lnTo>
                                <a:lnTo>
                                  <a:pt x="130" y="1505"/>
                                </a:lnTo>
                                <a:lnTo>
                                  <a:pt x="132" y="1502"/>
                                </a:lnTo>
                                <a:lnTo>
                                  <a:pt x="133" y="1500"/>
                                </a:lnTo>
                                <a:lnTo>
                                  <a:pt x="134" y="1497"/>
                                </a:lnTo>
                                <a:lnTo>
                                  <a:pt x="135" y="1497"/>
                                </a:lnTo>
                                <a:lnTo>
                                  <a:pt x="135" y="1496"/>
                                </a:lnTo>
                                <a:lnTo>
                                  <a:pt x="136" y="1495"/>
                                </a:lnTo>
                                <a:lnTo>
                                  <a:pt x="139" y="1494"/>
                                </a:lnTo>
                                <a:lnTo>
                                  <a:pt x="141" y="1493"/>
                                </a:lnTo>
                                <a:lnTo>
                                  <a:pt x="143" y="1492"/>
                                </a:lnTo>
                                <a:lnTo>
                                  <a:pt x="148" y="1490"/>
                                </a:lnTo>
                                <a:lnTo>
                                  <a:pt x="152" y="1487"/>
                                </a:lnTo>
                                <a:lnTo>
                                  <a:pt x="153" y="1483"/>
                                </a:lnTo>
                                <a:lnTo>
                                  <a:pt x="154" y="1478"/>
                                </a:lnTo>
                                <a:lnTo>
                                  <a:pt x="154" y="1472"/>
                                </a:lnTo>
                                <a:lnTo>
                                  <a:pt x="154" y="1467"/>
                                </a:lnTo>
                                <a:lnTo>
                                  <a:pt x="156" y="1464"/>
                                </a:lnTo>
                                <a:lnTo>
                                  <a:pt x="160" y="1460"/>
                                </a:lnTo>
                                <a:lnTo>
                                  <a:pt x="168" y="1453"/>
                                </a:lnTo>
                                <a:lnTo>
                                  <a:pt x="175" y="1445"/>
                                </a:lnTo>
                                <a:lnTo>
                                  <a:pt x="181" y="1436"/>
                                </a:lnTo>
                                <a:lnTo>
                                  <a:pt x="186" y="1428"/>
                                </a:lnTo>
                                <a:lnTo>
                                  <a:pt x="191" y="1419"/>
                                </a:lnTo>
                                <a:lnTo>
                                  <a:pt x="192" y="1419"/>
                                </a:lnTo>
                                <a:lnTo>
                                  <a:pt x="196" y="1412"/>
                                </a:lnTo>
                                <a:lnTo>
                                  <a:pt x="200" y="1405"/>
                                </a:lnTo>
                                <a:lnTo>
                                  <a:pt x="201" y="1405"/>
                                </a:lnTo>
                                <a:lnTo>
                                  <a:pt x="204" y="1401"/>
                                </a:lnTo>
                                <a:lnTo>
                                  <a:pt x="207" y="1399"/>
                                </a:lnTo>
                                <a:lnTo>
                                  <a:pt x="212" y="1392"/>
                                </a:lnTo>
                                <a:lnTo>
                                  <a:pt x="219" y="1386"/>
                                </a:lnTo>
                                <a:lnTo>
                                  <a:pt x="227" y="1383"/>
                                </a:lnTo>
                                <a:lnTo>
                                  <a:pt x="236" y="1383"/>
                                </a:lnTo>
                                <a:lnTo>
                                  <a:pt x="247" y="1382"/>
                                </a:lnTo>
                                <a:lnTo>
                                  <a:pt x="254" y="1381"/>
                                </a:lnTo>
                                <a:lnTo>
                                  <a:pt x="261" y="1379"/>
                                </a:lnTo>
                                <a:lnTo>
                                  <a:pt x="265" y="1375"/>
                                </a:lnTo>
                                <a:lnTo>
                                  <a:pt x="267" y="1371"/>
                                </a:lnTo>
                                <a:lnTo>
                                  <a:pt x="268" y="1369"/>
                                </a:lnTo>
                                <a:lnTo>
                                  <a:pt x="269" y="1368"/>
                                </a:lnTo>
                                <a:lnTo>
                                  <a:pt x="270" y="1367"/>
                                </a:lnTo>
                                <a:lnTo>
                                  <a:pt x="270" y="1366"/>
                                </a:lnTo>
                                <a:lnTo>
                                  <a:pt x="270" y="1367"/>
                                </a:lnTo>
                                <a:lnTo>
                                  <a:pt x="270" y="1366"/>
                                </a:lnTo>
                                <a:lnTo>
                                  <a:pt x="270" y="1352"/>
                                </a:lnTo>
                                <a:lnTo>
                                  <a:pt x="272" y="1343"/>
                                </a:lnTo>
                                <a:lnTo>
                                  <a:pt x="276" y="1334"/>
                                </a:lnTo>
                                <a:lnTo>
                                  <a:pt x="277" y="1328"/>
                                </a:lnTo>
                                <a:lnTo>
                                  <a:pt x="280" y="1323"/>
                                </a:lnTo>
                                <a:lnTo>
                                  <a:pt x="281" y="1319"/>
                                </a:lnTo>
                                <a:lnTo>
                                  <a:pt x="285" y="1311"/>
                                </a:lnTo>
                                <a:lnTo>
                                  <a:pt x="288" y="1307"/>
                                </a:lnTo>
                                <a:lnTo>
                                  <a:pt x="290" y="1304"/>
                                </a:lnTo>
                                <a:lnTo>
                                  <a:pt x="292" y="1301"/>
                                </a:lnTo>
                                <a:lnTo>
                                  <a:pt x="297" y="1292"/>
                                </a:lnTo>
                                <a:lnTo>
                                  <a:pt x="304" y="1282"/>
                                </a:lnTo>
                                <a:lnTo>
                                  <a:pt x="309" y="1275"/>
                                </a:lnTo>
                                <a:lnTo>
                                  <a:pt x="317" y="1267"/>
                                </a:lnTo>
                                <a:lnTo>
                                  <a:pt x="326" y="1258"/>
                                </a:lnTo>
                                <a:lnTo>
                                  <a:pt x="335" y="1250"/>
                                </a:lnTo>
                                <a:lnTo>
                                  <a:pt x="343" y="1242"/>
                                </a:lnTo>
                                <a:lnTo>
                                  <a:pt x="348" y="1237"/>
                                </a:lnTo>
                                <a:lnTo>
                                  <a:pt x="352" y="1235"/>
                                </a:lnTo>
                                <a:lnTo>
                                  <a:pt x="353" y="1234"/>
                                </a:lnTo>
                                <a:lnTo>
                                  <a:pt x="353" y="1232"/>
                                </a:lnTo>
                                <a:lnTo>
                                  <a:pt x="352" y="1229"/>
                                </a:lnTo>
                                <a:lnTo>
                                  <a:pt x="348" y="1227"/>
                                </a:lnTo>
                                <a:lnTo>
                                  <a:pt x="343" y="1227"/>
                                </a:lnTo>
                                <a:lnTo>
                                  <a:pt x="340" y="1226"/>
                                </a:lnTo>
                                <a:lnTo>
                                  <a:pt x="337" y="1222"/>
                                </a:lnTo>
                                <a:lnTo>
                                  <a:pt x="335" y="1218"/>
                                </a:lnTo>
                                <a:lnTo>
                                  <a:pt x="332" y="1209"/>
                                </a:lnTo>
                                <a:lnTo>
                                  <a:pt x="335" y="1200"/>
                                </a:lnTo>
                                <a:lnTo>
                                  <a:pt x="337" y="1193"/>
                                </a:lnTo>
                                <a:lnTo>
                                  <a:pt x="342" y="1176"/>
                                </a:lnTo>
                                <a:lnTo>
                                  <a:pt x="343" y="1166"/>
                                </a:lnTo>
                                <a:lnTo>
                                  <a:pt x="346" y="1154"/>
                                </a:lnTo>
                                <a:lnTo>
                                  <a:pt x="349" y="1140"/>
                                </a:lnTo>
                                <a:lnTo>
                                  <a:pt x="350" y="1133"/>
                                </a:lnTo>
                                <a:lnTo>
                                  <a:pt x="352" y="1126"/>
                                </a:lnTo>
                                <a:lnTo>
                                  <a:pt x="357" y="1111"/>
                                </a:lnTo>
                                <a:lnTo>
                                  <a:pt x="357" y="1105"/>
                                </a:lnTo>
                                <a:lnTo>
                                  <a:pt x="358" y="1099"/>
                                </a:lnTo>
                                <a:lnTo>
                                  <a:pt x="358" y="1099"/>
                                </a:lnTo>
                                <a:lnTo>
                                  <a:pt x="361" y="1090"/>
                                </a:lnTo>
                                <a:lnTo>
                                  <a:pt x="363" y="1084"/>
                                </a:lnTo>
                                <a:lnTo>
                                  <a:pt x="364" y="1079"/>
                                </a:lnTo>
                                <a:lnTo>
                                  <a:pt x="367" y="1073"/>
                                </a:lnTo>
                                <a:lnTo>
                                  <a:pt x="369" y="1064"/>
                                </a:lnTo>
                                <a:lnTo>
                                  <a:pt x="371" y="1057"/>
                                </a:lnTo>
                                <a:lnTo>
                                  <a:pt x="370" y="1048"/>
                                </a:lnTo>
                                <a:lnTo>
                                  <a:pt x="369" y="1047"/>
                                </a:lnTo>
                                <a:lnTo>
                                  <a:pt x="369" y="1041"/>
                                </a:lnTo>
                                <a:lnTo>
                                  <a:pt x="369" y="1035"/>
                                </a:lnTo>
                                <a:lnTo>
                                  <a:pt x="372" y="1031"/>
                                </a:lnTo>
                                <a:lnTo>
                                  <a:pt x="378" y="1025"/>
                                </a:lnTo>
                                <a:lnTo>
                                  <a:pt x="383" y="1018"/>
                                </a:lnTo>
                                <a:lnTo>
                                  <a:pt x="385" y="1016"/>
                                </a:lnTo>
                                <a:lnTo>
                                  <a:pt x="387" y="1014"/>
                                </a:lnTo>
                                <a:lnTo>
                                  <a:pt x="392" y="1009"/>
                                </a:lnTo>
                                <a:lnTo>
                                  <a:pt x="398" y="1004"/>
                                </a:lnTo>
                                <a:lnTo>
                                  <a:pt x="400" y="1002"/>
                                </a:lnTo>
                                <a:lnTo>
                                  <a:pt x="402" y="998"/>
                                </a:lnTo>
                                <a:lnTo>
                                  <a:pt x="405" y="994"/>
                                </a:lnTo>
                                <a:lnTo>
                                  <a:pt x="408" y="986"/>
                                </a:lnTo>
                                <a:lnTo>
                                  <a:pt x="409" y="978"/>
                                </a:lnTo>
                                <a:lnTo>
                                  <a:pt x="411" y="971"/>
                                </a:lnTo>
                                <a:lnTo>
                                  <a:pt x="418" y="961"/>
                                </a:lnTo>
                                <a:lnTo>
                                  <a:pt x="421" y="960"/>
                                </a:lnTo>
                                <a:lnTo>
                                  <a:pt x="426" y="959"/>
                                </a:lnTo>
                                <a:lnTo>
                                  <a:pt x="438" y="959"/>
                                </a:lnTo>
                                <a:lnTo>
                                  <a:pt x="450" y="958"/>
                                </a:lnTo>
                                <a:lnTo>
                                  <a:pt x="455" y="961"/>
                                </a:lnTo>
                                <a:lnTo>
                                  <a:pt x="473" y="958"/>
                                </a:lnTo>
                                <a:lnTo>
                                  <a:pt x="499" y="959"/>
                                </a:lnTo>
                                <a:lnTo>
                                  <a:pt x="502" y="959"/>
                                </a:lnTo>
                                <a:lnTo>
                                  <a:pt x="512" y="958"/>
                                </a:lnTo>
                                <a:lnTo>
                                  <a:pt x="524" y="959"/>
                                </a:lnTo>
                                <a:lnTo>
                                  <a:pt x="529" y="958"/>
                                </a:lnTo>
                                <a:lnTo>
                                  <a:pt x="534" y="959"/>
                                </a:lnTo>
                                <a:lnTo>
                                  <a:pt x="539" y="958"/>
                                </a:lnTo>
                                <a:lnTo>
                                  <a:pt x="545" y="954"/>
                                </a:lnTo>
                                <a:lnTo>
                                  <a:pt x="545" y="952"/>
                                </a:lnTo>
                                <a:lnTo>
                                  <a:pt x="546" y="952"/>
                                </a:lnTo>
                                <a:lnTo>
                                  <a:pt x="547" y="951"/>
                                </a:lnTo>
                                <a:lnTo>
                                  <a:pt x="547" y="952"/>
                                </a:lnTo>
                                <a:lnTo>
                                  <a:pt x="552" y="952"/>
                                </a:lnTo>
                                <a:lnTo>
                                  <a:pt x="552" y="953"/>
                                </a:lnTo>
                                <a:lnTo>
                                  <a:pt x="558" y="954"/>
                                </a:lnTo>
                                <a:lnTo>
                                  <a:pt x="557" y="953"/>
                                </a:lnTo>
                                <a:lnTo>
                                  <a:pt x="552" y="947"/>
                                </a:lnTo>
                                <a:lnTo>
                                  <a:pt x="555" y="941"/>
                                </a:lnTo>
                                <a:lnTo>
                                  <a:pt x="555" y="928"/>
                                </a:lnTo>
                                <a:lnTo>
                                  <a:pt x="556" y="923"/>
                                </a:lnTo>
                                <a:lnTo>
                                  <a:pt x="556" y="904"/>
                                </a:lnTo>
                                <a:lnTo>
                                  <a:pt x="558" y="880"/>
                                </a:lnTo>
                                <a:lnTo>
                                  <a:pt x="557" y="873"/>
                                </a:lnTo>
                                <a:lnTo>
                                  <a:pt x="553" y="847"/>
                                </a:lnTo>
                                <a:lnTo>
                                  <a:pt x="545" y="812"/>
                                </a:lnTo>
                                <a:lnTo>
                                  <a:pt x="547" y="804"/>
                                </a:lnTo>
                                <a:lnTo>
                                  <a:pt x="552" y="785"/>
                                </a:lnTo>
                                <a:lnTo>
                                  <a:pt x="554" y="777"/>
                                </a:lnTo>
                                <a:lnTo>
                                  <a:pt x="555" y="775"/>
                                </a:lnTo>
                                <a:lnTo>
                                  <a:pt x="563" y="749"/>
                                </a:lnTo>
                                <a:lnTo>
                                  <a:pt x="578" y="741"/>
                                </a:lnTo>
                                <a:lnTo>
                                  <a:pt x="579" y="739"/>
                                </a:lnTo>
                                <a:lnTo>
                                  <a:pt x="585" y="735"/>
                                </a:lnTo>
                                <a:lnTo>
                                  <a:pt x="593" y="729"/>
                                </a:lnTo>
                                <a:lnTo>
                                  <a:pt x="604" y="712"/>
                                </a:lnTo>
                                <a:lnTo>
                                  <a:pt x="612" y="699"/>
                                </a:lnTo>
                                <a:lnTo>
                                  <a:pt x="621" y="686"/>
                                </a:lnTo>
                                <a:lnTo>
                                  <a:pt x="639" y="655"/>
                                </a:lnTo>
                                <a:lnTo>
                                  <a:pt x="639" y="655"/>
                                </a:lnTo>
                                <a:lnTo>
                                  <a:pt x="642" y="651"/>
                                </a:lnTo>
                                <a:lnTo>
                                  <a:pt x="650" y="642"/>
                                </a:lnTo>
                                <a:lnTo>
                                  <a:pt x="672" y="608"/>
                                </a:lnTo>
                                <a:lnTo>
                                  <a:pt x="682" y="599"/>
                                </a:lnTo>
                                <a:lnTo>
                                  <a:pt x="686" y="596"/>
                                </a:lnTo>
                                <a:lnTo>
                                  <a:pt x="691" y="582"/>
                                </a:lnTo>
                                <a:lnTo>
                                  <a:pt x="694" y="572"/>
                                </a:lnTo>
                                <a:lnTo>
                                  <a:pt x="701" y="563"/>
                                </a:lnTo>
                                <a:lnTo>
                                  <a:pt x="709" y="552"/>
                                </a:lnTo>
                                <a:lnTo>
                                  <a:pt x="707" y="550"/>
                                </a:lnTo>
                                <a:lnTo>
                                  <a:pt x="697" y="539"/>
                                </a:lnTo>
                                <a:lnTo>
                                  <a:pt x="688" y="534"/>
                                </a:lnTo>
                                <a:lnTo>
                                  <a:pt x="687" y="534"/>
                                </a:lnTo>
                                <a:lnTo>
                                  <a:pt x="678" y="528"/>
                                </a:lnTo>
                                <a:lnTo>
                                  <a:pt x="671" y="516"/>
                                </a:lnTo>
                                <a:lnTo>
                                  <a:pt x="669" y="512"/>
                                </a:lnTo>
                                <a:lnTo>
                                  <a:pt x="666" y="510"/>
                                </a:lnTo>
                                <a:lnTo>
                                  <a:pt x="665" y="507"/>
                                </a:lnTo>
                                <a:lnTo>
                                  <a:pt x="663" y="506"/>
                                </a:lnTo>
                                <a:lnTo>
                                  <a:pt x="660" y="502"/>
                                </a:lnTo>
                                <a:lnTo>
                                  <a:pt x="657" y="497"/>
                                </a:lnTo>
                                <a:lnTo>
                                  <a:pt x="647" y="484"/>
                                </a:lnTo>
                                <a:lnTo>
                                  <a:pt x="642" y="477"/>
                                </a:lnTo>
                                <a:lnTo>
                                  <a:pt x="638" y="474"/>
                                </a:lnTo>
                                <a:lnTo>
                                  <a:pt x="635" y="472"/>
                                </a:lnTo>
                                <a:lnTo>
                                  <a:pt x="631" y="467"/>
                                </a:lnTo>
                                <a:lnTo>
                                  <a:pt x="631" y="465"/>
                                </a:lnTo>
                                <a:lnTo>
                                  <a:pt x="631" y="464"/>
                                </a:lnTo>
                                <a:lnTo>
                                  <a:pt x="629" y="462"/>
                                </a:lnTo>
                                <a:lnTo>
                                  <a:pt x="628" y="461"/>
                                </a:lnTo>
                                <a:lnTo>
                                  <a:pt x="624" y="457"/>
                                </a:lnTo>
                                <a:lnTo>
                                  <a:pt x="621" y="453"/>
                                </a:lnTo>
                                <a:lnTo>
                                  <a:pt x="619" y="451"/>
                                </a:lnTo>
                                <a:lnTo>
                                  <a:pt x="617" y="447"/>
                                </a:lnTo>
                                <a:lnTo>
                                  <a:pt x="615" y="443"/>
                                </a:lnTo>
                                <a:lnTo>
                                  <a:pt x="612" y="435"/>
                                </a:lnTo>
                                <a:lnTo>
                                  <a:pt x="609" y="430"/>
                                </a:lnTo>
                                <a:lnTo>
                                  <a:pt x="606" y="426"/>
                                </a:lnTo>
                                <a:lnTo>
                                  <a:pt x="603" y="419"/>
                                </a:lnTo>
                                <a:lnTo>
                                  <a:pt x="599" y="413"/>
                                </a:lnTo>
                                <a:lnTo>
                                  <a:pt x="588" y="400"/>
                                </a:lnTo>
                                <a:lnTo>
                                  <a:pt x="586" y="397"/>
                                </a:lnTo>
                                <a:lnTo>
                                  <a:pt x="576" y="386"/>
                                </a:lnTo>
                                <a:lnTo>
                                  <a:pt x="575" y="384"/>
                                </a:lnTo>
                                <a:lnTo>
                                  <a:pt x="552" y="361"/>
                                </a:lnTo>
                                <a:lnTo>
                                  <a:pt x="538" y="346"/>
                                </a:lnTo>
                                <a:lnTo>
                                  <a:pt x="528" y="335"/>
                                </a:lnTo>
                                <a:lnTo>
                                  <a:pt x="516" y="323"/>
                                </a:lnTo>
                                <a:lnTo>
                                  <a:pt x="506" y="314"/>
                                </a:lnTo>
                                <a:lnTo>
                                  <a:pt x="498" y="303"/>
                                </a:lnTo>
                                <a:lnTo>
                                  <a:pt x="486" y="291"/>
                                </a:lnTo>
                                <a:lnTo>
                                  <a:pt x="467" y="272"/>
                                </a:lnTo>
                                <a:lnTo>
                                  <a:pt x="462" y="267"/>
                                </a:lnTo>
                                <a:lnTo>
                                  <a:pt x="457" y="262"/>
                                </a:lnTo>
                                <a:lnTo>
                                  <a:pt x="446" y="253"/>
                                </a:lnTo>
                                <a:lnTo>
                                  <a:pt x="439" y="246"/>
                                </a:lnTo>
                                <a:lnTo>
                                  <a:pt x="429" y="237"/>
                                </a:lnTo>
                                <a:lnTo>
                                  <a:pt x="423" y="228"/>
                                </a:lnTo>
                                <a:lnTo>
                                  <a:pt x="418" y="221"/>
                                </a:lnTo>
                                <a:lnTo>
                                  <a:pt x="413" y="214"/>
                                </a:lnTo>
                                <a:lnTo>
                                  <a:pt x="404" y="205"/>
                                </a:lnTo>
                                <a:lnTo>
                                  <a:pt x="398" y="199"/>
                                </a:lnTo>
                                <a:lnTo>
                                  <a:pt x="392" y="194"/>
                                </a:lnTo>
                                <a:lnTo>
                                  <a:pt x="374" y="175"/>
                                </a:lnTo>
                                <a:lnTo>
                                  <a:pt x="369" y="169"/>
                                </a:lnTo>
                                <a:lnTo>
                                  <a:pt x="353" y="154"/>
                                </a:lnTo>
                                <a:lnTo>
                                  <a:pt x="341" y="144"/>
                                </a:lnTo>
                                <a:lnTo>
                                  <a:pt x="324" y="129"/>
                                </a:lnTo>
                                <a:lnTo>
                                  <a:pt x="306" y="113"/>
                                </a:lnTo>
                                <a:lnTo>
                                  <a:pt x="281" y="93"/>
                                </a:lnTo>
                                <a:lnTo>
                                  <a:pt x="264" y="78"/>
                                </a:lnTo>
                                <a:moveTo>
                                  <a:pt x="264" y="78"/>
                                </a:moveTo>
                                <a:lnTo>
                                  <a:pt x="263" y="79"/>
                                </a:lnTo>
                              </a:path>
                            </a:pathLst>
                          </a:custGeom>
                          <a:noFill/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0" name="Google Shape;301;g3acfd759735_0_37">
                            <a:extLst>
                              <a:ext uri="{FF2B5EF4-FFF2-40B4-BE49-F238E27FC236}">
                                <a16:creationId xmlns:a16="http://schemas.microsoft.com/office/drawing/2014/main" id="{A27131A4-0C7E-A3B9-D794-4410C7B0E9C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337051" y="1787525"/>
                            <a:ext cx="2027238" cy="216217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277" h="1362" extrusionOk="0">
                                <a:moveTo>
                                  <a:pt x="1174" y="390"/>
                                </a:moveTo>
                                <a:lnTo>
                                  <a:pt x="1177" y="392"/>
                                </a:lnTo>
                                <a:lnTo>
                                  <a:pt x="1176" y="400"/>
                                </a:lnTo>
                                <a:lnTo>
                                  <a:pt x="1176" y="402"/>
                                </a:lnTo>
                                <a:lnTo>
                                  <a:pt x="1177" y="405"/>
                                </a:lnTo>
                                <a:lnTo>
                                  <a:pt x="1177" y="409"/>
                                </a:lnTo>
                                <a:lnTo>
                                  <a:pt x="1177" y="413"/>
                                </a:lnTo>
                                <a:lnTo>
                                  <a:pt x="1173" y="414"/>
                                </a:lnTo>
                                <a:lnTo>
                                  <a:pt x="1172" y="414"/>
                                </a:lnTo>
                                <a:lnTo>
                                  <a:pt x="1171" y="416"/>
                                </a:lnTo>
                                <a:lnTo>
                                  <a:pt x="1171" y="421"/>
                                </a:lnTo>
                                <a:lnTo>
                                  <a:pt x="1170" y="426"/>
                                </a:lnTo>
                                <a:lnTo>
                                  <a:pt x="1172" y="432"/>
                                </a:lnTo>
                                <a:lnTo>
                                  <a:pt x="1173" y="434"/>
                                </a:lnTo>
                                <a:lnTo>
                                  <a:pt x="1173" y="436"/>
                                </a:lnTo>
                                <a:lnTo>
                                  <a:pt x="1174" y="441"/>
                                </a:lnTo>
                                <a:lnTo>
                                  <a:pt x="1175" y="445"/>
                                </a:lnTo>
                                <a:lnTo>
                                  <a:pt x="1178" y="451"/>
                                </a:lnTo>
                                <a:lnTo>
                                  <a:pt x="1181" y="453"/>
                                </a:lnTo>
                                <a:lnTo>
                                  <a:pt x="1186" y="455"/>
                                </a:lnTo>
                                <a:lnTo>
                                  <a:pt x="1186" y="456"/>
                                </a:lnTo>
                                <a:lnTo>
                                  <a:pt x="1181" y="461"/>
                                </a:lnTo>
                                <a:lnTo>
                                  <a:pt x="1181" y="464"/>
                                </a:lnTo>
                                <a:lnTo>
                                  <a:pt x="1182" y="466"/>
                                </a:lnTo>
                                <a:lnTo>
                                  <a:pt x="1183" y="468"/>
                                </a:lnTo>
                                <a:lnTo>
                                  <a:pt x="1183" y="469"/>
                                </a:lnTo>
                                <a:lnTo>
                                  <a:pt x="1184" y="470"/>
                                </a:lnTo>
                                <a:lnTo>
                                  <a:pt x="1184" y="470"/>
                                </a:lnTo>
                                <a:lnTo>
                                  <a:pt x="1185" y="473"/>
                                </a:lnTo>
                                <a:lnTo>
                                  <a:pt x="1186" y="475"/>
                                </a:lnTo>
                                <a:lnTo>
                                  <a:pt x="1187" y="476"/>
                                </a:lnTo>
                                <a:lnTo>
                                  <a:pt x="1187" y="478"/>
                                </a:lnTo>
                                <a:lnTo>
                                  <a:pt x="1187" y="479"/>
                                </a:lnTo>
                                <a:lnTo>
                                  <a:pt x="1188" y="481"/>
                                </a:lnTo>
                                <a:lnTo>
                                  <a:pt x="1189" y="483"/>
                                </a:lnTo>
                                <a:lnTo>
                                  <a:pt x="1190" y="485"/>
                                </a:lnTo>
                                <a:lnTo>
                                  <a:pt x="1190" y="488"/>
                                </a:lnTo>
                                <a:lnTo>
                                  <a:pt x="1191" y="492"/>
                                </a:lnTo>
                                <a:lnTo>
                                  <a:pt x="1192" y="498"/>
                                </a:lnTo>
                                <a:lnTo>
                                  <a:pt x="1192" y="500"/>
                                </a:lnTo>
                                <a:lnTo>
                                  <a:pt x="1192" y="502"/>
                                </a:lnTo>
                                <a:lnTo>
                                  <a:pt x="1192" y="504"/>
                                </a:lnTo>
                                <a:lnTo>
                                  <a:pt x="1191" y="508"/>
                                </a:lnTo>
                                <a:lnTo>
                                  <a:pt x="1190" y="509"/>
                                </a:lnTo>
                                <a:lnTo>
                                  <a:pt x="1190" y="510"/>
                                </a:lnTo>
                                <a:lnTo>
                                  <a:pt x="1190" y="515"/>
                                </a:lnTo>
                                <a:lnTo>
                                  <a:pt x="1190" y="516"/>
                                </a:lnTo>
                                <a:lnTo>
                                  <a:pt x="1190" y="526"/>
                                </a:lnTo>
                                <a:lnTo>
                                  <a:pt x="1189" y="533"/>
                                </a:lnTo>
                                <a:lnTo>
                                  <a:pt x="1189" y="535"/>
                                </a:lnTo>
                                <a:lnTo>
                                  <a:pt x="1190" y="536"/>
                                </a:lnTo>
                                <a:lnTo>
                                  <a:pt x="1190" y="538"/>
                                </a:lnTo>
                                <a:lnTo>
                                  <a:pt x="1191" y="541"/>
                                </a:lnTo>
                                <a:lnTo>
                                  <a:pt x="1192" y="543"/>
                                </a:lnTo>
                                <a:lnTo>
                                  <a:pt x="1194" y="545"/>
                                </a:lnTo>
                                <a:lnTo>
                                  <a:pt x="1197" y="549"/>
                                </a:lnTo>
                                <a:lnTo>
                                  <a:pt x="1198" y="552"/>
                                </a:lnTo>
                                <a:lnTo>
                                  <a:pt x="1199" y="554"/>
                                </a:lnTo>
                                <a:lnTo>
                                  <a:pt x="1201" y="558"/>
                                </a:lnTo>
                                <a:lnTo>
                                  <a:pt x="1202" y="559"/>
                                </a:lnTo>
                                <a:lnTo>
                                  <a:pt x="1203" y="560"/>
                                </a:lnTo>
                                <a:lnTo>
                                  <a:pt x="1209" y="564"/>
                                </a:lnTo>
                                <a:lnTo>
                                  <a:pt x="1214" y="569"/>
                                </a:lnTo>
                                <a:lnTo>
                                  <a:pt x="1220" y="565"/>
                                </a:lnTo>
                                <a:lnTo>
                                  <a:pt x="1226" y="574"/>
                                </a:lnTo>
                                <a:lnTo>
                                  <a:pt x="1221" y="583"/>
                                </a:lnTo>
                                <a:lnTo>
                                  <a:pt x="1221" y="585"/>
                                </a:lnTo>
                                <a:lnTo>
                                  <a:pt x="1220" y="587"/>
                                </a:lnTo>
                                <a:lnTo>
                                  <a:pt x="1220" y="591"/>
                                </a:lnTo>
                                <a:lnTo>
                                  <a:pt x="1223" y="598"/>
                                </a:lnTo>
                                <a:lnTo>
                                  <a:pt x="1224" y="599"/>
                                </a:lnTo>
                                <a:lnTo>
                                  <a:pt x="1228" y="605"/>
                                </a:lnTo>
                                <a:lnTo>
                                  <a:pt x="1234" y="614"/>
                                </a:lnTo>
                                <a:lnTo>
                                  <a:pt x="1236" y="617"/>
                                </a:lnTo>
                                <a:lnTo>
                                  <a:pt x="1237" y="619"/>
                                </a:lnTo>
                                <a:lnTo>
                                  <a:pt x="1237" y="620"/>
                                </a:lnTo>
                                <a:lnTo>
                                  <a:pt x="1238" y="623"/>
                                </a:lnTo>
                                <a:lnTo>
                                  <a:pt x="1238" y="625"/>
                                </a:lnTo>
                                <a:lnTo>
                                  <a:pt x="1238" y="625"/>
                                </a:lnTo>
                                <a:lnTo>
                                  <a:pt x="1239" y="629"/>
                                </a:lnTo>
                                <a:lnTo>
                                  <a:pt x="1239" y="630"/>
                                </a:lnTo>
                                <a:lnTo>
                                  <a:pt x="1239" y="632"/>
                                </a:lnTo>
                                <a:lnTo>
                                  <a:pt x="1239" y="633"/>
                                </a:lnTo>
                                <a:lnTo>
                                  <a:pt x="1239" y="638"/>
                                </a:lnTo>
                                <a:lnTo>
                                  <a:pt x="1240" y="647"/>
                                </a:lnTo>
                                <a:lnTo>
                                  <a:pt x="1240" y="649"/>
                                </a:lnTo>
                                <a:lnTo>
                                  <a:pt x="1239" y="651"/>
                                </a:lnTo>
                                <a:lnTo>
                                  <a:pt x="1239" y="654"/>
                                </a:lnTo>
                                <a:lnTo>
                                  <a:pt x="1238" y="657"/>
                                </a:lnTo>
                                <a:lnTo>
                                  <a:pt x="1240" y="660"/>
                                </a:lnTo>
                                <a:lnTo>
                                  <a:pt x="1242" y="662"/>
                                </a:lnTo>
                                <a:lnTo>
                                  <a:pt x="1248" y="663"/>
                                </a:lnTo>
                                <a:lnTo>
                                  <a:pt x="1252" y="666"/>
                                </a:lnTo>
                                <a:lnTo>
                                  <a:pt x="1253" y="669"/>
                                </a:lnTo>
                                <a:lnTo>
                                  <a:pt x="1254" y="670"/>
                                </a:lnTo>
                                <a:lnTo>
                                  <a:pt x="1255" y="671"/>
                                </a:lnTo>
                                <a:lnTo>
                                  <a:pt x="1257" y="675"/>
                                </a:lnTo>
                                <a:lnTo>
                                  <a:pt x="1257" y="676"/>
                                </a:lnTo>
                                <a:lnTo>
                                  <a:pt x="1258" y="678"/>
                                </a:lnTo>
                                <a:lnTo>
                                  <a:pt x="1259" y="679"/>
                                </a:lnTo>
                                <a:lnTo>
                                  <a:pt x="1262" y="681"/>
                                </a:lnTo>
                                <a:lnTo>
                                  <a:pt x="1266" y="684"/>
                                </a:lnTo>
                                <a:lnTo>
                                  <a:pt x="1268" y="691"/>
                                </a:lnTo>
                                <a:lnTo>
                                  <a:pt x="1269" y="693"/>
                                </a:lnTo>
                                <a:lnTo>
                                  <a:pt x="1269" y="695"/>
                                </a:lnTo>
                                <a:lnTo>
                                  <a:pt x="1270" y="696"/>
                                </a:lnTo>
                                <a:lnTo>
                                  <a:pt x="1270" y="698"/>
                                </a:lnTo>
                                <a:lnTo>
                                  <a:pt x="1271" y="699"/>
                                </a:lnTo>
                                <a:lnTo>
                                  <a:pt x="1271" y="701"/>
                                </a:lnTo>
                                <a:lnTo>
                                  <a:pt x="1272" y="703"/>
                                </a:lnTo>
                                <a:lnTo>
                                  <a:pt x="1273" y="704"/>
                                </a:lnTo>
                                <a:lnTo>
                                  <a:pt x="1273" y="706"/>
                                </a:lnTo>
                                <a:lnTo>
                                  <a:pt x="1273" y="708"/>
                                </a:lnTo>
                                <a:lnTo>
                                  <a:pt x="1274" y="709"/>
                                </a:lnTo>
                                <a:lnTo>
                                  <a:pt x="1274" y="709"/>
                                </a:lnTo>
                                <a:lnTo>
                                  <a:pt x="1274" y="711"/>
                                </a:lnTo>
                                <a:lnTo>
                                  <a:pt x="1275" y="714"/>
                                </a:lnTo>
                                <a:lnTo>
                                  <a:pt x="1276" y="717"/>
                                </a:lnTo>
                                <a:lnTo>
                                  <a:pt x="1277" y="719"/>
                                </a:lnTo>
                                <a:lnTo>
                                  <a:pt x="1272" y="723"/>
                                </a:lnTo>
                                <a:lnTo>
                                  <a:pt x="1272" y="730"/>
                                </a:lnTo>
                                <a:lnTo>
                                  <a:pt x="1272" y="732"/>
                                </a:lnTo>
                                <a:lnTo>
                                  <a:pt x="1272" y="735"/>
                                </a:lnTo>
                                <a:lnTo>
                                  <a:pt x="1270" y="741"/>
                                </a:lnTo>
                                <a:lnTo>
                                  <a:pt x="1268" y="743"/>
                                </a:lnTo>
                                <a:lnTo>
                                  <a:pt x="1267" y="745"/>
                                </a:lnTo>
                                <a:lnTo>
                                  <a:pt x="1266" y="747"/>
                                </a:lnTo>
                                <a:lnTo>
                                  <a:pt x="1265" y="748"/>
                                </a:lnTo>
                                <a:lnTo>
                                  <a:pt x="1262" y="756"/>
                                </a:lnTo>
                                <a:lnTo>
                                  <a:pt x="1260" y="758"/>
                                </a:lnTo>
                                <a:lnTo>
                                  <a:pt x="1259" y="760"/>
                                </a:lnTo>
                                <a:lnTo>
                                  <a:pt x="1259" y="761"/>
                                </a:lnTo>
                                <a:lnTo>
                                  <a:pt x="1254" y="765"/>
                                </a:lnTo>
                                <a:lnTo>
                                  <a:pt x="1256" y="771"/>
                                </a:lnTo>
                                <a:lnTo>
                                  <a:pt x="1260" y="776"/>
                                </a:lnTo>
                                <a:lnTo>
                                  <a:pt x="1262" y="776"/>
                                </a:lnTo>
                                <a:lnTo>
                                  <a:pt x="1268" y="776"/>
                                </a:lnTo>
                                <a:lnTo>
                                  <a:pt x="1268" y="779"/>
                                </a:lnTo>
                                <a:lnTo>
                                  <a:pt x="1267" y="781"/>
                                </a:lnTo>
                                <a:lnTo>
                                  <a:pt x="1266" y="782"/>
                                </a:lnTo>
                                <a:lnTo>
                                  <a:pt x="1265" y="789"/>
                                </a:lnTo>
                                <a:lnTo>
                                  <a:pt x="1265" y="791"/>
                                </a:lnTo>
                                <a:lnTo>
                                  <a:pt x="1265" y="793"/>
                                </a:lnTo>
                                <a:lnTo>
                                  <a:pt x="1264" y="795"/>
                                </a:lnTo>
                                <a:lnTo>
                                  <a:pt x="1265" y="801"/>
                                </a:lnTo>
                                <a:lnTo>
                                  <a:pt x="1258" y="807"/>
                                </a:lnTo>
                                <a:lnTo>
                                  <a:pt x="1256" y="808"/>
                                </a:lnTo>
                                <a:lnTo>
                                  <a:pt x="1255" y="809"/>
                                </a:lnTo>
                                <a:lnTo>
                                  <a:pt x="1253" y="811"/>
                                </a:lnTo>
                                <a:lnTo>
                                  <a:pt x="1251" y="812"/>
                                </a:lnTo>
                                <a:lnTo>
                                  <a:pt x="1250" y="812"/>
                                </a:lnTo>
                                <a:lnTo>
                                  <a:pt x="1248" y="814"/>
                                </a:lnTo>
                                <a:lnTo>
                                  <a:pt x="1248" y="819"/>
                                </a:lnTo>
                                <a:lnTo>
                                  <a:pt x="1250" y="822"/>
                                </a:lnTo>
                                <a:lnTo>
                                  <a:pt x="1250" y="825"/>
                                </a:lnTo>
                                <a:lnTo>
                                  <a:pt x="1251" y="830"/>
                                </a:lnTo>
                                <a:lnTo>
                                  <a:pt x="1253" y="837"/>
                                </a:lnTo>
                                <a:lnTo>
                                  <a:pt x="1253" y="841"/>
                                </a:lnTo>
                                <a:lnTo>
                                  <a:pt x="1255" y="851"/>
                                </a:lnTo>
                                <a:lnTo>
                                  <a:pt x="1256" y="857"/>
                                </a:lnTo>
                                <a:lnTo>
                                  <a:pt x="1257" y="863"/>
                                </a:lnTo>
                                <a:lnTo>
                                  <a:pt x="1257" y="867"/>
                                </a:lnTo>
                                <a:lnTo>
                                  <a:pt x="1258" y="872"/>
                                </a:lnTo>
                                <a:lnTo>
                                  <a:pt x="1258" y="875"/>
                                </a:lnTo>
                                <a:lnTo>
                                  <a:pt x="1259" y="878"/>
                                </a:lnTo>
                                <a:lnTo>
                                  <a:pt x="1260" y="886"/>
                                </a:lnTo>
                                <a:lnTo>
                                  <a:pt x="1260" y="891"/>
                                </a:lnTo>
                                <a:lnTo>
                                  <a:pt x="1260" y="893"/>
                                </a:lnTo>
                                <a:lnTo>
                                  <a:pt x="1261" y="896"/>
                                </a:lnTo>
                                <a:lnTo>
                                  <a:pt x="1262" y="899"/>
                                </a:lnTo>
                                <a:lnTo>
                                  <a:pt x="1264" y="900"/>
                                </a:lnTo>
                                <a:lnTo>
                                  <a:pt x="1264" y="907"/>
                                </a:lnTo>
                                <a:lnTo>
                                  <a:pt x="1264" y="915"/>
                                </a:lnTo>
                                <a:lnTo>
                                  <a:pt x="1264" y="917"/>
                                </a:lnTo>
                                <a:lnTo>
                                  <a:pt x="1263" y="920"/>
                                </a:lnTo>
                                <a:lnTo>
                                  <a:pt x="1263" y="921"/>
                                </a:lnTo>
                                <a:lnTo>
                                  <a:pt x="1263" y="926"/>
                                </a:lnTo>
                                <a:lnTo>
                                  <a:pt x="1263" y="934"/>
                                </a:lnTo>
                                <a:lnTo>
                                  <a:pt x="1263" y="937"/>
                                </a:lnTo>
                                <a:lnTo>
                                  <a:pt x="1262" y="941"/>
                                </a:lnTo>
                                <a:lnTo>
                                  <a:pt x="1259" y="943"/>
                                </a:lnTo>
                                <a:lnTo>
                                  <a:pt x="1262" y="948"/>
                                </a:lnTo>
                                <a:lnTo>
                                  <a:pt x="1260" y="955"/>
                                </a:lnTo>
                                <a:lnTo>
                                  <a:pt x="1259" y="960"/>
                                </a:lnTo>
                                <a:lnTo>
                                  <a:pt x="1257" y="966"/>
                                </a:lnTo>
                                <a:lnTo>
                                  <a:pt x="1255" y="971"/>
                                </a:lnTo>
                                <a:lnTo>
                                  <a:pt x="1257" y="978"/>
                                </a:lnTo>
                                <a:lnTo>
                                  <a:pt x="1260" y="988"/>
                                </a:lnTo>
                                <a:lnTo>
                                  <a:pt x="1263" y="993"/>
                                </a:lnTo>
                                <a:lnTo>
                                  <a:pt x="1262" y="994"/>
                                </a:lnTo>
                                <a:lnTo>
                                  <a:pt x="1256" y="998"/>
                                </a:lnTo>
                                <a:lnTo>
                                  <a:pt x="1249" y="998"/>
                                </a:lnTo>
                                <a:lnTo>
                                  <a:pt x="1240" y="996"/>
                                </a:lnTo>
                                <a:lnTo>
                                  <a:pt x="1234" y="997"/>
                                </a:lnTo>
                                <a:lnTo>
                                  <a:pt x="1228" y="998"/>
                                </a:lnTo>
                                <a:lnTo>
                                  <a:pt x="1224" y="997"/>
                                </a:lnTo>
                                <a:lnTo>
                                  <a:pt x="1220" y="997"/>
                                </a:lnTo>
                                <a:lnTo>
                                  <a:pt x="1219" y="993"/>
                                </a:lnTo>
                                <a:lnTo>
                                  <a:pt x="1217" y="994"/>
                                </a:lnTo>
                                <a:lnTo>
                                  <a:pt x="1214" y="995"/>
                                </a:lnTo>
                                <a:lnTo>
                                  <a:pt x="1208" y="995"/>
                                </a:lnTo>
                                <a:lnTo>
                                  <a:pt x="1203" y="993"/>
                                </a:lnTo>
                                <a:lnTo>
                                  <a:pt x="1205" y="998"/>
                                </a:lnTo>
                                <a:lnTo>
                                  <a:pt x="1205" y="1000"/>
                                </a:lnTo>
                                <a:lnTo>
                                  <a:pt x="1208" y="1002"/>
                                </a:lnTo>
                                <a:lnTo>
                                  <a:pt x="1206" y="1006"/>
                                </a:lnTo>
                                <a:lnTo>
                                  <a:pt x="1202" y="1013"/>
                                </a:lnTo>
                                <a:lnTo>
                                  <a:pt x="1203" y="1013"/>
                                </a:lnTo>
                                <a:lnTo>
                                  <a:pt x="1203" y="1014"/>
                                </a:lnTo>
                                <a:lnTo>
                                  <a:pt x="1203" y="1013"/>
                                </a:lnTo>
                                <a:lnTo>
                                  <a:pt x="1204" y="1013"/>
                                </a:lnTo>
                                <a:lnTo>
                                  <a:pt x="1204" y="1014"/>
                                </a:lnTo>
                                <a:lnTo>
                                  <a:pt x="1204" y="1016"/>
                                </a:lnTo>
                                <a:lnTo>
                                  <a:pt x="1204" y="1016"/>
                                </a:lnTo>
                                <a:lnTo>
                                  <a:pt x="1203" y="1016"/>
                                </a:lnTo>
                                <a:lnTo>
                                  <a:pt x="1208" y="1019"/>
                                </a:lnTo>
                                <a:lnTo>
                                  <a:pt x="1212" y="1019"/>
                                </a:lnTo>
                                <a:lnTo>
                                  <a:pt x="1220" y="1019"/>
                                </a:lnTo>
                                <a:lnTo>
                                  <a:pt x="1222" y="1019"/>
                                </a:lnTo>
                                <a:lnTo>
                                  <a:pt x="1224" y="1020"/>
                                </a:lnTo>
                                <a:lnTo>
                                  <a:pt x="1230" y="1019"/>
                                </a:lnTo>
                                <a:lnTo>
                                  <a:pt x="1233" y="1020"/>
                                </a:lnTo>
                                <a:lnTo>
                                  <a:pt x="1237" y="1024"/>
                                </a:lnTo>
                                <a:lnTo>
                                  <a:pt x="1239" y="1026"/>
                                </a:lnTo>
                                <a:lnTo>
                                  <a:pt x="1239" y="1028"/>
                                </a:lnTo>
                                <a:lnTo>
                                  <a:pt x="1241" y="1029"/>
                                </a:lnTo>
                                <a:lnTo>
                                  <a:pt x="1242" y="1031"/>
                                </a:lnTo>
                                <a:lnTo>
                                  <a:pt x="1243" y="1031"/>
                                </a:lnTo>
                                <a:lnTo>
                                  <a:pt x="1245" y="1035"/>
                                </a:lnTo>
                                <a:lnTo>
                                  <a:pt x="1244" y="1037"/>
                                </a:lnTo>
                                <a:lnTo>
                                  <a:pt x="1242" y="1043"/>
                                </a:lnTo>
                                <a:lnTo>
                                  <a:pt x="1240" y="1043"/>
                                </a:lnTo>
                                <a:lnTo>
                                  <a:pt x="1238" y="1044"/>
                                </a:lnTo>
                                <a:lnTo>
                                  <a:pt x="1237" y="1054"/>
                                </a:lnTo>
                                <a:lnTo>
                                  <a:pt x="1240" y="1056"/>
                                </a:lnTo>
                                <a:lnTo>
                                  <a:pt x="1235" y="1060"/>
                                </a:lnTo>
                                <a:lnTo>
                                  <a:pt x="1231" y="1059"/>
                                </a:lnTo>
                                <a:lnTo>
                                  <a:pt x="1231" y="1060"/>
                                </a:lnTo>
                                <a:lnTo>
                                  <a:pt x="1229" y="1063"/>
                                </a:lnTo>
                                <a:lnTo>
                                  <a:pt x="1226" y="1065"/>
                                </a:lnTo>
                                <a:lnTo>
                                  <a:pt x="1225" y="1066"/>
                                </a:lnTo>
                                <a:lnTo>
                                  <a:pt x="1223" y="1072"/>
                                </a:lnTo>
                                <a:lnTo>
                                  <a:pt x="1223" y="1074"/>
                                </a:lnTo>
                                <a:lnTo>
                                  <a:pt x="1224" y="1075"/>
                                </a:lnTo>
                                <a:lnTo>
                                  <a:pt x="1224" y="1076"/>
                                </a:lnTo>
                                <a:lnTo>
                                  <a:pt x="1223" y="1077"/>
                                </a:lnTo>
                                <a:lnTo>
                                  <a:pt x="1220" y="1081"/>
                                </a:lnTo>
                                <a:lnTo>
                                  <a:pt x="1219" y="1083"/>
                                </a:lnTo>
                                <a:lnTo>
                                  <a:pt x="1222" y="1085"/>
                                </a:lnTo>
                                <a:lnTo>
                                  <a:pt x="1223" y="1087"/>
                                </a:lnTo>
                                <a:lnTo>
                                  <a:pt x="1225" y="1088"/>
                                </a:lnTo>
                                <a:lnTo>
                                  <a:pt x="1224" y="1089"/>
                                </a:lnTo>
                                <a:lnTo>
                                  <a:pt x="1215" y="1090"/>
                                </a:lnTo>
                                <a:lnTo>
                                  <a:pt x="1213" y="1090"/>
                                </a:lnTo>
                                <a:lnTo>
                                  <a:pt x="1210" y="1090"/>
                                </a:lnTo>
                                <a:lnTo>
                                  <a:pt x="1210" y="1090"/>
                                </a:lnTo>
                                <a:lnTo>
                                  <a:pt x="1209" y="1090"/>
                                </a:lnTo>
                                <a:lnTo>
                                  <a:pt x="1208" y="1089"/>
                                </a:lnTo>
                                <a:lnTo>
                                  <a:pt x="1206" y="1089"/>
                                </a:lnTo>
                                <a:lnTo>
                                  <a:pt x="1204" y="1088"/>
                                </a:lnTo>
                                <a:lnTo>
                                  <a:pt x="1202" y="1087"/>
                                </a:lnTo>
                                <a:lnTo>
                                  <a:pt x="1201" y="1087"/>
                                </a:lnTo>
                                <a:lnTo>
                                  <a:pt x="1190" y="1084"/>
                                </a:lnTo>
                                <a:lnTo>
                                  <a:pt x="1186" y="1083"/>
                                </a:lnTo>
                                <a:lnTo>
                                  <a:pt x="1185" y="1084"/>
                                </a:lnTo>
                                <a:lnTo>
                                  <a:pt x="1183" y="1085"/>
                                </a:lnTo>
                                <a:lnTo>
                                  <a:pt x="1183" y="1085"/>
                                </a:lnTo>
                                <a:lnTo>
                                  <a:pt x="1183" y="1086"/>
                                </a:lnTo>
                                <a:lnTo>
                                  <a:pt x="1182" y="1088"/>
                                </a:lnTo>
                                <a:lnTo>
                                  <a:pt x="1180" y="1092"/>
                                </a:lnTo>
                                <a:lnTo>
                                  <a:pt x="1181" y="1094"/>
                                </a:lnTo>
                                <a:lnTo>
                                  <a:pt x="1183" y="1096"/>
                                </a:lnTo>
                                <a:lnTo>
                                  <a:pt x="1184" y="1098"/>
                                </a:lnTo>
                                <a:lnTo>
                                  <a:pt x="1183" y="1101"/>
                                </a:lnTo>
                                <a:lnTo>
                                  <a:pt x="1185" y="1110"/>
                                </a:lnTo>
                                <a:lnTo>
                                  <a:pt x="1186" y="1111"/>
                                </a:lnTo>
                                <a:lnTo>
                                  <a:pt x="1188" y="1114"/>
                                </a:lnTo>
                                <a:lnTo>
                                  <a:pt x="1189" y="1116"/>
                                </a:lnTo>
                                <a:lnTo>
                                  <a:pt x="1191" y="1119"/>
                                </a:lnTo>
                                <a:lnTo>
                                  <a:pt x="1192" y="1122"/>
                                </a:lnTo>
                                <a:lnTo>
                                  <a:pt x="1192" y="1123"/>
                                </a:lnTo>
                                <a:lnTo>
                                  <a:pt x="1192" y="1123"/>
                                </a:lnTo>
                                <a:lnTo>
                                  <a:pt x="1192" y="1124"/>
                                </a:lnTo>
                                <a:lnTo>
                                  <a:pt x="1192" y="1124"/>
                                </a:lnTo>
                                <a:lnTo>
                                  <a:pt x="1192" y="1125"/>
                                </a:lnTo>
                                <a:lnTo>
                                  <a:pt x="1191" y="1127"/>
                                </a:lnTo>
                                <a:lnTo>
                                  <a:pt x="1191" y="1128"/>
                                </a:lnTo>
                                <a:lnTo>
                                  <a:pt x="1190" y="1129"/>
                                </a:lnTo>
                                <a:lnTo>
                                  <a:pt x="1190" y="1131"/>
                                </a:lnTo>
                                <a:lnTo>
                                  <a:pt x="1187" y="1133"/>
                                </a:lnTo>
                                <a:lnTo>
                                  <a:pt x="1184" y="1134"/>
                                </a:lnTo>
                                <a:lnTo>
                                  <a:pt x="1183" y="1134"/>
                                </a:lnTo>
                                <a:lnTo>
                                  <a:pt x="1182" y="1135"/>
                                </a:lnTo>
                                <a:lnTo>
                                  <a:pt x="1184" y="1136"/>
                                </a:lnTo>
                                <a:lnTo>
                                  <a:pt x="1185" y="1136"/>
                                </a:lnTo>
                                <a:lnTo>
                                  <a:pt x="1185" y="1139"/>
                                </a:lnTo>
                                <a:lnTo>
                                  <a:pt x="1183" y="1145"/>
                                </a:lnTo>
                                <a:lnTo>
                                  <a:pt x="1182" y="1149"/>
                                </a:lnTo>
                                <a:lnTo>
                                  <a:pt x="1180" y="1151"/>
                                </a:lnTo>
                                <a:lnTo>
                                  <a:pt x="1182" y="1156"/>
                                </a:lnTo>
                                <a:lnTo>
                                  <a:pt x="1183" y="1157"/>
                                </a:lnTo>
                                <a:lnTo>
                                  <a:pt x="1185" y="1159"/>
                                </a:lnTo>
                                <a:lnTo>
                                  <a:pt x="1189" y="1162"/>
                                </a:lnTo>
                                <a:lnTo>
                                  <a:pt x="1189" y="1166"/>
                                </a:lnTo>
                                <a:lnTo>
                                  <a:pt x="1189" y="1167"/>
                                </a:lnTo>
                                <a:lnTo>
                                  <a:pt x="1190" y="1175"/>
                                </a:lnTo>
                                <a:lnTo>
                                  <a:pt x="1190" y="1176"/>
                                </a:lnTo>
                                <a:lnTo>
                                  <a:pt x="1190" y="1178"/>
                                </a:lnTo>
                                <a:lnTo>
                                  <a:pt x="1189" y="1179"/>
                                </a:lnTo>
                                <a:lnTo>
                                  <a:pt x="1187" y="1179"/>
                                </a:lnTo>
                                <a:lnTo>
                                  <a:pt x="1185" y="1178"/>
                                </a:lnTo>
                                <a:lnTo>
                                  <a:pt x="1178" y="1175"/>
                                </a:lnTo>
                                <a:lnTo>
                                  <a:pt x="1176" y="1174"/>
                                </a:lnTo>
                                <a:lnTo>
                                  <a:pt x="1172" y="1175"/>
                                </a:lnTo>
                                <a:lnTo>
                                  <a:pt x="1170" y="1179"/>
                                </a:lnTo>
                                <a:lnTo>
                                  <a:pt x="1167" y="1180"/>
                                </a:lnTo>
                                <a:lnTo>
                                  <a:pt x="1167" y="1182"/>
                                </a:lnTo>
                                <a:lnTo>
                                  <a:pt x="1168" y="1187"/>
                                </a:lnTo>
                                <a:lnTo>
                                  <a:pt x="1163" y="1187"/>
                                </a:lnTo>
                                <a:lnTo>
                                  <a:pt x="1157" y="1187"/>
                                </a:lnTo>
                                <a:lnTo>
                                  <a:pt x="1157" y="1188"/>
                                </a:lnTo>
                                <a:lnTo>
                                  <a:pt x="1158" y="1188"/>
                                </a:lnTo>
                                <a:lnTo>
                                  <a:pt x="1158" y="1189"/>
                                </a:lnTo>
                                <a:lnTo>
                                  <a:pt x="1158" y="1189"/>
                                </a:lnTo>
                                <a:lnTo>
                                  <a:pt x="1158" y="1189"/>
                                </a:lnTo>
                                <a:lnTo>
                                  <a:pt x="1158" y="1189"/>
                                </a:lnTo>
                                <a:lnTo>
                                  <a:pt x="1158" y="1190"/>
                                </a:lnTo>
                                <a:lnTo>
                                  <a:pt x="1159" y="1190"/>
                                </a:lnTo>
                                <a:lnTo>
                                  <a:pt x="1159" y="1191"/>
                                </a:lnTo>
                                <a:lnTo>
                                  <a:pt x="1159" y="1191"/>
                                </a:lnTo>
                                <a:lnTo>
                                  <a:pt x="1160" y="1191"/>
                                </a:lnTo>
                                <a:lnTo>
                                  <a:pt x="1159" y="1192"/>
                                </a:lnTo>
                                <a:lnTo>
                                  <a:pt x="1159" y="1192"/>
                                </a:lnTo>
                                <a:lnTo>
                                  <a:pt x="1160" y="1193"/>
                                </a:lnTo>
                                <a:lnTo>
                                  <a:pt x="1160" y="1194"/>
                                </a:lnTo>
                                <a:lnTo>
                                  <a:pt x="1160" y="1194"/>
                                </a:lnTo>
                                <a:lnTo>
                                  <a:pt x="1161" y="1194"/>
                                </a:lnTo>
                                <a:lnTo>
                                  <a:pt x="1161" y="1195"/>
                                </a:lnTo>
                                <a:lnTo>
                                  <a:pt x="1162" y="1195"/>
                                </a:lnTo>
                                <a:lnTo>
                                  <a:pt x="1162" y="1195"/>
                                </a:lnTo>
                                <a:lnTo>
                                  <a:pt x="1163" y="1196"/>
                                </a:lnTo>
                                <a:lnTo>
                                  <a:pt x="1163" y="1196"/>
                                </a:lnTo>
                                <a:lnTo>
                                  <a:pt x="1163" y="1196"/>
                                </a:lnTo>
                                <a:lnTo>
                                  <a:pt x="1163" y="1198"/>
                                </a:lnTo>
                                <a:lnTo>
                                  <a:pt x="1163" y="1198"/>
                                </a:lnTo>
                                <a:lnTo>
                                  <a:pt x="1163" y="1198"/>
                                </a:lnTo>
                                <a:lnTo>
                                  <a:pt x="1163" y="1200"/>
                                </a:lnTo>
                                <a:lnTo>
                                  <a:pt x="1163" y="1200"/>
                                </a:lnTo>
                                <a:lnTo>
                                  <a:pt x="1163" y="1201"/>
                                </a:lnTo>
                                <a:lnTo>
                                  <a:pt x="1163" y="1201"/>
                                </a:lnTo>
                                <a:lnTo>
                                  <a:pt x="1165" y="1202"/>
                                </a:lnTo>
                                <a:lnTo>
                                  <a:pt x="1165" y="1203"/>
                                </a:lnTo>
                                <a:lnTo>
                                  <a:pt x="1166" y="1203"/>
                                </a:lnTo>
                                <a:lnTo>
                                  <a:pt x="1166" y="1203"/>
                                </a:lnTo>
                                <a:lnTo>
                                  <a:pt x="1167" y="1204"/>
                                </a:lnTo>
                                <a:lnTo>
                                  <a:pt x="1167" y="1204"/>
                                </a:lnTo>
                                <a:lnTo>
                                  <a:pt x="1167" y="1204"/>
                                </a:lnTo>
                                <a:lnTo>
                                  <a:pt x="1172" y="1204"/>
                                </a:lnTo>
                                <a:lnTo>
                                  <a:pt x="1174" y="1203"/>
                                </a:lnTo>
                                <a:lnTo>
                                  <a:pt x="1176" y="1203"/>
                                </a:lnTo>
                                <a:lnTo>
                                  <a:pt x="1177" y="1202"/>
                                </a:lnTo>
                                <a:lnTo>
                                  <a:pt x="1179" y="1201"/>
                                </a:lnTo>
                                <a:lnTo>
                                  <a:pt x="1181" y="1201"/>
                                </a:lnTo>
                                <a:lnTo>
                                  <a:pt x="1181" y="1201"/>
                                </a:lnTo>
                                <a:lnTo>
                                  <a:pt x="1183" y="1202"/>
                                </a:lnTo>
                                <a:lnTo>
                                  <a:pt x="1186" y="1204"/>
                                </a:lnTo>
                                <a:lnTo>
                                  <a:pt x="1187" y="1206"/>
                                </a:lnTo>
                                <a:lnTo>
                                  <a:pt x="1188" y="1207"/>
                                </a:lnTo>
                                <a:lnTo>
                                  <a:pt x="1192" y="1214"/>
                                </a:lnTo>
                                <a:lnTo>
                                  <a:pt x="1185" y="1213"/>
                                </a:lnTo>
                                <a:lnTo>
                                  <a:pt x="1187" y="1221"/>
                                </a:lnTo>
                                <a:lnTo>
                                  <a:pt x="1188" y="1222"/>
                                </a:lnTo>
                                <a:lnTo>
                                  <a:pt x="1189" y="1223"/>
                                </a:lnTo>
                                <a:lnTo>
                                  <a:pt x="1189" y="1225"/>
                                </a:lnTo>
                                <a:lnTo>
                                  <a:pt x="1187" y="1227"/>
                                </a:lnTo>
                                <a:lnTo>
                                  <a:pt x="1184" y="1229"/>
                                </a:lnTo>
                                <a:lnTo>
                                  <a:pt x="1183" y="1232"/>
                                </a:lnTo>
                                <a:lnTo>
                                  <a:pt x="1181" y="1234"/>
                                </a:lnTo>
                                <a:lnTo>
                                  <a:pt x="1181" y="1234"/>
                                </a:lnTo>
                                <a:lnTo>
                                  <a:pt x="1180" y="1235"/>
                                </a:lnTo>
                                <a:lnTo>
                                  <a:pt x="1174" y="1240"/>
                                </a:lnTo>
                                <a:lnTo>
                                  <a:pt x="1174" y="1242"/>
                                </a:lnTo>
                                <a:lnTo>
                                  <a:pt x="1174" y="1245"/>
                                </a:lnTo>
                                <a:lnTo>
                                  <a:pt x="1174" y="1247"/>
                                </a:lnTo>
                                <a:lnTo>
                                  <a:pt x="1174" y="1247"/>
                                </a:lnTo>
                                <a:lnTo>
                                  <a:pt x="1174" y="1250"/>
                                </a:lnTo>
                                <a:lnTo>
                                  <a:pt x="1172" y="1250"/>
                                </a:lnTo>
                                <a:lnTo>
                                  <a:pt x="1171" y="1252"/>
                                </a:lnTo>
                                <a:lnTo>
                                  <a:pt x="1169" y="1253"/>
                                </a:lnTo>
                                <a:lnTo>
                                  <a:pt x="1169" y="1255"/>
                                </a:lnTo>
                                <a:lnTo>
                                  <a:pt x="1167" y="1257"/>
                                </a:lnTo>
                                <a:lnTo>
                                  <a:pt x="1167" y="1257"/>
                                </a:lnTo>
                                <a:lnTo>
                                  <a:pt x="1167" y="1257"/>
                                </a:lnTo>
                                <a:lnTo>
                                  <a:pt x="1165" y="1258"/>
                                </a:lnTo>
                                <a:lnTo>
                                  <a:pt x="1165" y="1258"/>
                                </a:lnTo>
                                <a:lnTo>
                                  <a:pt x="1163" y="1259"/>
                                </a:lnTo>
                                <a:lnTo>
                                  <a:pt x="1161" y="1260"/>
                                </a:lnTo>
                                <a:lnTo>
                                  <a:pt x="1156" y="1261"/>
                                </a:lnTo>
                                <a:lnTo>
                                  <a:pt x="1156" y="1267"/>
                                </a:lnTo>
                                <a:lnTo>
                                  <a:pt x="1157" y="1268"/>
                                </a:lnTo>
                                <a:lnTo>
                                  <a:pt x="1156" y="1271"/>
                                </a:lnTo>
                                <a:lnTo>
                                  <a:pt x="1156" y="1273"/>
                                </a:lnTo>
                                <a:lnTo>
                                  <a:pt x="1155" y="1275"/>
                                </a:lnTo>
                                <a:lnTo>
                                  <a:pt x="1155" y="1279"/>
                                </a:lnTo>
                                <a:lnTo>
                                  <a:pt x="1156" y="1281"/>
                                </a:lnTo>
                                <a:lnTo>
                                  <a:pt x="1156" y="1283"/>
                                </a:lnTo>
                                <a:lnTo>
                                  <a:pt x="1156" y="1289"/>
                                </a:lnTo>
                                <a:lnTo>
                                  <a:pt x="1157" y="1293"/>
                                </a:lnTo>
                                <a:lnTo>
                                  <a:pt x="1157" y="1300"/>
                                </a:lnTo>
                                <a:lnTo>
                                  <a:pt x="1157" y="1310"/>
                                </a:lnTo>
                                <a:lnTo>
                                  <a:pt x="1154" y="1320"/>
                                </a:lnTo>
                                <a:lnTo>
                                  <a:pt x="1154" y="1324"/>
                                </a:lnTo>
                                <a:lnTo>
                                  <a:pt x="1152" y="1327"/>
                                </a:lnTo>
                                <a:lnTo>
                                  <a:pt x="1153" y="1332"/>
                                </a:lnTo>
                                <a:lnTo>
                                  <a:pt x="1149" y="1335"/>
                                </a:lnTo>
                                <a:lnTo>
                                  <a:pt x="1139" y="1335"/>
                                </a:lnTo>
                                <a:lnTo>
                                  <a:pt x="1135" y="1336"/>
                                </a:lnTo>
                                <a:lnTo>
                                  <a:pt x="1134" y="1336"/>
                                </a:lnTo>
                                <a:lnTo>
                                  <a:pt x="1131" y="1338"/>
                                </a:lnTo>
                                <a:lnTo>
                                  <a:pt x="1127" y="1340"/>
                                </a:lnTo>
                                <a:lnTo>
                                  <a:pt x="1123" y="1343"/>
                                </a:lnTo>
                                <a:lnTo>
                                  <a:pt x="1118" y="1341"/>
                                </a:lnTo>
                                <a:lnTo>
                                  <a:pt x="1116" y="1340"/>
                                </a:lnTo>
                                <a:lnTo>
                                  <a:pt x="1109" y="1335"/>
                                </a:lnTo>
                                <a:lnTo>
                                  <a:pt x="1107" y="1342"/>
                                </a:lnTo>
                                <a:lnTo>
                                  <a:pt x="1106" y="1348"/>
                                </a:lnTo>
                                <a:lnTo>
                                  <a:pt x="1102" y="1351"/>
                                </a:lnTo>
                                <a:lnTo>
                                  <a:pt x="1097" y="1356"/>
                                </a:lnTo>
                                <a:lnTo>
                                  <a:pt x="1097" y="1357"/>
                                </a:lnTo>
                                <a:lnTo>
                                  <a:pt x="1093" y="1362"/>
                                </a:lnTo>
                                <a:lnTo>
                                  <a:pt x="1091" y="1359"/>
                                </a:lnTo>
                                <a:lnTo>
                                  <a:pt x="1085" y="1355"/>
                                </a:lnTo>
                                <a:lnTo>
                                  <a:pt x="1082" y="1353"/>
                                </a:lnTo>
                                <a:lnTo>
                                  <a:pt x="1080" y="1352"/>
                                </a:lnTo>
                                <a:lnTo>
                                  <a:pt x="1080" y="1352"/>
                                </a:lnTo>
                                <a:lnTo>
                                  <a:pt x="1077" y="1348"/>
                                </a:lnTo>
                                <a:lnTo>
                                  <a:pt x="1075" y="1342"/>
                                </a:lnTo>
                                <a:lnTo>
                                  <a:pt x="1073" y="1338"/>
                                </a:lnTo>
                                <a:lnTo>
                                  <a:pt x="1072" y="1335"/>
                                </a:lnTo>
                                <a:lnTo>
                                  <a:pt x="1068" y="1337"/>
                                </a:lnTo>
                                <a:lnTo>
                                  <a:pt x="1063" y="1340"/>
                                </a:lnTo>
                                <a:lnTo>
                                  <a:pt x="1061" y="1342"/>
                                </a:lnTo>
                                <a:lnTo>
                                  <a:pt x="1061" y="1344"/>
                                </a:lnTo>
                                <a:lnTo>
                                  <a:pt x="1060" y="1348"/>
                                </a:lnTo>
                                <a:lnTo>
                                  <a:pt x="1061" y="1352"/>
                                </a:lnTo>
                                <a:lnTo>
                                  <a:pt x="1061" y="1355"/>
                                </a:lnTo>
                                <a:lnTo>
                                  <a:pt x="1061" y="1358"/>
                                </a:lnTo>
                                <a:lnTo>
                                  <a:pt x="1060" y="1358"/>
                                </a:lnTo>
                                <a:lnTo>
                                  <a:pt x="1057" y="1360"/>
                                </a:lnTo>
                                <a:lnTo>
                                  <a:pt x="1052" y="1359"/>
                                </a:lnTo>
                                <a:lnTo>
                                  <a:pt x="1050" y="1355"/>
                                </a:lnTo>
                                <a:lnTo>
                                  <a:pt x="1048" y="1353"/>
                                </a:lnTo>
                                <a:lnTo>
                                  <a:pt x="1045" y="1357"/>
                                </a:lnTo>
                                <a:lnTo>
                                  <a:pt x="1043" y="1359"/>
                                </a:lnTo>
                                <a:lnTo>
                                  <a:pt x="1043" y="1360"/>
                                </a:lnTo>
                                <a:lnTo>
                                  <a:pt x="1041" y="1361"/>
                                </a:lnTo>
                                <a:lnTo>
                                  <a:pt x="1039" y="1361"/>
                                </a:lnTo>
                                <a:lnTo>
                                  <a:pt x="1038" y="1361"/>
                                </a:lnTo>
                                <a:lnTo>
                                  <a:pt x="1034" y="1360"/>
                                </a:lnTo>
                                <a:lnTo>
                                  <a:pt x="1034" y="1360"/>
                                </a:lnTo>
                                <a:lnTo>
                                  <a:pt x="1034" y="1359"/>
                                </a:lnTo>
                                <a:lnTo>
                                  <a:pt x="1033" y="1359"/>
                                </a:lnTo>
                                <a:lnTo>
                                  <a:pt x="1032" y="1356"/>
                                </a:lnTo>
                                <a:lnTo>
                                  <a:pt x="1031" y="1353"/>
                                </a:lnTo>
                                <a:lnTo>
                                  <a:pt x="1034" y="1348"/>
                                </a:lnTo>
                                <a:lnTo>
                                  <a:pt x="1034" y="1344"/>
                                </a:lnTo>
                                <a:lnTo>
                                  <a:pt x="1032" y="1341"/>
                                </a:lnTo>
                                <a:lnTo>
                                  <a:pt x="1031" y="1338"/>
                                </a:lnTo>
                                <a:lnTo>
                                  <a:pt x="1030" y="1336"/>
                                </a:lnTo>
                                <a:lnTo>
                                  <a:pt x="1027" y="1332"/>
                                </a:lnTo>
                                <a:lnTo>
                                  <a:pt x="1027" y="1331"/>
                                </a:lnTo>
                                <a:lnTo>
                                  <a:pt x="1027" y="1330"/>
                                </a:lnTo>
                                <a:lnTo>
                                  <a:pt x="1028" y="1329"/>
                                </a:lnTo>
                                <a:lnTo>
                                  <a:pt x="1029" y="1329"/>
                                </a:lnTo>
                                <a:lnTo>
                                  <a:pt x="1032" y="1328"/>
                                </a:lnTo>
                                <a:lnTo>
                                  <a:pt x="1031" y="1326"/>
                                </a:lnTo>
                                <a:lnTo>
                                  <a:pt x="1025" y="1323"/>
                                </a:lnTo>
                                <a:lnTo>
                                  <a:pt x="1026" y="1315"/>
                                </a:lnTo>
                                <a:lnTo>
                                  <a:pt x="1030" y="1311"/>
                                </a:lnTo>
                                <a:lnTo>
                                  <a:pt x="1031" y="1310"/>
                                </a:lnTo>
                                <a:lnTo>
                                  <a:pt x="1032" y="1308"/>
                                </a:lnTo>
                                <a:lnTo>
                                  <a:pt x="1032" y="1306"/>
                                </a:lnTo>
                                <a:lnTo>
                                  <a:pt x="1032" y="1305"/>
                                </a:lnTo>
                                <a:lnTo>
                                  <a:pt x="1031" y="1297"/>
                                </a:lnTo>
                                <a:lnTo>
                                  <a:pt x="1030" y="1296"/>
                                </a:lnTo>
                                <a:lnTo>
                                  <a:pt x="1033" y="1291"/>
                                </a:lnTo>
                                <a:lnTo>
                                  <a:pt x="1038" y="1286"/>
                                </a:lnTo>
                                <a:lnTo>
                                  <a:pt x="1039" y="1279"/>
                                </a:lnTo>
                                <a:lnTo>
                                  <a:pt x="1039" y="1277"/>
                                </a:lnTo>
                                <a:lnTo>
                                  <a:pt x="1041" y="1272"/>
                                </a:lnTo>
                                <a:lnTo>
                                  <a:pt x="1043" y="1270"/>
                                </a:lnTo>
                                <a:lnTo>
                                  <a:pt x="1045" y="1270"/>
                                </a:lnTo>
                                <a:lnTo>
                                  <a:pt x="1046" y="1270"/>
                                </a:lnTo>
                                <a:lnTo>
                                  <a:pt x="1047" y="1270"/>
                                </a:lnTo>
                                <a:lnTo>
                                  <a:pt x="1053" y="1268"/>
                                </a:lnTo>
                                <a:lnTo>
                                  <a:pt x="1056" y="1269"/>
                                </a:lnTo>
                                <a:lnTo>
                                  <a:pt x="1056" y="1268"/>
                                </a:lnTo>
                                <a:lnTo>
                                  <a:pt x="1055" y="1267"/>
                                </a:lnTo>
                                <a:lnTo>
                                  <a:pt x="1055" y="1266"/>
                                </a:lnTo>
                                <a:lnTo>
                                  <a:pt x="1054" y="1265"/>
                                </a:lnTo>
                                <a:lnTo>
                                  <a:pt x="1054" y="1264"/>
                                </a:lnTo>
                                <a:lnTo>
                                  <a:pt x="1054" y="1263"/>
                                </a:lnTo>
                                <a:lnTo>
                                  <a:pt x="1054" y="1262"/>
                                </a:lnTo>
                                <a:lnTo>
                                  <a:pt x="1053" y="1261"/>
                                </a:lnTo>
                                <a:lnTo>
                                  <a:pt x="1052" y="1259"/>
                                </a:lnTo>
                                <a:lnTo>
                                  <a:pt x="1052" y="1257"/>
                                </a:lnTo>
                                <a:lnTo>
                                  <a:pt x="1051" y="1255"/>
                                </a:lnTo>
                                <a:lnTo>
                                  <a:pt x="1050" y="1253"/>
                                </a:lnTo>
                                <a:lnTo>
                                  <a:pt x="1049" y="1249"/>
                                </a:lnTo>
                                <a:lnTo>
                                  <a:pt x="1047" y="1248"/>
                                </a:lnTo>
                                <a:lnTo>
                                  <a:pt x="1047" y="1247"/>
                                </a:lnTo>
                                <a:lnTo>
                                  <a:pt x="1048" y="1246"/>
                                </a:lnTo>
                                <a:lnTo>
                                  <a:pt x="1046" y="1246"/>
                                </a:lnTo>
                                <a:lnTo>
                                  <a:pt x="1045" y="1246"/>
                                </a:lnTo>
                                <a:lnTo>
                                  <a:pt x="1040" y="1246"/>
                                </a:lnTo>
                                <a:lnTo>
                                  <a:pt x="1033" y="1248"/>
                                </a:lnTo>
                                <a:lnTo>
                                  <a:pt x="1028" y="1250"/>
                                </a:lnTo>
                                <a:lnTo>
                                  <a:pt x="1026" y="1247"/>
                                </a:lnTo>
                                <a:lnTo>
                                  <a:pt x="1026" y="1246"/>
                                </a:lnTo>
                                <a:lnTo>
                                  <a:pt x="1024" y="1243"/>
                                </a:lnTo>
                                <a:lnTo>
                                  <a:pt x="1019" y="1239"/>
                                </a:lnTo>
                                <a:lnTo>
                                  <a:pt x="1016" y="1234"/>
                                </a:lnTo>
                                <a:lnTo>
                                  <a:pt x="1012" y="1230"/>
                                </a:lnTo>
                                <a:lnTo>
                                  <a:pt x="1016" y="1227"/>
                                </a:lnTo>
                                <a:lnTo>
                                  <a:pt x="1019" y="1225"/>
                                </a:lnTo>
                                <a:lnTo>
                                  <a:pt x="1018" y="1223"/>
                                </a:lnTo>
                                <a:lnTo>
                                  <a:pt x="1017" y="1221"/>
                                </a:lnTo>
                                <a:lnTo>
                                  <a:pt x="1016" y="1220"/>
                                </a:lnTo>
                                <a:lnTo>
                                  <a:pt x="1016" y="1220"/>
                                </a:lnTo>
                                <a:lnTo>
                                  <a:pt x="1016" y="1219"/>
                                </a:lnTo>
                                <a:lnTo>
                                  <a:pt x="1015" y="1219"/>
                                </a:lnTo>
                                <a:lnTo>
                                  <a:pt x="1014" y="1218"/>
                                </a:lnTo>
                                <a:lnTo>
                                  <a:pt x="1009" y="1213"/>
                                </a:lnTo>
                                <a:lnTo>
                                  <a:pt x="1012" y="1212"/>
                                </a:lnTo>
                                <a:lnTo>
                                  <a:pt x="1016" y="1209"/>
                                </a:lnTo>
                                <a:lnTo>
                                  <a:pt x="1016" y="1208"/>
                                </a:lnTo>
                                <a:lnTo>
                                  <a:pt x="1016" y="1208"/>
                                </a:lnTo>
                                <a:lnTo>
                                  <a:pt x="1017" y="1207"/>
                                </a:lnTo>
                                <a:lnTo>
                                  <a:pt x="1018" y="1207"/>
                                </a:lnTo>
                                <a:lnTo>
                                  <a:pt x="1020" y="1207"/>
                                </a:lnTo>
                                <a:lnTo>
                                  <a:pt x="1020" y="1207"/>
                                </a:lnTo>
                                <a:lnTo>
                                  <a:pt x="1024" y="1207"/>
                                </a:lnTo>
                                <a:lnTo>
                                  <a:pt x="1025" y="1208"/>
                                </a:lnTo>
                                <a:lnTo>
                                  <a:pt x="1026" y="1209"/>
                                </a:lnTo>
                                <a:lnTo>
                                  <a:pt x="1027" y="1212"/>
                                </a:lnTo>
                                <a:lnTo>
                                  <a:pt x="1030" y="1217"/>
                                </a:lnTo>
                                <a:lnTo>
                                  <a:pt x="1031" y="1219"/>
                                </a:lnTo>
                                <a:lnTo>
                                  <a:pt x="1032" y="1220"/>
                                </a:lnTo>
                                <a:lnTo>
                                  <a:pt x="1034" y="1218"/>
                                </a:lnTo>
                                <a:lnTo>
                                  <a:pt x="1036" y="1214"/>
                                </a:lnTo>
                                <a:lnTo>
                                  <a:pt x="1037" y="1212"/>
                                </a:lnTo>
                                <a:lnTo>
                                  <a:pt x="1034" y="1209"/>
                                </a:lnTo>
                                <a:lnTo>
                                  <a:pt x="1032" y="1208"/>
                                </a:lnTo>
                                <a:lnTo>
                                  <a:pt x="1032" y="1205"/>
                                </a:lnTo>
                                <a:lnTo>
                                  <a:pt x="1032" y="1202"/>
                                </a:lnTo>
                                <a:lnTo>
                                  <a:pt x="1032" y="1199"/>
                                </a:lnTo>
                                <a:lnTo>
                                  <a:pt x="1034" y="1200"/>
                                </a:lnTo>
                                <a:lnTo>
                                  <a:pt x="1036" y="1202"/>
                                </a:lnTo>
                                <a:lnTo>
                                  <a:pt x="1038" y="1201"/>
                                </a:lnTo>
                                <a:lnTo>
                                  <a:pt x="1038" y="1200"/>
                                </a:lnTo>
                                <a:lnTo>
                                  <a:pt x="1039" y="1197"/>
                                </a:lnTo>
                                <a:lnTo>
                                  <a:pt x="1039" y="1192"/>
                                </a:lnTo>
                                <a:lnTo>
                                  <a:pt x="1042" y="1190"/>
                                </a:lnTo>
                                <a:lnTo>
                                  <a:pt x="1043" y="1187"/>
                                </a:lnTo>
                                <a:lnTo>
                                  <a:pt x="1046" y="1188"/>
                                </a:lnTo>
                                <a:lnTo>
                                  <a:pt x="1047" y="1186"/>
                                </a:lnTo>
                                <a:lnTo>
                                  <a:pt x="1048" y="1184"/>
                                </a:lnTo>
                                <a:lnTo>
                                  <a:pt x="1050" y="1184"/>
                                </a:lnTo>
                                <a:lnTo>
                                  <a:pt x="1051" y="1184"/>
                                </a:lnTo>
                                <a:lnTo>
                                  <a:pt x="1053" y="1185"/>
                                </a:lnTo>
                                <a:lnTo>
                                  <a:pt x="1056" y="1187"/>
                                </a:lnTo>
                                <a:lnTo>
                                  <a:pt x="1059" y="1186"/>
                                </a:lnTo>
                                <a:lnTo>
                                  <a:pt x="1060" y="1185"/>
                                </a:lnTo>
                                <a:lnTo>
                                  <a:pt x="1061" y="1182"/>
                                </a:lnTo>
                                <a:lnTo>
                                  <a:pt x="1066" y="1181"/>
                                </a:lnTo>
                                <a:lnTo>
                                  <a:pt x="1068" y="1183"/>
                                </a:lnTo>
                                <a:lnTo>
                                  <a:pt x="1068" y="1184"/>
                                </a:lnTo>
                                <a:lnTo>
                                  <a:pt x="1070" y="1185"/>
                                </a:lnTo>
                                <a:lnTo>
                                  <a:pt x="1072" y="1186"/>
                                </a:lnTo>
                                <a:lnTo>
                                  <a:pt x="1073" y="1185"/>
                                </a:lnTo>
                                <a:lnTo>
                                  <a:pt x="1074" y="1184"/>
                                </a:lnTo>
                                <a:lnTo>
                                  <a:pt x="1077" y="1183"/>
                                </a:lnTo>
                                <a:lnTo>
                                  <a:pt x="1079" y="1182"/>
                                </a:lnTo>
                                <a:lnTo>
                                  <a:pt x="1080" y="1181"/>
                                </a:lnTo>
                                <a:lnTo>
                                  <a:pt x="1081" y="1180"/>
                                </a:lnTo>
                                <a:lnTo>
                                  <a:pt x="1081" y="1179"/>
                                </a:lnTo>
                                <a:lnTo>
                                  <a:pt x="1081" y="1178"/>
                                </a:lnTo>
                                <a:lnTo>
                                  <a:pt x="1080" y="1178"/>
                                </a:lnTo>
                                <a:lnTo>
                                  <a:pt x="1079" y="1176"/>
                                </a:lnTo>
                                <a:lnTo>
                                  <a:pt x="1078" y="1175"/>
                                </a:lnTo>
                                <a:lnTo>
                                  <a:pt x="1079" y="1173"/>
                                </a:lnTo>
                                <a:lnTo>
                                  <a:pt x="1079" y="1173"/>
                                </a:lnTo>
                                <a:lnTo>
                                  <a:pt x="1080" y="1173"/>
                                </a:lnTo>
                                <a:lnTo>
                                  <a:pt x="1080" y="1172"/>
                                </a:lnTo>
                                <a:lnTo>
                                  <a:pt x="1079" y="1170"/>
                                </a:lnTo>
                                <a:lnTo>
                                  <a:pt x="1077" y="1169"/>
                                </a:lnTo>
                                <a:lnTo>
                                  <a:pt x="1075" y="1169"/>
                                </a:lnTo>
                                <a:lnTo>
                                  <a:pt x="1073" y="1169"/>
                                </a:lnTo>
                                <a:lnTo>
                                  <a:pt x="1072" y="1167"/>
                                </a:lnTo>
                                <a:lnTo>
                                  <a:pt x="1070" y="1166"/>
                                </a:lnTo>
                                <a:lnTo>
                                  <a:pt x="1068" y="1165"/>
                                </a:lnTo>
                                <a:lnTo>
                                  <a:pt x="1065" y="1164"/>
                                </a:lnTo>
                                <a:lnTo>
                                  <a:pt x="1064" y="1165"/>
                                </a:lnTo>
                                <a:lnTo>
                                  <a:pt x="1064" y="1165"/>
                                </a:lnTo>
                                <a:lnTo>
                                  <a:pt x="1061" y="1166"/>
                                </a:lnTo>
                                <a:lnTo>
                                  <a:pt x="1060" y="1166"/>
                                </a:lnTo>
                                <a:lnTo>
                                  <a:pt x="1060" y="1165"/>
                                </a:lnTo>
                                <a:lnTo>
                                  <a:pt x="1060" y="1163"/>
                                </a:lnTo>
                                <a:lnTo>
                                  <a:pt x="1061" y="1162"/>
                                </a:lnTo>
                                <a:lnTo>
                                  <a:pt x="1061" y="1160"/>
                                </a:lnTo>
                                <a:lnTo>
                                  <a:pt x="1059" y="1160"/>
                                </a:lnTo>
                                <a:lnTo>
                                  <a:pt x="1058" y="1159"/>
                                </a:lnTo>
                                <a:lnTo>
                                  <a:pt x="1055" y="1159"/>
                                </a:lnTo>
                                <a:lnTo>
                                  <a:pt x="1054" y="1159"/>
                                </a:lnTo>
                                <a:lnTo>
                                  <a:pt x="1052" y="1159"/>
                                </a:lnTo>
                                <a:lnTo>
                                  <a:pt x="1051" y="1159"/>
                                </a:lnTo>
                                <a:lnTo>
                                  <a:pt x="1050" y="1159"/>
                                </a:lnTo>
                                <a:lnTo>
                                  <a:pt x="1048" y="1160"/>
                                </a:lnTo>
                                <a:lnTo>
                                  <a:pt x="1045" y="1160"/>
                                </a:lnTo>
                                <a:lnTo>
                                  <a:pt x="1043" y="1160"/>
                                </a:lnTo>
                                <a:lnTo>
                                  <a:pt x="1043" y="1159"/>
                                </a:lnTo>
                                <a:lnTo>
                                  <a:pt x="1042" y="1157"/>
                                </a:lnTo>
                                <a:lnTo>
                                  <a:pt x="1041" y="1155"/>
                                </a:lnTo>
                                <a:lnTo>
                                  <a:pt x="1040" y="1154"/>
                                </a:lnTo>
                                <a:lnTo>
                                  <a:pt x="1040" y="1152"/>
                                </a:lnTo>
                                <a:lnTo>
                                  <a:pt x="1040" y="1152"/>
                                </a:lnTo>
                                <a:lnTo>
                                  <a:pt x="1041" y="1151"/>
                                </a:lnTo>
                                <a:lnTo>
                                  <a:pt x="1041" y="1151"/>
                                </a:lnTo>
                                <a:lnTo>
                                  <a:pt x="1043" y="1150"/>
                                </a:lnTo>
                                <a:lnTo>
                                  <a:pt x="1042" y="1148"/>
                                </a:lnTo>
                                <a:lnTo>
                                  <a:pt x="1042" y="1146"/>
                                </a:lnTo>
                                <a:lnTo>
                                  <a:pt x="1043" y="1143"/>
                                </a:lnTo>
                                <a:lnTo>
                                  <a:pt x="1044" y="1142"/>
                                </a:lnTo>
                                <a:lnTo>
                                  <a:pt x="1046" y="1144"/>
                                </a:lnTo>
                                <a:lnTo>
                                  <a:pt x="1047" y="1144"/>
                                </a:lnTo>
                                <a:lnTo>
                                  <a:pt x="1049" y="1144"/>
                                </a:lnTo>
                                <a:lnTo>
                                  <a:pt x="1050" y="1143"/>
                                </a:lnTo>
                                <a:lnTo>
                                  <a:pt x="1051" y="1141"/>
                                </a:lnTo>
                                <a:lnTo>
                                  <a:pt x="1052" y="1139"/>
                                </a:lnTo>
                                <a:lnTo>
                                  <a:pt x="1053" y="1139"/>
                                </a:lnTo>
                                <a:lnTo>
                                  <a:pt x="1055" y="1139"/>
                                </a:lnTo>
                                <a:lnTo>
                                  <a:pt x="1057" y="1139"/>
                                </a:lnTo>
                                <a:lnTo>
                                  <a:pt x="1058" y="1137"/>
                                </a:lnTo>
                                <a:lnTo>
                                  <a:pt x="1059" y="1136"/>
                                </a:lnTo>
                                <a:lnTo>
                                  <a:pt x="1059" y="1135"/>
                                </a:lnTo>
                                <a:lnTo>
                                  <a:pt x="1060" y="1135"/>
                                </a:lnTo>
                                <a:lnTo>
                                  <a:pt x="1061" y="1134"/>
                                </a:lnTo>
                                <a:lnTo>
                                  <a:pt x="1061" y="1133"/>
                                </a:lnTo>
                                <a:lnTo>
                                  <a:pt x="1061" y="1132"/>
                                </a:lnTo>
                                <a:lnTo>
                                  <a:pt x="1061" y="1130"/>
                                </a:lnTo>
                                <a:lnTo>
                                  <a:pt x="1061" y="1130"/>
                                </a:lnTo>
                                <a:lnTo>
                                  <a:pt x="1060" y="1129"/>
                                </a:lnTo>
                                <a:lnTo>
                                  <a:pt x="1060" y="1128"/>
                                </a:lnTo>
                                <a:lnTo>
                                  <a:pt x="1060" y="1128"/>
                                </a:lnTo>
                                <a:lnTo>
                                  <a:pt x="1060" y="1127"/>
                                </a:lnTo>
                                <a:lnTo>
                                  <a:pt x="1060" y="1127"/>
                                </a:lnTo>
                                <a:lnTo>
                                  <a:pt x="1062" y="1126"/>
                                </a:lnTo>
                                <a:lnTo>
                                  <a:pt x="1063" y="1124"/>
                                </a:lnTo>
                                <a:lnTo>
                                  <a:pt x="1063" y="1124"/>
                                </a:lnTo>
                                <a:lnTo>
                                  <a:pt x="1063" y="1123"/>
                                </a:lnTo>
                                <a:lnTo>
                                  <a:pt x="1063" y="1122"/>
                                </a:lnTo>
                                <a:lnTo>
                                  <a:pt x="1064" y="1121"/>
                                </a:lnTo>
                                <a:lnTo>
                                  <a:pt x="1064" y="1119"/>
                                </a:lnTo>
                                <a:lnTo>
                                  <a:pt x="1063" y="1117"/>
                                </a:lnTo>
                                <a:lnTo>
                                  <a:pt x="1062" y="1117"/>
                                </a:lnTo>
                                <a:lnTo>
                                  <a:pt x="1061" y="1117"/>
                                </a:lnTo>
                                <a:lnTo>
                                  <a:pt x="1060" y="1117"/>
                                </a:lnTo>
                                <a:lnTo>
                                  <a:pt x="1060" y="1118"/>
                                </a:lnTo>
                                <a:lnTo>
                                  <a:pt x="1059" y="1119"/>
                                </a:lnTo>
                                <a:lnTo>
                                  <a:pt x="1059" y="1119"/>
                                </a:lnTo>
                                <a:lnTo>
                                  <a:pt x="1058" y="1119"/>
                                </a:lnTo>
                                <a:lnTo>
                                  <a:pt x="1057" y="1120"/>
                                </a:lnTo>
                                <a:lnTo>
                                  <a:pt x="1055" y="1120"/>
                                </a:lnTo>
                                <a:lnTo>
                                  <a:pt x="1054" y="1119"/>
                                </a:lnTo>
                                <a:lnTo>
                                  <a:pt x="1054" y="1117"/>
                                </a:lnTo>
                                <a:lnTo>
                                  <a:pt x="1055" y="1116"/>
                                </a:lnTo>
                                <a:lnTo>
                                  <a:pt x="1055" y="1114"/>
                                </a:lnTo>
                                <a:lnTo>
                                  <a:pt x="1056" y="1113"/>
                                </a:lnTo>
                                <a:lnTo>
                                  <a:pt x="1056" y="1112"/>
                                </a:lnTo>
                                <a:lnTo>
                                  <a:pt x="1056" y="1110"/>
                                </a:lnTo>
                                <a:lnTo>
                                  <a:pt x="1057" y="1109"/>
                                </a:lnTo>
                                <a:lnTo>
                                  <a:pt x="1057" y="1108"/>
                                </a:lnTo>
                                <a:lnTo>
                                  <a:pt x="1059" y="1108"/>
                                </a:lnTo>
                                <a:lnTo>
                                  <a:pt x="1059" y="1108"/>
                                </a:lnTo>
                                <a:lnTo>
                                  <a:pt x="1060" y="1106"/>
                                </a:lnTo>
                                <a:lnTo>
                                  <a:pt x="1059" y="1106"/>
                                </a:lnTo>
                                <a:lnTo>
                                  <a:pt x="1059" y="1104"/>
                                </a:lnTo>
                                <a:lnTo>
                                  <a:pt x="1057" y="1103"/>
                                </a:lnTo>
                                <a:lnTo>
                                  <a:pt x="1058" y="1102"/>
                                </a:lnTo>
                                <a:lnTo>
                                  <a:pt x="1059" y="1101"/>
                                </a:lnTo>
                                <a:lnTo>
                                  <a:pt x="1059" y="1101"/>
                                </a:lnTo>
                                <a:lnTo>
                                  <a:pt x="1059" y="1099"/>
                                </a:lnTo>
                                <a:lnTo>
                                  <a:pt x="1059" y="1098"/>
                                </a:lnTo>
                                <a:lnTo>
                                  <a:pt x="1058" y="1098"/>
                                </a:lnTo>
                                <a:lnTo>
                                  <a:pt x="1058" y="1097"/>
                                </a:lnTo>
                                <a:lnTo>
                                  <a:pt x="1056" y="1098"/>
                                </a:lnTo>
                                <a:lnTo>
                                  <a:pt x="1054" y="1098"/>
                                </a:lnTo>
                                <a:lnTo>
                                  <a:pt x="1052" y="1098"/>
                                </a:lnTo>
                                <a:lnTo>
                                  <a:pt x="1051" y="1097"/>
                                </a:lnTo>
                                <a:lnTo>
                                  <a:pt x="1051" y="1095"/>
                                </a:lnTo>
                                <a:lnTo>
                                  <a:pt x="1051" y="1095"/>
                                </a:lnTo>
                                <a:lnTo>
                                  <a:pt x="1052" y="1094"/>
                                </a:lnTo>
                                <a:lnTo>
                                  <a:pt x="1053" y="1091"/>
                                </a:lnTo>
                                <a:lnTo>
                                  <a:pt x="1052" y="1091"/>
                                </a:lnTo>
                                <a:lnTo>
                                  <a:pt x="1052" y="1090"/>
                                </a:lnTo>
                                <a:lnTo>
                                  <a:pt x="1050" y="1091"/>
                                </a:lnTo>
                                <a:lnTo>
                                  <a:pt x="1049" y="1091"/>
                                </a:lnTo>
                                <a:lnTo>
                                  <a:pt x="1048" y="1091"/>
                                </a:lnTo>
                                <a:lnTo>
                                  <a:pt x="1047" y="1091"/>
                                </a:lnTo>
                                <a:lnTo>
                                  <a:pt x="1045" y="1090"/>
                                </a:lnTo>
                                <a:lnTo>
                                  <a:pt x="1045" y="1090"/>
                                </a:lnTo>
                                <a:lnTo>
                                  <a:pt x="1044" y="1088"/>
                                </a:lnTo>
                                <a:lnTo>
                                  <a:pt x="1044" y="1088"/>
                                </a:lnTo>
                                <a:lnTo>
                                  <a:pt x="1043" y="1086"/>
                                </a:lnTo>
                                <a:lnTo>
                                  <a:pt x="1042" y="1085"/>
                                </a:lnTo>
                                <a:lnTo>
                                  <a:pt x="1041" y="1085"/>
                                </a:lnTo>
                                <a:lnTo>
                                  <a:pt x="1039" y="1085"/>
                                </a:lnTo>
                                <a:lnTo>
                                  <a:pt x="1039" y="1088"/>
                                </a:lnTo>
                                <a:lnTo>
                                  <a:pt x="1038" y="1089"/>
                                </a:lnTo>
                                <a:lnTo>
                                  <a:pt x="1037" y="1089"/>
                                </a:lnTo>
                                <a:lnTo>
                                  <a:pt x="1036" y="1089"/>
                                </a:lnTo>
                                <a:lnTo>
                                  <a:pt x="1034" y="1088"/>
                                </a:lnTo>
                                <a:lnTo>
                                  <a:pt x="1033" y="1088"/>
                                </a:lnTo>
                                <a:lnTo>
                                  <a:pt x="1032" y="1089"/>
                                </a:lnTo>
                                <a:lnTo>
                                  <a:pt x="1031" y="1090"/>
                                </a:lnTo>
                                <a:lnTo>
                                  <a:pt x="1031" y="1090"/>
                                </a:lnTo>
                                <a:lnTo>
                                  <a:pt x="1030" y="1091"/>
                                </a:lnTo>
                                <a:lnTo>
                                  <a:pt x="1030" y="1093"/>
                                </a:lnTo>
                                <a:lnTo>
                                  <a:pt x="1029" y="1095"/>
                                </a:lnTo>
                                <a:lnTo>
                                  <a:pt x="1028" y="1097"/>
                                </a:lnTo>
                                <a:lnTo>
                                  <a:pt x="1027" y="1097"/>
                                </a:lnTo>
                                <a:lnTo>
                                  <a:pt x="1026" y="1097"/>
                                </a:lnTo>
                                <a:lnTo>
                                  <a:pt x="1024" y="1098"/>
                                </a:lnTo>
                                <a:lnTo>
                                  <a:pt x="1023" y="1099"/>
                                </a:lnTo>
                                <a:lnTo>
                                  <a:pt x="1023" y="1100"/>
                                </a:lnTo>
                                <a:lnTo>
                                  <a:pt x="1022" y="1098"/>
                                </a:lnTo>
                                <a:lnTo>
                                  <a:pt x="1021" y="1097"/>
                                </a:lnTo>
                                <a:lnTo>
                                  <a:pt x="1020" y="1096"/>
                                </a:lnTo>
                                <a:lnTo>
                                  <a:pt x="1018" y="1097"/>
                                </a:lnTo>
                                <a:lnTo>
                                  <a:pt x="1018" y="1095"/>
                                </a:lnTo>
                                <a:lnTo>
                                  <a:pt x="1017" y="1095"/>
                                </a:lnTo>
                                <a:lnTo>
                                  <a:pt x="1017" y="1096"/>
                                </a:lnTo>
                                <a:lnTo>
                                  <a:pt x="1016" y="1096"/>
                                </a:lnTo>
                                <a:lnTo>
                                  <a:pt x="1016" y="1096"/>
                                </a:lnTo>
                                <a:lnTo>
                                  <a:pt x="1015" y="1094"/>
                                </a:lnTo>
                                <a:lnTo>
                                  <a:pt x="1014" y="1093"/>
                                </a:lnTo>
                                <a:lnTo>
                                  <a:pt x="1013" y="1093"/>
                                </a:lnTo>
                                <a:lnTo>
                                  <a:pt x="1012" y="1093"/>
                                </a:lnTo>
                                <a:lnTo>
                                  <a:pt x="1011" y="1093"/>
                                </a:lnTo>
                                <a:lnTo>
                                  <a:pt x="1011" y="1094"/>
                                </a:lnTo>
                                <a:lnTo>
                                  <a:pt x="1012" y="1096"/>
                                </a:lnTo>
                                <a:lnTo>
                                  <a:pt x="1011" y="1098"/>
                                </a:lnTo>
                                <a:lnTo>
                                  <a:pt x="1011" y="1099"/>
                                </a:lnTo>
                                <a:lnTo>
                                  <a:pt x="1011" y="1100"/>
                                </a:lnTo>
                                <a:lnTo>
                                  <a:pt x="1011" y="1102"/>
                                </a:lnTo>
                                <a:lnTo>
                                  <a:pt x="1010" y="1101"/>
                                </a:lnTo>
                                <a:lnTo>
                                  <a:pt x="1010" y="1101"/>
                                </a:lnTo>
                                <a:lnTo>
                                  <a:pt x="1009" y="1101"/>
                                </a:lnTo>
                                <a:lnTo>
                                  <a:pt x="1009" y="1099"/>
                                </a:lnTo>
                                <a:lnTo>
                                  <a:pt x="1007" y="1100"/>
                                </a:lnTo>
                                <a:lnTo>
                                  <a:pt x="1006" y="1101"/>
                                </a:lnTo>
                                <a:lnTo>
                                  <a:pt x="1005" y="1101"/>
                                </a:lnTo>
                                <a:lnTo>
                                  <a:pt x="1004" y="1101"/>
                                </a:lnTo>
                                <a:lnTo>
                                  <a:pt x="1002" y="1101"/>
                                </a:lnTo>
                                <a:lnTo>
                                  <a:pt x="1001" y="1100"/>
                                </a:lnTo>
                                <a:lnTo>
                                  <a:pt x="1001" y="1098"/>
                                </a:lnTo>
                                <a:lnTo>
                                  <a:pt x="1001" y="1096"/>
                                </a:lnTo>
                                <a:lnTo>
                                  <a:pt x="1001" y="1096"/>
                                </a:lnTo>
                                <a:lnTo>
                                  <a:pt x="1002" y="1095"/>
                                </a:lnTo>
                                <a:lnTo>
                                  <a:pt x="1002" y="1094"/>
                                </a:lnTo>
                                <a:lnTo>
                                  <a:pt x="1002" y="1094"/>
                                </a:lnTo>
                                <a:lnTo>
                                  <a:pt x="1001" y="1092"/>
                                </a:lnTo>
                                <a:lnTo>
                                  <a:pt x="1001" y="1090"/>
                                </a:lnTo>
                                <a:lnTo>
                                  <a:pt x="1001" y="1090"/>
                                </a:lnTo>
                                <a:lnTo>
                                  <a:pt x="1001" y="1089"/>
                                </a:lnTo>
                                <a:lnTo>
                                  <a:pt x="1000" y="1089"/>
                                </a:lnTo>
                                <a:lnTo>
                                  <a:pt x="1000" y="1088"/>
                                </a:lnTo>
                                <a:lnTo>
                                  <a:pt x="1000" y="1088"/>
                                </a:lnTo>
                                <a:lnTo>
                                  <a:pt x="1000" y="1088"/>
                                </a:lnTo>
                                <a:lnTo>
                                  <a:pt x="1000" y="1087"/>
                                </a:lnTo>
                                <a:lnTo>
                                  <a:pt x="998" y="1087"/>
                                </a:lnTo>
                                <a:lnTo>
                                  <a:pt x="997" y="1088"/>
                                </a:lnTo>
                                <a:lnTo>
                                  <a:pt x="996" y="1089"/>
                                </a:lnTo>
                                <a:lnTo>
                                  <a:pt x="994" y="1089"/>
                                </a:lnTo>
                                <a:lnTo>
                                  <a:pt x="992" y="1089"/>
                                </a:lnTo>
                                <a:lnTo>
                                  <a:pt x="991" y="1089"/>
                                </a:lnTo>
                                <a:lnTo>
                                  <a:pt x="990" y="1089"/>
                                </a:lnTo>
                                <a:lnTo>
                                  <a:pt x="989" y="1088"/>
                                </a:lnTo>
                                <a:lnTo>
                                  <a:pt x="989" y="1086"/>
                                </a:lnTo>
                                <a:lnTo>
                                  <a:pt x="990" y="1085"/>
                                </a:lnTo>
                                <a:lnTo>
                                  <a:pt x="991" y="1085"/>
                                </a:lnTo>
                                <a:lnTo>
                                  <a:pt x="990" y="1083"/>
                                </a:lnTo>
                                <a:lnTo>
                                  <a:pt x="989" y="1082"/>
                                </a:lnTo>
                                <a:lnTo>
                                  <a:pt x="988" y="1081"/>
                                </a:lnTo>
                                <a:lnTo>
                                  <a:pt x="986" y="1081"/>
                                </a:lnTo>
                                <a:lnTo>
                                  <a:pt x="985" y="1083"/>
                                </a:lnTo>
                                <a:lnTo>
                                  <a:pt x="984" y="1083"/>
                                </a:lnTo>
                                <a:lnTo>
                                  <a:pt x="982" y="1084"/>
                                </a:lnTo>
                                <a:lnTo>
                                  <a:pt x="979" y="1083"/>
                                </a:lnTo>
                                <a:lnTo>
                                  <a:pt x="977" y="1083"/>
                                </a:lnTo>
                                <a:lnTo>
                                  <a:pt x="975" y="1084"/>
                                </a:lnTo>
                                <a:lnTo>
                                  <a:pt x="973" y="1085"/>
                                </a:lnTo>
                                <a:lnTo>
                                  <a:pt x="973" y="1084"/>
                                </a:lnTo>
                                <a:lnTo>
                                  <a:pt x="973" y="1083"/>
                                </a:lnTo>
                                <a:lnTo>
                                  <a:pt x="972" y="1083"/>
                                </a:lnTo>
                                <a:lnTo>
                                  <a:pt x="970" y="1083"/>
                                </a:lnTo>
                                <a:lnTo>
                                  <a:pt x="968" y="1083"/>
                                </a:lnTo>
                                <a:lnTo>
                                  <a:pt x="967" y="1084"/>
                                </a:lnTo>
                                <a:lnTo>
                                  <a:pt x="965" y="1084"/>
                                </a:lnTo>
                                <a:lnTo>
                                  <a:pt x="964" y="1084"/>
                                </a:lnTo>
                                <a:lnTo>
                                  <a:pt x="963" y="1085"/>
                                </a:lnTo>
                                <a:lnTo>
                                  <a:pt x="963" y="1085"/>
                                </a:lnTo>
                                <a:lnTo>
                                  <a:pt x="962" y="1085"/>
                                </a:lnTo>
                                <a:lnTo>
                                  <a:pt x="962" y="1085"/>
                                </a:lnTo>
                                <a:lnTo>
                                  <a:pt x="960" y="1085"/>
                                </a:lnTo>
                                <a:lnTo>
                                  <a:pt x="959" y="1084"/>
                                </a:lnTo>
                                <a:lnTo>
                                  <a:pt x="958" y="1083"/>
                                </a:lnTo>
                                <a:lnTo>
                                  <a:pt x="957" y="1082"/>
                                </a:lnTo>
                                <a:lnTo>
                                  <a:pt x="956" y="1082"/>
                                </a:lnTo>
                                <a:lnTo>
                                  <a:pt x="955" y="1083"/>
                                </a:lnTo>
                                <a:lnTo>
                                  <a:pt x="955" y="1084"/>
                                </a:lnTo>
                                <a:lnTo>
                                  <a:pt x="955" y="1085"/>
                                </a:lnTo>
                                <a:lnTo>
                                  <a:pt x="953" y="1086"/>
                                </a:lnTo>
                                <a:lnTo>
                                  <a:pt x="952" y="1087"/>
                                </a:lnTo>
                                <a:lnTo>
                                  <a:pt x="952" y="1088"/>
                                </a:lnTo>
                                <a:lnTo>
                                  <a:pt x="952" y="1089"/>
                                </a:lnTo>
                                <a:lnTo>
                                  <a:pt x="952" y="1091"/>
                                </a:lnTo>
                                <a:lnTo>
                                  <a:pt x="953" y="1092"/>
                                </a:lnTo>
                                <a:lnTo>
                                  <a:pt x="953" y="1093"/>
                                </a:lnTo>
                                <a:lnTo>
                                  <a:pt x="953" y="1094"/>
                                </a:lnTo>
                                <a:lnTo>
                                  <a:pt x="953" y="1094"/>
                                </a:lnTo>
                                <a:lnTo>
                                  <a:pt x="954" y="1095"/>
                                </a:lnTo>
                                <a:lnTo>
                                  <a:pt x="952" y="1094"/>
                                </a:lnTo>
                                <a:lnTo>
                                  <a:pt x="951" y="1094"/>
                                </a:lnTo>
                                <a:lnTo>
                                  <a:pt x="950" y="1092"/>
                                </a:lnTo>
                                <a:lnTo>
                                  <a:pt x="948" y="1091"/>
                                </a:lnTo>
                                <a:lnTo>
                                  <a:pt x="947" y="1090"/>
                                </a:lnTo>
                                <a:lnTo>
                                  <a:pt x="945" y="1091"/>
                                </a:lnTo>
                                <a:lnTo>
                                  <a:pt x="944" y="1093"/>
                                </a:lnTo>
                                <a:lnTo>
                                  <a:pt x="944" y="1094"/>
                                </a:lnTo>
                                <a:lnTo>
                                  <a:pt x="943" y="1095"/>
                                </a:lnTo>
                                <a:lnTo>
                                  <a:pt x="941" y="1096"/>
                                </a:lnTo>
                                <a:lnTo>
                                  <a:pt x="940" y="1095"/>
                                </a:lnTo>
                                <a:lnTo>
                                  <a:pt x="937" y="1094"/>
                                </a:lnTo>
                                <a:lnTo>
                                  <a:pt x="936" y="1093"/>
                                </a:lnTo>
                                <a:lnTo>
                                  <a:pt x="934" y="1092"/>
                                </a:lnTo>
                                <a:lnTo>
                                  <a:pt x="933" y="1091"/>
                                </a:lnTo>
                                <a:lnTo>
                                  <a:pt x="931" y="1090"/>
                                </a:lnTo>
                                <a:lnTo>
                                  <a:pt x="930" y="1089"/>
                                </a:lnTo>
                                <a:lnTo>
                                  <a:pt x="928" y="1088"/>
                                </a:lnTo>
                                <a:lnTo>
                                  <a:pt x="928" y="1086"/>
                                </a:lnTo>
                                <a:lnTo>
                                  <a:pt x="926" y="1085"/>
                                </a:lnTo>
                                <a:lnTo>
                                  <a:pt x="924" y="1084"/>
                                </a:lnTo>
                                <a:lnTo>
                                  <a:pt x="923" y="1083"/>
                                </a:lnTo>
                                <a:lnTo>
                                  <a:pt x="922" y="1082"/>
                                </a:lnTo>
                                <a:lnTo>
                                  <a:pt x="922" y="1081"/>
                                </a:lnTo>
                                <a:lnTo>
                                  <a:pt x="920" y="1080"/>
                                </a:lnTo>
                                <a:lnTo>
                                  <a:pt x="919" y="1078"/>
                                </a:lnTo>
                                <a:lnTo>
                                  <a:pt x="918" y="1075"/>
                                </a:lnTo>
                                <a:lnTo>
                                  <a:pt x="918" y="1072"/>
                                </a:lnTo>
                                <a:lnTo>
                                  <a:pt x="917" y="1070"/>
                                </a:lnTo>
                                <a:lnTo>
                                  <a:pt x="916" y="1070"/>
                                </a:lnTo>
                                <a:lnTo>
                                  <a:pt x="915" y="1068"/>
                                </a:lnTo>
                                <a:lnTo>
                                  <a:pt x="914" y="1066"/>
                                </a:lnTo>
                                <a:lnTo>
                                  <a:pt x="914" y="1065"/>
                                </a:lnTo>
                                <a:lnTo>
                                  <a:pt x="914" y="1064"/>
                                </a:lnTo>
                                <a:lnTo>
                                  <a:pt x="914" y="1062"/>
                                </a:lnTo>
                                <a:lnTo>
                                  <a:pt x="914" y="1059"/>
                                </a:lnTo>
                                <a:lnTo>
                                  <a:pt x="914" y="1058"/>
                                </a:lnTo>
                                <a:lnTo>
                                  <a:pt x="914" y="1056"/>
                                </a:lnTo>
                                <a:lnTo>
                                  <a:pt x="913" y="1056"/>
                                </a:lnTo>
                                <a:lnTo>
                                  <a:pt x="913" y="1054"/>
                                </a:lnTo>
                                <a:lnTo>
                                  <a:pt x="912" y="1052"/>
                                </a:lnTo>
                                <a:lnTo>
                                  <a:pt x="910" y="1051"/>
                                </a:lnTo>
                                <a:lnTo>
                                  <a:pt x="910" y="1049"/>
                                </a:lnTo>
                                <a:lnTo>
                                  <a:pt x="911" y="1048"/>
                                </a:lnTo>
                                <a:lnTo>
                                  <a:pt x="911" y="1047"/>
                                </a:lnTo>
                                <a:lnTo>
                                  <a:pt x="912" y="1045"/>
                                </a:lnTo>
                                <a:lnTo>
                                  <a:pt x="913" y="1043"/>
                                </a:lnTo>
                                <a:lnTo>
                                  <a:pt x="913" y="1042"/>
                                </a:lnTo>
                                <a:lnTo>
                                  <a:pt x="913" y="1040"/>
                                </a:lnTo>
                                <a:lnTo>
                                  <a:pt x="913" y="1038"/>
                                </a:lnTo>
                                <a:lnTo>
                                  <a:pt x="913" y="1038"/>
                                </a:lnTo>
                                <a:lnTo>
                                  <a:pt x="912" y="1037"/>
                                </a:lnTo>
                                <a:lnTo>
                                  <a:pt x="911" y="1036"/>
                                </a:lnTo>
                                <a:lnTo>
                                  <a:pt x="911" y="1035"/>
                                </a:lnTo>
                                <a:lnTo>
                                  <a:pt x="912" y="1033"/>
                                </a:lnTo>
                                <a:lnTo>
                                  <a:pt x="913" y="1032"/>
                                </a:lnTo>
                                <a:lnTo>
                                  <a:pt x="913" y="1030"/>
                                </a:lnTo>
                                <a:lnTo>
                                  <a:pt x="913" y="1029"/>
                                </a:lnTo>
                                <a:lnTo>
                                  <a:pt x="913" y="1028"/>
                                </a:lnTo>
                                <a:lnTo>
                                  <a:pt x="911" y="1026"/>
                                </a:lnTo>
                                <a:lnTo>
                                  <a:pt x="910" y="1025"/>
                                </a:lnTo>
                                <a:lnTo>
                                  <a:pt x="909" y="1025"/>
                                </a:lnTo>
                                <a:lnTo>
                                  <a:pt x="909" y="1024"/>
                                </a:lnTo>
                                <a:lnTo>
                                  <a:pt x="908" y="1023"/>
                                </a:lnTo>
                                <a:lnTo>
                                  <a:pt x="907" y="1022"/>
                                </a:lnTo>
                                <a:lnTo>
                                  <a:pt x="905" y="1023"/>
                                </a:lnTo>
                                <a:lnTo>
                                  <a:pt x="903" y="1023"/>
                                </a:lnTo>
                                <a:lnTo>
                                  <a:pt x="901" y="1022"/>
                                </a:lnTo>
                                <a:lnTo>
                                  <a:pt x="900" y="1022"/>
                                </a:lnTo>
                                <a:lnTo>
                                  <a:pt x="899" y="1021"/>
                                </a:lnTo>
                                <a:lnTo>
                                  <a:pt x="897" y="1021"/>
                                </a:lnTo>
                                <a:lnTo>
                                  <a:pt x="896" y="1019"/>
                                </a:lnTo>
                                <a:lnTo>
                                  <a:pt x="895" y="1019"/>
                                </a:lnTo>
                                <a:lnTo>
                                  <a:pt x="893" y="1020"/>
                                </a:lnTo>
                                <a:lnTo>
                                  <a:pt x="891" y="1018"/>
                                </a:lnTo>
                                <a:lnTo>
                                  <a:pt x="889" y="1018"/>
                                </a:lnTo>
                                <a:lnTo>
                                  <a:pt x="887" y="1016"/>
                                </a:lnTo>
                                <a:lnTo>
                                  <a:pt x="885" y="1016"/>
                                </a:lnTo>
                                <a:lnTo>
                                  <a:pt x="883" y="1016"/>
                                </a:lnTo>
                                <a:lnTo>
                                  <a:pt x="881" y="1013"/>
                                </a:lnTo>
                                <a:lnTo>
                                  <a:pt x="880" y="1013"/>
                                </a:lnTo>
                                <a:lnTo>
                                  <a:pt x="879" y="1012"/>
                                </a:lnTo>
                                <a:lnTo>
                                  <a:pt x="879" y="1012"/>
                                </a:lnTo>
                                <a:lnTo>
                                  <a:pt x="878" y="1011"/>
                                </a:lnTo>
                                <a:lnTo>
                                  <a:pt x="878" y="1011"/>
                                </a:lnTo>
                                <a:lnTo>
                                  <a:pt x="877" y="1009"/>
                                </a:lnTo>
                                <a:lnTo>
                                  <a:pt x="877" y="1009"/>
                                </a:lnTo>
                                <a:lnTo>
                                  <a:pt x="877" y="1007"/>
                                </a:lnTo>
                                <a:lnTo>
                                  <a:pt x="877" y="1006"/>
                                </a:lnTo>
                                <a:lnTo>
                                  <a:pt x="877" y="1005"/>
                                </a:lnTo>
                                <a:lnTo>
                                  <a:pt x="876" y="1004"/>
                                </a:lnTo>
                                <a:lnTo>
                                  <a:pt x="876" y="1003"/>
                                </a:lnTo>
                                <a:lnTo>
                                  <a:pt x="877" y="1002"/>
                                </a:lnTo>
                                <a:lnTo>
                                  <a:pt x="878" y="1002"/>
                                </a:lnTo>
                                <a:lnTo>
                                  <a:pt x="879" y="1002"/>
                                </a:lnTo>
                                <a:lnTo>
                                  <a:pt x="880" y="1003"/>
                                </a:lnTo>
                                <a:lnTo>
                                  <a:pt x="882" y="1003"/>
                                </a:lnTo>
                                <a:lnTo>
                                  <a:pt x="883" y="1004"/>
                                </a:lnTo>
                                <a:lnTo>
                                  <a:pt x="886" y="1004"/>
                                </a:lnTo>
                                <a:lnTo>
                                  <a:pt x="887" y="1004"/>
                                </a:lnTo>
                                <a:lnTo>
                                  <a:pt x="888" y="1003"/>
                                </a:lnTo>
                                <a:lnTo>
                                  <a:pt x="890" y="1003"/>
                                </a:lnTo>
                                <a:lnTo>
                                  <a:pt x="892" y="1004"/>
                                </a:lnTo>
                                <a:lnTo>
                                  <a:pt x="894" y="1003"/>
                                </a:lnTo>
                                <a:lnTo>
                                  <a:pt x="895" y="1002"/>
                                </a:lnTo>
                                <a:lnTo>
                                  <a:pt x="897" y="1001"/>
                                </a:lnTo>
                                <a:lnTo>
                                  <a:pt x="900" y="1000"/>
                                </a:lnTo>
                                <a:lnTo>
                                  <a:pt x="901" y="999"/>
                                </a:lnTo>
                                <a:lnTo>
                                  <a:pt x="903" y="998"/>
                                </a:lnTo>
                                <a:lnTo>
                                  <a:pt x="905" y="997"/>
                                </a:lnTo>
                                <a:lnTo>
                                  <a:pt x="907" y="995"/>
                                </a:lnTo>
                                <a:lnTo>
                                  <a:pt x="908" y="995"/>
                                </a:lnTo>
                                <a:lnTo>
                                  <a:pt x="910" y="993"/>
                                </a:lnTo>
                                <a:lnTo>
                                  <a:pt x="912" y="993"/>
                                </a:lnTo>
                                <a:lnTo>
                                  <a:pt x="914" y="992"/>
                                </a:lnTo>
                                <a:lnTo>
                                  <a:pt x="915" y="992"/>
                                </a:lnTo>
                                <a:lnTo>
                                  <a:pt x="916" y="991"/>
                                </a:lnTo>
                                <a:lnTo>
                                  <a:pt x="916" y="991"/>
                                </a:lnTo>
                                <a:lnTo>
                                  <a:pt x="917" y="990"/>
                                </a:lnTo>
                                <a:lnTo>
                                  <a:pt x="917" y="989"/>
                                </a:lnTo>
                                <a:lnTo>
                                  <a:pt x="918" y="989"/>
                                </a:lnTo>
                                <a:lnTo>
                                  <a:pt x="919" y="988"/>
                                </a:lnTo>
                                <a:lnTo>
                                  <a:pt x="920" y="988"/>
                                </a:lnTo>
                                <a:lnTo>
                                  <a:pt x="921" y="987"/>
                                </a:lnTo>
                                <a:lnTo>
                                  <a:pt x="922" y="986"/>
                                </a:lnTo>
                                <a:lnTo>
                                  <a:pt x="923" y="988"/>
                                </a:lnTo>
                                <a:lnTo>
                                  <a:pt x="924" y="987"/>
                                </a:lnTo>
                                <a:lnTo>
                                  <a:pt x="926" y="986"/>
                                </a:lnTo>
                                <a:lnTo>
                                  <a:pt x="925" y="985"/>
                                </a:lnTo>
                                <a:lnTo>
                                  <a:pt x="925" y="984"/>
                                </a:lnTo>
                                <a:lnTo>
                                  <a:pt x="924" y="982"/>
                                </a:lnTo>
                                <a:lnTo>
                                  <a:pt x="924" y="980"/>
                                </a:lnTo>
                                <a:lnTo>
                                  <a:pt x="924" y="979"/>
                                </a:lnTo>
                                <a:lnTo>
                                  <a:pt x="922" y="977"/>
                                </a:lnTo>
                                <a:lnTo>
                                  <a:pt x="922" y="976"/>
                                </a:lnTo>
                                <a:lnTo>
                                  <a:pt x="921" y="974"/>
                                </a:lnTo>
                                <a:lnTo>
                                  <a:pt x="922" y="971"/>
                                </a:lnTo>
                                <a:lnTo>
                                  <a:pt x="921" y="969"/>
                                </a:lnTo>
                                <a:lnTo>
                                  <a:pt x="922" y="966"/>
                                </a:lnTo>
                                <a:lnTo>
                                  <a:pt x="922" y="964"/>
                                </a:lnTo>
                                <a:lnTo>
                                  <a:pt x="921" y="963"/>
                                </a:lnTo>
                                <a:lnTo>
                                  <a:pt x="921" y="960"/>
                                </a:lnTo>
                                <a:lnTo>
                                  <a:pt x="922" y="957"/>
                                </a:lnTo>
                                <a:lnTo>
                                  <a:pt x="923" y="955"/>
                                </a:lnTo>
                                <a:lnTo>
                                  <a:pt x="923" y="954"/>
                                </a:lnTo>
                                <a:lnTo>
                                  <a:pt x="924" y="953"/>
                                </a:lnTo>
                                <a:lnTo>
                                  <a:pt x="924" y="952"/>
                                </a:lnTo>
                                <a:lnTo>
                                  <a:pt x="924" y="950"/>
                                </a:lnTo>
                                <a:lnTo>
                                  <a:pt x="924" y="950"/>
                                </a:lnTo>
                                <a:lnTo>
                                  <a:pt x="924" y="949"/>
                                </a:lnTo>
                                <a:lnTo>
                                  <a:pt x="924" y="947"/>
                                </a:lnTo>
                                <a:lnTo>
                                  <a:pt x="925" y="947"/>
                                </a:lnTo>
                                <a:lnTo>
                                  <a:pt x="925" y="946"/>
                                </a:lnTo>
                                <a:lnTo>
                                  <a:pt x="926" y="946"/>
                                </a:lnTo>
                                <a:lnTo>
                                  <a:pt x="926" y="945"/>
                                </a:lnTo>
                                <a:lnTo>
                                  <a:pt x="928" y="943"/>
                                </a:lnTo>
                                <a:lnTo>
                                  <a:pt x="928" y="942"/>
                                </a:lnTo>
                                <a:lnTo>
                                  <a:pt x="928" y="940"/>
                                </a:lnTo>
                                <a:lnTo>
                                  <a:pt x="926" y="938"/>
                                </a:lnTo>
                                <a:lnTo>
                                  <a:pt x="926" y="937"/>
                                </a:lnTo>
                                <a:lnTo>
                                  <a:pt x="926" y="934"/>
                                </a:lnTo>
                                <a:lnTo>
                                  <a:pt x="926" y="933"/>
                                </a:lnTo>
                                <a:lnTo>
                                  <a:pt x="926" y="930"/>
                                </a:lnTo>
                                <a:lnTo>
                                  <a:pt x="926" y="928"/>
                                </a:lnTo>
                                <a:lnTo>
                                  <a:pt x="926" y="926"/>
                                </a:lnTo>
                                <a:lnTo>
                                  <a:pt x="925" y="925"/>
                                </a:lnTo>
                                <a:lnTo>
                                  <a:pt x="924" y="922"/>
                                </a:lnTo>
                                <a:lnTo>
                                  <a:pt x="924" y="920"/>
                                </a:lnTo>
                                <a:lnTo>
                                  <a:pt x="922" y="920"/>
                                </a:lnTo>
                                <a:lnTo>
                                  <a:pt x="921" y="920"/>
                                </a:lnTo>
                                <a:lnTo>
                                  <a:pt x="920" y="920"/>
                                </a:lnTo>
                                <a:lnTo>
                                  <a:pt x="918" y="920"/>
                                </a:lnTo>
                                <a:lnTo>
                                  <a:pt x="916" y="919"/>
                                </a:lnTo>
                                <a:lnTo>
                                  <a:pt x="914" y="918"/>
                                </a:lnTo>
                                <a:lnTo>
                                  <a:pt x="912" y="919"/>
                                </a:lnTo>
                                <a:lnTo>
                                  <a:pt x="910" y="919"/>
                                </a:lnTo>
                                <a:lnTo>
                                  <a:pt x="908" y="919"/>
                                </a:lnTo>
                                <a:lnTo>
                                  <a:pt x="907" y="919"/>
                                </a:lnTo>
                                <a:lnTo>
                                  <a:pt x="905" y="919"/>
                                </a:lnTo>
                                <a:lnTo>
                                  <a:pt x="904" y="918"/>
                                </a:lnTo>
                                <a:lnTo>
                                  <a:pt x="902" y="916"/>
                                </a:lnTo>
                                <a:lnTo>
                                  <a:pt x="900" y="915"/>
                                </a:lnTo>
                                <a:lnTo>
                                  <a:pt x="899" y="914"/>
                                </a:lnTo>
                                <a:lnTo>
                                  <a:pt x="897" y="914"/>
                                </a:lnTo>
                                <a:lnTo>
                                  <a:pt x="897" y="914"/>
                                </a:lnTo>
                                <a:lnTo>
                                  <a:pt x="894" y="914"/>
                                </a:lnTo>
                                <a:lnTo>
                                  <a:pt x="892" y="914"/>
                                </a:lnTo>
                                <a:lnTo>
                                  <a:pt x="890" y="913"/>
                                </a:lnTo>
                                <a:lnTo>
                                  <a:pt x="888" y="914"/>
                                </a:lnTo>
                                <a:lnTo>
                                  <a:pt x="887" y="915"/>
                                </a:lnTo>
                                <a:lnTo>
                                  <a:pt x="886" y="915"/>
                                </a:lnTo>
                                <a:lnTo>
                                  <a:pt x="884" y="915"/>
                                </a:lnTo>
                                <a:lnTo>
                                  <a:pt x="882" y="915"/>
                                </a:lnTo>
                                <a:lnTo>
                                  <a:pt x="880" y="916"/>
                                </a:lnTo>
                                <a:lnTo>
                                  <a:pt x="879" y="917"/>
                                </a:lnTo>
                                <a:lnTo>
                                  <a:pt x="878" y="917"/>
                                </a:lnTo>
                                <a:lnTo>
                                  <a:pt x="877" y="917"/>
                                </a:lnTo>
                                <a:lnTo>
                                  <a:pt x="875" y="917"/>
                                </a:lnTo>
                                <a:lnTo>
                                  <a:pt x="874" y="916"/>
                                </a:lnTo>
                                <a:lnTo>
                                  <a:pt x="872" y="916"/>
                                </a:lnTo>
                                <a:lnTo>
                                  <a:pt x="870" y="915"/>
                                </a:lnTo>
                                <a:lnTo>
                                  <a:pt x="869" y="914"/>
                                </a:lnTo>
                                <a:lnTo>
                                  <a:pt x="867" y="916"/>
                                </a:lnTo>
                                <a:lnTo>
                                  <a:pt x="864" y="916"/>
                                </a:lnTo>
                                <a:lnTo>
                                  <a:pt x="862" y="917"/>
                                </a:lnTo>
                                <a:lnTo>
                                  <a:pt x="861" y="917"/>
                                </a:lnTo>
                                <a:lnTo>
                                  <a:pt x="859" y="917"/>
                                </a:lnTo>
                                <a:lnTo>
                                  <a:pt x="857" y="917"/>
                                </a:lnTo>
                                <a:lnTo>
                                  <a:pt x="855" y="916"/>
                                </a:lnTo>
                                <a:lnTo>
                                  <a:pt x="854" y="917"/>
                                </a:lnTo>
                                <a:lnTo>
                                  <a:pt x="853" y="917"/>
                                </a:lnTo>
                                <a:lnTo>
                                  <a:pt x="852" y="917"/>
                                </a:lnTo>
                                <a:lnTo>
                                  <a:pt x="850" y="916"/>
                                </a:lnTo>
                                <a:lnTo>
                                  <a:pt x="850" y="917"/>
                                </a:lnTo>
                                <a:lnTo>
                                  <a:pt x="848" y="917"/>
                                </a:lnTo>
                                <a:lnTo>
                                  <a:pt x="845" y="918"/>
                                </a:lnTo>
                                <a:lnTo>
                                  <a:pt x="844" y="919"/>
                                </a:lnTo>
                                <a:lnTo>
                                  <a:pt x="841" y="919"/>
                                </a:lnTo>
                                <a:lnTo>
                                  <a:pt x="839" y="919"/>
                                </a:lnTo>
                                <a:lnTo>
                                  <a:pt x="836" y="920"/>
                                </a:lnTo>
                                <a:lnTo>
                                  <a:pt x="834" y="920"/>
                                </a:lnTo>
                                <a:lnTo>
                                  <a:pt x="833" y="919"/>
                                </a:lnTo>
                                <a:lnTo>
                                  <a:pt x="831" y="919"/>
                                </a:lnTo>
                                <a:lnTo>
                                  <a:pt x="829" y="919"/>
                                </a:lnTo>
                                <a:lnTo>
                                  <a:pt x="829" y="920"/>
                                </a:lnTo>
                                <a:lnTo>
                                  <a:pt x="829" y="921"/>
                                </a:lnTo>
                                <a:lnTo>
                                  <a:pt x="829" y="923"/>
                                </a:lnTo>
                                <a:lnTo>
                                  <a:pt x="830" y="925"/>
                                </a:lnTo>
                                <a:lnTo>
                                  <a:pt x="829" y="926"/>
                                </a:lnTo>
                                <a:lnTo>
                                  <a:pt x="828" y="928"/>
                                </a:lnTo>
                                <a:lnTo>
                                  <a:pt x="829" y="931"/>
                                </a:lnTo>
                                <a:lnTo>
                                  <a:pt x="828" y="932"/>
                                </a:lnTo>
                                <a:lnTo>
                                  <a:pt x="828" y="933"/>
                                </a:lnTo>
                                <a:lnTo>
                                  <a:pt x="827" y="933"/>
                                </a:lnTo>
                                <a:lnTo>
                                  <a:pt x="827" y="934"/>
                                </a:lnTo>
                                <a:lnTo>
                                  <a:pt x="826" y="936"/>
                                </a:lnTo>
                                <a:lnTo>
                                  <a:pt x="827" y="937"/>
                                </a:lnTo>
                                <a:lnTo>
                                  <a:pt x="827" y="938"/>
                                </a:lnTo>
                                <a:lnTo>
                                  <a:pt x="828" y="939"/>
                                </a:lnTo>
                                <a:lnTo>
                                  <a:pt x="826" y="939"/>
                                </a:lnTo>
                                <a:lnTo>
                                  <a:pt x="825" y="939"/>
                                </a:lnTo>
                                <a:lnTo>
                                  <a:pt x="825" y="939"/>
                                </a:lnTo>
                                <a:lnTo>
                                  <a:pt x="824" y="941"/>
                                </a:lnTo>
                                <a:lnTo>
                                  <a:pt x="825" y="943"/>
                                </a:lnTo>
                                <a:lnTo>
                                  <a:pt x="825" y="945"/>
                                </a:lnTo>
                                <a:lnTo>
                                  <a:pt x="825" y="946"/>
                                </a:lnTo>
                                <a:lnTo>
                                  <a:pt x="824" y="946"/>
                                </a:lnTo>
                                <a:lnTo>
                                  <a:pt x="823" y="947"/>
                                </a:lnTo>
                                <a:lnTo>
                                  <a:pt x="824" y="949"/>
                                </a:lnTo>
                                <a:lnTo>
                                  <a:pt x="823" y="951"/>
                                </a:lnTo>
                                <a:lnTo>
                                  <a:pt x="823" y="951"/>
                                </a:lnTo>
                                <a:lnTo>
                                  <a:pt x="822" y="953"/>
                                </a:lnTo>
                                <a:lnTo>
                                  <a:pt x="820" y="953"/>
                                </a:lnTo>
                                <a:lnTo>
                                  <a:pt x="818" y="954"/>
                                </a:lnTo>
                                <a:lnTo>
                                  <a:pt x="817" y="955"/>
                                </a:lnTo>
                                <a:lnTo>
                                  <a:pt x="817" y="956"/>
                                </a:lnTo>
                                <a:lnTo>
                                  <a:pt x="816" y="956"/>
                                </a:lnTo>
                                <a:lnTo>
                                  <a:pt x="816" y="957"/>
                                </a:lnTo>
                                <a:lnTo>
                                  <a:pt x="816" y="957"/>
                                </a:lnTo>
                                <a:lnTo>
                                  <a:pt x="815" y="958"/>
                                </a:lnTo>
                                <a:lnTo>
                                  <a:pt x="814" y="958"/>
                                </a:lnTo>
                                <a:lnTo>
                                  <a:pt x="814" y="960"/>
                                </a:lnTo>
                                <a:lnTo>
                                  <a:pt x="815" y="962"/>
                                </a:lnTo>
                                <a:lnTo>
                                  <a:pt x="816" y="964"/>
                                </a:lnTo>
                                <a:lnTo>
                                  <a:pt x="817" y="966"/>
                                </a:lnTo>
                                <a:lnTo>
                                  <a:pt x="816" y="966"/>
                                </a:lnTo>
                                <a:lnTo>
                                  <a:pt x="816" y="967"/>
                                </a:lnTo>
                                <a:lnTo>
                                  <a:pt x="815" y="969"/>
                                </a:lnTo>
                                <a:lnTo>
                                  <a:pt x="816" y="970"/>
                                </a:lnTo>
                                <a:lnTo>
                                  <a:pt x="816" y="970"/>
                                </a:lnTo>
                                <a:lnTo>
                                  <a:pt x="816" y="971"/>
                                </a:lnTo>
                                <a:lnTo>
                                  <a:pt x="814" y="973"/>
                                </a:lnTo>
                                <a:lnTo>
                                  <a:pt x="812" y="973"/>
                                </a:lnTo>
                                <a:lnTo>
                                  <a:pt x="811" y="974"/>
                                </a:lnTo>
                                <a:lnTo>
                                  <a:pt x="811" y="974"/>
                                </a:lnTo>
                                <a:lnTo>
                                  <a:pt x="810" y="976"/>
                                </a:lnTo>
                                <a:lnTo>
                                  <a:pt x="810" y="977"/>
                                </a:lnTo>
                                <a:lnTo>
                                  <a:pt x="809" y="977"/>
                                </a:lnTo>
                                <a:lnTo>
                                  <a:pt x="808" y="979"/>
                                </a:lnTo>
                                <a:lnTo>
                                  <a:pt x="807" y="979"/>
                                </a:lnTo>
                                <a:lnTo>
                                  <a:pt x="803" y="980"/>
                                </a:lnTo>
                                <a:lnTo>
                                  <a:pt x="800" y="980"/>
                                </a:lnTo>
                                <a:lnTo>
                                  <a:pt x="798" y="979"/>
                                </a:lnTo>
                                <a:lnTo>
                                  <a:pt x="798" y="977"/>
                                </a:lnTo>
                                <a:lnTo>
                                  <a:pt x="797" y="976"/>
                                </a:lnTo>
                                <a:lnTo>
                                  <a:pt x="796" y="975"/>
                                </a:lnTo>
                                <a:lnTo>
                                  <a:pt x="796" y="975"/>
                                </a:lnTo>
                                <a:lnTo>
                                  <a:pt x="794" y="975"/>
                                </a:lnTo>
                                <a:lnTo>
                                  <a:pt x="793" y="976"/>
                                </a:lnTo>
                                <a:lnTo>
                                  <a:pt x="792" y="977"/>
                                </a:lnTo>
                                <a:lnTo>
                                  <a:pt x="791" y="979"/>
                                </a:lnTo>
                                <a:lnTo>
                                  <a:pt x="790" y="982"/>
                                </a:lnTo>
                                <a:lnTo>
                                  <a:pt x="790" y="984"/>
                                </a:lnTo>
                                <a:lnTo>
                                  <a:pt x="790" y="986"/>
                                </a:lnTo>
                                <a:lnTo>
                                  <a:pt x="789" y="989"/>
                                </a:lnTo>
                                <a:lnTo>
                                  <a:pt x="787" y="989"/>
                                </a:lnTo>
                                <a:lnTo>
                                  <a:pt x="786" y="989"/>
                                </a:lnTo>
                                <a:lnTo>
                                  <a:pt x="785" y="989"/>
                                </a:lnTo>
                                <a:lnTo>
                                  <a:pt x="784" y="990"/>
                                </a:lnTo>
                                <a:lnTo>
                                  <a:pt x="784" y="991"/>
                                </a:lnTo>
                                <a:lnTo>
                                  <a:pt x="784" y="992"/>
                                </a:lnTo>
                                <a:lnTo>
                                  <a:pt x="782" y="993"/>
                                </a:lnTo>
                                <a:lnTo>
                                  <a:pt x="780" y="993"/>
                                </a:lnTo>
                                <a:lnTo>
                                  <a:pt x="779" y="993"/>
                                </a:lnTo>
                                <a:lnTo>
                                  <a:pt x="776" y="993"/>
                                </a:lnTo>
                                <a:lnTo>
                                  <a:pt x="774" y="993"/>
                                </a:lnTo>
                                <a:lnTo>
                                  <a:pt x="773" y="994"/>
                                </a:lnTo>
                                <a:lnTo>
                                  <a:pt x="771" y="993"/>
                                </a:lnTo>
                                <a:lnTo>
                                  <a:pt x="771" y="991"/>
                                </a:lnTo>
                                <a:lnTo>
                                  <a:pt x="770" y="990"/>
                                </a:lnTo>
                                <a:lnTo>
                                  <a:pt x="768" y="990"/>
                                </a:lnTo>
                                <a:lnTo>
                                  <a:pt x="766" y="991"/>
                                </a:lnTo>
                                <a:lnTo>
                                  <a:pt x="764" y="992"/>
                                </a:lnTo>
                                <a:lnTo>
                                  <a:pt x="763" y="993"/>
                                </a:lnTo>
                                <a:lnTo>
                                  <a:pt x="762" y="994"/>
                                </a:lnTo>
                                <a:lnTo>
                                  <a:pt x="760" y="995"/>
                                </a:lnTo>
                                <a:lnTo>
                                  <a:pt x="759" y="995"/>
                                </a:lnTo>
                                <a:lnTo>
                                  <a:pt x="758" y="997"/>
                                </a:lnTo>
                                <a:lnTo>
                                  <a:pt x="756" y="998"/>
                                </a:lnTo>
                                <a:lnTo>
                                  <a:pt x="754" y="998"/>
                                </a:lnTo>
                                <a:lnTo>
                                  <a:pt x="753" y="999"/>
                                </a:lnTo>
                                <a:lnTo>
                                  <a:pt x="751" y="1000"/>
                                </a:lnTo>
                                <a:lnTo>
                                  <a:pt x="751" y="1002"/>
                                </a:lnTo>
                                <a:lnTo>
                                  <a:pt x="750" y="1002"/>
                                </a:lnTo>
                                <a:lnTo>
                                  <a:pt x="750" y="1003"/>
                                </a:lnTo>
                                <a:lnTo>
                                  <a:pt x="750" y="1004"/>
                                </a:lnTo>
                                <a:lnTo>
                                  <a:pt x="749" y="1005"/>
                                </a:lnTo>
                                <a:lnTo>
                                  <a:pt x="748" y="1005"/>
                                </a:lnTo>
                                <a:lnTo>
                                  <a:pt x="746" y="1007"/>
                                </a:lnTo>
                                <a:lnTo>
                                  <a:pt x="745" y="1008"/>
                                </a:lnTo>
                                <a:lnTo>
                                  <a:pt x="743" y="1008"/>
                                </a:lnTo>
                                <a:lnTo>
                                  <a:pt x="743" y="1006"/>
                                </a:lnTo>
                                <a:lnTo>
                                  <a:pt x="741" y="1004"/>
                                </a:lnTo>
                                <a:lnTo>
                                  <a:pt x="740" y="1004"/>
                                </a:lnTo>
                                <a:lnTo>
                                  <a:pt x="738" y="1006"/>
                                </a:lnTo>
                                <a:lnTo>
                                  <a:pt x="738" y="1007"/>
                                </a:lnTo>
                                <a:lnTo>
                                  <a:pt x="737" y="1008"/>
                                </a:lnTo>
                                <a:lnTo>
                                  <a:pt x="737" y="1009"/>
                                </a:lnTo>
                                <a:lnTo>
                                  <a:pt x="737" y="1010"/>
                                </a:lnTo>
                                <a:lnTo>
                                  <a:pt x="736" y="1011"/>
                                </a:lnTo>
                                <a:lnTo>
                                  <a:pt x="737" y="1013"/>
                                </a:lnTo>
                                <a:lnTo>
                                  <a:pt x="735" y="1013"/>
                                </a:lnTo>
                                <a:lnTo>
                                  <a:pt x="733" y="1012"/>
                                </a:lnTo>
                                <a:lnTo>
                                  <a:pt x="732" y="1011"/>
                                </a:lnTo>
                                <a:lnTo>
                                  <a:pt x="730" y="1012"/>
                                </a:lnTo>
                                <a:lnTo>
                                  <a:pt x="729" y="1012"/>
                                </a:lnTo>
                                <a:lnTo>
                                  <a:pt x="727" y="1013"/>
                                </a:lnTo>
                                <a:lnTo>
                                  <a:pt x="727" y="1013"/>
                                </a:lnTo>
                                <a:lnTo>
                                  <a:pt x="727" y="1015"/>
                                </a:lnTo>
                                <a:lnTo>
                                  <a:pt x="728" y="1016"/>
                                </a:lnTo>
                                <a:lnTo>
                                  <a:pt x="727" y="1017"/>
                                </a:lnTo>
                                <a:lnTo>
                                  <a:pt x="726" y="1017"/>
                                </a:lnTo>
                                <a:lnTo>
                                  <a:pt x="724" y="1017"/>
                                </a:lnTo>
                                <a:lnTo>
                                  <a:pt x="722" y="1018"/>
                                </a:lnTo>
                                <a:lnTo>
                                  <a:pt x="722" y="1019"/>
                                </a:lnTo>
                                <a:lnTo>
                                  <a:pt x="722" y="1020"/>
                                </a:lnTo>
                                <a:lnTo>
                                  <a:pt x="722" y="1021"/>
                                </a:lnTo>
                                <a:lnTo>
                                  <a:pt x="721" y="1022"/>
                                </a:lnTo>
                                <a:lnTo>
                                  <a:pt x="720" y="1022"/>
                                </a:lnTo>
                                <a:lnTo>
                                  <a:pt x="719" y="1022"/>
                                </a:lnTo>
                                <a:lnTo>
                                  <a:pt x="718" y="1024"/>
                                </a:lnTo>
                                <a:lnTo>
                                  <a:pt x="717" y="1025"/>
                                </a:lnTo>
                                <a:lnTo>
                                  <a:pt x="715" y="1026"/>
                                </a:lnTo>
                                <a:lnTo>
                                  <a:pt x="713" y="1026"/>
                                </a:lnTo>
                                <a:lnTo>
                                  <a:pt x="710" y="1026"/>
                                </a:lnTo>
                                <a:lnTo>
                                  <a:pt x="708" y="1027"/>
                                </a:lnTo>
                                <a:lnTo>
                                  <a:pt x="707" y="1028"/>
                                </a:lnTo>
                                <a:lnTo>
                                  <a:pt x="706" y="1030"/>
                                </a:lnTo>
                                <a:lnTo>
                                  <a:pt x="704" y="1031"/>
                                </a:lnTo>
                                <a:lnTo>
                                  <a:pt x="703" y="1031"/>
                                </a:lnTo>
                                <a:lnTo>
                                  <a:pt x="701" y="1031"/>
                                </a:lnTo>
                                <a:lnTo>
                                  <a:pt x="700" y="1031"/>
                                </a:lnTo>
                                <a:lnTo>
                                  <a:pt x="698" y="1032"/>
                                </a:lnTo>
                                <a:lnTo>
                                  <a:pt x="697" y="1033"/>
                                </a:lnTo>
                                <a:lnTo>
                                  <a:pt x="695" y="1034"/>
                                </a:lnTo>
                                <a:lnTo>
                                  <a:pt x="694" y="1034"/>
                                </a:lnTo>
                                <a:lnTo>
                                  <a:pt x="692" y="1033"/>
                                </a:lnTo>
                                <a:lnTo>
                                  <a:pt x="690" y="1032"/>
                                </a:lnTo>
                                <a:lnTo>
                                  <a:pt x="689" y="1033"/>
                                </a:lnTo>
                                <a:lnTo>
                                  <a:pt x="688" y="1035"/>
                                </a:lnTo>
                                <a:lnTo>
                                  <a:pt x="688" y="1036"/>
                                </a:lnTo>
                                <a:lnTo>
                                  <a:pt x="688" y="1036"/>
                                </a:lnTo>
                                <a:lnTo>
                                  <a:pt x="689" y="1037"/>
                                </a:lnTo>
                                <a:lnTo>
                                  <a:pt x="689" y="1039"/>
                                </a:lnTo>
                                <a:lnTo>
                                  <a:pt x="689" y="1039"/>
                                </a:lnTo>
                                <a:lnTo>
                                  <a:pt x="688" y="1040"/>
                                </a:lnTo>
                                <a:lnTo>
                                  <a:pt x="686" y="1040"/>
                                </a:lnTo>
                                <a:lnTo>
                                  <a:pt x="685" y="1039"/>
                                </a:lnTo>
                                <a:lnTo>
                                  <a:pt x="684" y="1038"/>
                                </a:lnTo>
                                <a:lnTo>
                                  <a:pt x="683" y="1036"/>
                                </a:lnTo>
                                <a:lnTo>
                                  <a:pt x="681" y="1036"/>
                                </a:lnTo>
                                <a:lnTo>
                                  <a:pt x="679" y="1037"/>
                                </a:lnTo>
                                <a:lnTo>
                                  <a:pt x="675" y="1038"/>
                                </a:lnTo>
                                <a:lnTo>
                                  <a:pt x="674" y="1039"/>
                                </a:lnTo>
                                <a:lnTo>
                                  <a:pt x="674" y="1040"/>
                                </a:lnTo>
                                <a:lnTo>
                                  <a:pt x="674" y="1041"/>
                                </a:lnTo>
                                <a:lnTo>
                                  <a:pt x="674" y="1041"/>
                                </a:lnTo>
                                <a:lnTo>
                                  <a:pt x="673" y="1043"/>
                                </a:lnTo>
                                <a:lnTo>
                                  <a:pt x="671" y="1041"/>
                                </a:lnTo>
                                <a:lnTo>
                                  <a:pt x="671" y="1041"/>
                                </a:lnTo>
                                <a:lnTo>
                                  <a:pt x="670" y="1041"/>
                                </a:lnTo>
                                <a:lnTo>
                                  <a:pt x="670" y="1043"/>
                                </a:lnTo>
                                <a:lnTo>
                                  <a:pt x="670" y="1044"/>
                                </a:lnTo>
                                <a:lnTo>
                                  <a:pt x="669" y="1045"/>
                                </a:lnTo>
                                <a:lnTo>
                                  <a:pt x="668" y="1045"/>
                                </a:lnTo>
                                <a:lnTo>
                                  <a:pt x="667" y="1045"/>
                                </a:lnTo>
                                <a:lnTo>
                                  <a:pt x="665" y="1045"/>
                                </a:lnTo>
                                <a:lnTo>
                                  <a:pt x="664" y="1048"/>
                                </a:lnTo>
                                <a:lnTo>
                                  <a:pt x="663" y="1049"/>
                                </a:lnTo>
                                <a:lnTo>
                                  <a:pt x="662" y="1049"/>
                                </a:lnTo>
                                <a:lnTo>
                                  <a:pt x="661" y="1051"/>
                                </a:lnTo>
                                <a:lnTo>
                                  <a:pt x="661" y="1051"/>
                                </a:lnTo>
                                <a:lnTo>
                                  <a:pt x="660" y="1051"/>
                                </a:lnTo>
                                <a:lnTo>
                                  <a:pt x="660" y="1052"/>
                                </a:lnTo>
                                <a:lnTo>
                                  <a:pt x="659" y="1053"/>
                                </a:lnTo>
                                <a:lnTo>
                                  <a:pt x="656" y="1054"/>
                                </a:lnTo>
                                <a:lnTo>
                                  <a:pt x="655" y="1055"/>
                                </a:lnTo>
                                <a:lnTo>
                                  <a:pt x="653" y="1055"/>
                                </a:lnTo>
                                <a:lnTo>
                                  <a:pt x="651" y="1055"/>
                                </a:lnTo>
                                <a:lnTo>
                                  <a:pt x="650" y="1056"/>
                                </a:lnTo>
                                <a:lnTo>
                                  <a:pt x="648" y="1056"/>
                                </a:lnTo>
                                <a:lnTo>
                                  <a:pt x="646" y="1057"/>
                                </a:lnTo>
                                <a:lnTo>
                                  <a:pt x="645" y="1057"/>
                                </a:lnTo>
                                <a:lnTo>
                                  <a:pt x="642" y="1056"/>
                                </a:lnTo>
                                <a:lnTo>
                                  <a:pt x="642" y="1056"/>
                                </a:lnTo>
                                <a:lnTo>
                                  <a:pt x="641" y="1056"/>
                                </a:lnTo>
                                <a:lnTo>
                                  <a:pt x="641" y="1058"/>
                                </a:lnTo>
                                <a:lnTo>
                                  <a:pt x="640" y="1061"/>
                                </a:lnTo>
                                <a:lnTo>
                                  <a:pt x="638" y="1061"/>
                                </a:lnTo>
                                <a:lnTo>
                                  <a:pt x="636" y="1059"/>
                                </a:lnTo>
                                <a:lnTo>
                                  <a:pt x="635" y="1059"/>
                                </a:lnTo>
                                <a:lnTo>
                                  <a:pt x="633" y="1059"/>
                                </a:lnTo>
                                <a:lnTo>
                                  <a:pt x="631" y="1059"/>
                                </a:lnTo>
                                <a:lnTo>
                                  <a:pt x="630" y="1061"/>
                                </a:lnTo>
                                <a:lnTo>
                                  <a:pt x="629" y="1061"/>
                                </a:lnTo>
                                <a:lnTo>
                                  <a:pt x="627" y="1059"/>
                                </a:lnTo>
                                <a:lnTo>
                                  <a:pt x="626" y="1057"/>
                                </a:lnTo>
                                <a:lnTo>
                                  <a:pt x="625" y="1056"/>
                                </a:lnTo>
                                <a:lnTo>
                                  <a:pt x="624" y="1054"/>
                                </a:lnTo>
                                <a:lnTo>
                                  <a:pt x="622" y="1055"/>
                                </a:lnTo>
                                <a:lnTo>
                                  <a:pt x="621" y="1055"/>
                                </a:lnTo>
                                <a:lnTo>
                                  <a:pt x="620" y="1055"/>
                                </a:lnTo>
                                <a:lnTo>
                                  <a:pt x="619" y="1055"/>
                                </a:lnTo>
                                <a:lnTo>
                                  <a:pt x="618" y="1054"/>
                                </a:lnTo>
                                <a:lnTo>
                                  <a:pt x="616" y="1052"/>
                                </a:lnTo>
                                <a:lnTo>
                                  <a:pt x="615" y="1051"/>
                                </a:lnTo>
                                <a:lnTo>
                                  <a:pt x="614" y="1050"/>
                                </a:lnTo>
                                <a:lnTo>
                                  <a:pt x="613" y="1049"/>
                                </a:lnTo>
                                <a:lnTo>
                                  <a:pt x="612" y="1048"/>
                                </a:lnTo>
                                <a:lnTo>
                                  <a:pt x="611" y="1048"/>
                                </a:lnTo>
                                <a:lnTo>
                                  <a:pt x="609" y="1047"/>
                                </a:lnTo>
                                <a:lnTo>
                                  <a:pt x="608" y="1046"/>
                                </a:lnTo>
                                <a:lnTo>
                                  <a:pt x="608" y="1044"/>
                                </a:lnTo>
                                <a:lnTo>
                                  <a:pt x="606" y="1042"/>
                                </a:lnTo>
                                <a:lnTo>
                                  <a:pt x="604" y="1041"/>
                                </a:lnTo>
                                <a:lnTo>
                                  <a:pt x="603" y="1039"/>
                                </a:lnTo>
                                <a:lnTo>
                                  <a:pt x="601" y="1039"/>
                                </a:lnTo>
                                <a:lnTo>
                                  <a:pt x="600" y="1037"/>
                                </a:lnTo>
                                <a:lnTo>
                                  <a:pt x="600" y="1036"/>
                                </a:lnTo>
                                <a:lnTo>
                                  <a:pt x="600" y="1034"/>
                                </a:lnTo>
                                <a:lnTo>
                                  <a:pt x="598" y="1033"/>
                                </a:lnTo>
                                <a:lnTo>
                                  <a:pt x="596" y="1033"/>
                                </a:lnTo>
                                <a:lnTo>
                                  <a:pt x="595" y="1032"/>
                                </a:lnTo>
                                <a:lnTo>
                                  <a:pt x="593" y="1031"/>
                                </a:lnTo>
                                <a:lnTo>
                                  <a:pt x="592" y="1030"/>
                                </a:lnTo>
                                <a:lnTo>
                                  <a:pt x="591" y="1029"/>
                                </a:lnTo>
                                <a:lnTo>
                                  <a:pt x="591" y="1026"/>
                                </a:lnTo>
                                <a:lnTo>
                                  <a:pt x="590" y="1025"/>
                                </a:lnTo>
                                <a:lnTo>
                                  <a:pt x="589" y="1023"/>
                                </a:lnTo>
                                <a:lnTo>
                                  <a:pt x="588" y="1022"/>
                                </a:lnTo>
                                <a:lnTo>
                                  <a:pt x="587" y="1020"/>
                                </a:lnTo>
                                <a:lnTo>
                                  <a:pt x="585" y="1018"/>
                                </a:lnTo>
                                <a:lnTo>
                                  <a:pt x="582" y="1018"/>
                                </a:lnTo>
                                <a:lnTo>
                                  <a:pt x="580" y="1018"/>
                                </a:lnTo>
                                <a:lnTo>
                                  <a:pt x="577" y="1018"/>
                                </a:lnTo>
                                <a:lnTo>
                                  <a:pt x="575" y="1017"/>
                                </a:lnTo>
                                <a:lnTo>
                                  <a:pt x="574" y="1017"/>
                                </a:lnTo>
                                <a:lnTo>
                                  <a:pt x="573" y="1016"/>
                                </a:lnTo>
                                <a:lnTo>
                                  <a:pt x="571" y="1015"/>
                                </a:lnTo>
                                <a:lnTo>
                                  <a:pt x="571" y="1014"/>
                                </a:lnTo>
                                <a:lnTo>
                                  <a:pt x="571" y="1013"/>
                                </a:lnTo>
                                <a:lnTo>
                                  <a:pt x="570" y="1013"/>
                                </a:lnTo>
                                <a:lnTo>
                                  <a:pt x="568" y="1013"/>
                                </a:lnTo>
                                <a:lnTo>
                                  <a:pt x="567" y="1014"/>
                                </a:lnTo>
                                <a:lnTo>
                                  <a:pt x="565" y="1014"/>
                                </a:lnTo>
                                <a:lnTo>
                                  <a:pt x="563" y="1013"/>
                                </a:lnTo>
                                <a:lnTo>
                                  <a:pt x="562" y="1013"/>
                                </a:lnTo>
                                <a:lnTo>
                                  <a:pt x="560" y="1011"/>
                                </a:lnTo>
                                <a:lnTo>
                                  <a:pt x="559" y="1009"/>
                                </a:lnTo>
                                <a:lnTo>
                                  <a:pt x="557" y="1009"/>
                                </a:lnTo>
                                <a:lnTo>
                                  <a:pt x="556" y="1008"/>
                                </a:lnTo>
                                <a:lnTo>
                                  <a:pt x="555" y="1007"/>
                                </a:lnTo>
                                <a:lnTo>
                                  <a:pt x="553" y="1006"/>
                                </a:lnTo>
                                <a:lnTo>
                                  <a:pt x="551" y="1005"/>
                                </a:lnTo>
                                <a:lnTo>
                                  <a:pt x="549" y="1005"/>
                                </a:lnTo>
                                <a:lnTo>
                                  <a:pt x="548" y="1005"/>
                                </a:lnTo>
                                <a:lnTo>
                                  <a:pt x="547" y="1005"/>
                                </a:lnTo>
                                <a:lnTo>
                                  <a:pt x="546" y="1006"/>
                                </a:lnTo>
                                <a:lnTo>
                                  <a:pt x="545" y="1006"/>
                                </a:lnTo>
                                <a:lnTo>
                                  <a:pt x="543" y="1006"/>
                                </a:lnTo>
                                <a:lnTo>
                                  <a:pt x="542" y="1006"/>
                                </a:lnTo>
                                <a:lnTo>
                                  <a:pt x="541" y="1006"/>
                                </a:lnTo>
                                <a:lnTo>
                                  <a:pt x="541" y="1007"/>
                                </a:lnTo>
                                <a:lnTo>
                                  <a:pt x="540" y="1009"/>
                                </a:lnTo>
                                <a:lnTo>
                                  <a:pt x="539" y="1010"/>
                                </a:lnTo>
                                <a:lnTo>
                                  <a:pt x="539" y="1012"/>
                                </a:lnTo>
                                <a:lnTo>
                                  <a:pt x="538" y="1014"/>
                                </a:lnTo>
                                <a:lnTo>
                                  <a:pt x="538" y="1015"/>
                                </a:lnTo>
                                <a:lnTo>
                                  <a:pt x="537" y="1016"/>
                                </a:lnTo>
                                <a:lnTo>
                                  <a:pt x="537" y="1016"/>
                                </a:lnTo>
                                <a:lnTo>
                                  <a:pt x="536" y="1016"/>
                                </a:lnTo>
                                <a:lnTo>
                                  <a:pt x="533" y="1016"/>
                                </a:lnTo>
                                <a:lnTo>
                                  <a:pt x="532" y="1016"/>
                                </a:lnTo>
                                <a:lnTo>
                                  <a:pt x="531" y="1014"/>
                                </a:lnTo>
                                <a:lnTo>
                                  <a:pt x="530" y="1012"/>
                                </a:lnTo>
                                <a:lnTo>
                                  <a:pt x="529" y="1011"/>
                                </a:lnTo>
                                <a:lnTo>
                                  <a:pt x="527" y="1010"/>
                                </a:lnTo>
                                <a:lnTo>
                                  <a:pt x="526" y="1009"/>
                                </a:lnTo>
                                <a:lnTo>
                                  <a:pt x="525" y="1007"/>
                                </a:lnTo>
                                <a:lnTo>
                                  <a:pt x="525" y="1005"/>
                                </a:lnTo>
                                <a:lnTo>
                                  <a:pt x="525" y="1003"/>
                                </a:lnTo>
                                <a:lnTo>
                                  <a:pt x="524" y="1002"/>
                                </a:lnTo>
                                <a:lnTo>
                                  <a:pt x="523" y="1000"/>
                                </a:lnTo>
                                <a:lnTo>
                                  <a:pt x="521" y="1000"/>
                                </a:lnTo>
                                <a:lnTo>
                                  <a:pt x="520" y="999"/>
                                </a:lnTo>
                                <a:lnTo>
                                  <a:pt x="518" y="998"/>
                                </a:lnTo>
                                <a:lnTo>
                                  <a:pt x="516" y="997"/>
                                </a:lnTo>
                                <a:lnTo>
                                  <a:pt x="514" y="997"/>
                                </a:lnTo>
                                <a:lnTo>
                                  <a:pt x="512" y="997"/>
                                </a:lnTo>
                                <a:lnTo>
                                  <a:pt x="510" y="997"/>
                                </a:lnTo>
                                <a:lnTo>
                                  <a:pt x="509" y="997"/>
                                </a:lnTo>
                                <a:lnTo>
                                  <a:pt x="507" y="996"/>
                                </a:lnTo>
                                <a:lnTo>
                                  <a:pt x="506" y="995"/>
                                </a:lnTo>
                                <a:lnTo>
                                  <a:pt x="505" y="995"/>
                                </a:lnTo>
                                <a:lnTo>
                                  <a:pt x="503" y="993"/>
                                </a:lnTo>
                                <a:lnTo>
                                  <a:pt x="501" y="992"/>
                                </a:lnTo>
                                <a:lnTo>
                                  <a:pt x="500" y="991"/>
                                </a:lnTo>
                                <a:lnTo>
                                  <a:pt x="499" y="989"/>
                                </a:lnTo>
                                <a:lnTo>
                                  <a:pt x="498" y="987"/>
                                </a:lnTo>
                                <a:lnTo>
                                  <a:pt x="496" y="986"/>
                                </a:lnTo>
                                <a:lnTo>
                                  <a:pt x="496" y="984"/>
                                </a:lnTo>
                                <a:lnTo>
                                  <a:pt x="496" y="982"/>
                                </a:lnTo>
                                <a:lnTo>
                                  <a:pt x="495" y="980"/>
                                </a:lnTo>
                                <a:lnTo>
                                  <a:pt x="494" y="979"/>
                                </a:lnTo>
                                <a:lnTo>
                                  <a:pt x="494" y="977"/>
                                </a:lnTo>
                                <a:lnTo>
                                  <a:pt x="492" y="976"/>
                                </a:lnTo>
                                <a:lnTo>
                                  <a:pt x="492" y="973"/>
                                </a:lnTo>
                                <a:lnTo>
                                  <a:pt x="492" y="972"/>
                                </a:lnTo>
                                <a:lnTo>
                                  <a:pt x="492" y="971"/>
                                </a:lnTo>
                                <a:lnTo>
                                  <a:pt x="493" y="970"/>
                                </a:lnTo>
                                <a:lnTo>
                                  <a:pt x="493" y="970"/>
                                </a:lnTo>
                                <a:lnTo>
                                  <a:pt x="494" y="968"/>
                                </a:lnTo>
                                <a:lnTo>
                                  <a:pt x="495" y="967"/>
                                </a:lnTo>
                                <a:lnTo>
                                  <a:pt x="496" y="966"/>
                                </a:lnTo>
                                <a:lnTo>
                                  <a:pt x="496" y="965"/>
                                </a:lnTo>
                                <a:lnTo>
                                  <a:pt x="497" y="964"/>
                                </a:lnTo>
                                <a:lnTo>
                                  <a:pt x="498" y="962"/>
                                </a:lnTo>
                                <a:lnTo>
                                  <a:pt x="499" y="960"/>
                                </a:lnTo>
                                <a:lnTo>
                                  <a:pt x="500" y="957"/>
                                </a:lnTo>
                                <a:lnTo>
                                  <a:pt x="499" y="955"/>
                                </a:lnTo>
                                <a:lnTo>
                                  <a:pt x="498" y="954"/>
                                </a:lnTo>
                                <a:lnTo>
                                  <a:pt x="495" y="953"/>
                                </a:lnTo>
                                <a:lnTo>
                                  <a:pt x="493" y="952"/>
                                </a:lnTo>
                                <a:lnTo>
                                  <a:pt x="491" y="952"/>
                                </a:lnTo>
                                <a:lnTo>
                                  <a:pt x="489" y="952"/>
                                </a:lnTo>
                                <a:lnTo>
                                  <a:pt x="487" y="952"/>
                                </a:lnTo>
                                <a:lnTo>
                                  <a:pt x="485" y="952"/>
                                </a:lnTo>
                                <a:lnTo>
                                  <a:pt x="483" y="951"/>
                                </a:lnTo>
                                <a:lnTo>
                                  <a:pt x="481" y="951"/>
                                </a:lnTo>
                                <a:lnTo>
                                  <a:pt x="479" y="950"/>
                                </a:lnTo>
                                <a:lnTo>
                                  <a:pt x="478" y="950"/>
                                </a:lnTo>
                                <a:lnTo>
                                  <a:pt x="476" y="950"/>
                                </a:lnTo>
                                <a:lnTo>
                                  <a:pt x="474" y="949"/>
                                </a:lnTo>
                                <a:lnTo>
                                  <a:pt x="472" y="948"/>
                                </a:lnTo>
                                <a:lnTo>
                                  <a:pt x="471" y="948"/>
                                </a:lnTo>
                                <a:lnTo>
                                  <a:pt x="469" y="946"/>
                                </a:lnTo>
                                <a:lnTo>
                                  <a:pt x="467" y="945"/>
                                </a:lnTo>
                                <a:lnTo>
                                  <a:pt x="466" y="943"/>
                                </a:lnTo>
                                <a:lnTo>
                                  <a:pt x="464" y="941"/>
                                </a:lnTo>
                                <a:lnTo>
                                  <a:pt x="462" y="941"/>
                                </a:lnTo>
                                <a:lnTo>
                                  <a:pt x="461" y="941"/>
                                </a:lnTo>
                                <a:lnTo>
                                  <a:pt x="460" y="940"/>
                                </a:lnTo>
                                <a:lnTo>
                                  <a:pt x="459" y="941"/>
                                </a:lnTo>
                                <a:lnTo>
                                  <a:pt x="456" y="940"/>
                                </a:lnTo>
                                <a:lnTo>
                                  <a:pt x="453" y="941"/>
                                </a:lnTo>
                                <a:lnTo>
                                  <a:pt x="451" y="941"/>
                                </a:lnTo>
                                <a:lnTo>
                                  <a:pt x="450" y="940"/>
                                </a:lnTo>
                                <a:lnTo>
                                  <a:pt x="449" y="938"/>
                                </a:lnTo>
                                <a:lnTo>
                                  <a:pt x="447" y="936"/>
                                </a:lnTo>
                                <a:lnTo>
                                  <a:pt x="446" y="934"/>
                                </a:lnTo>
                                <a:lnTo>
                                  <a:pt x="443" y="933"/>
                                </a:lnTo>
                                <a:lnTo>
                                  <a:pt x="441" y="933"/>
                                </a:lnTo>
                                <a:lnTo>
                                  <a:pt x="439" y="934"/>
                                </a:lnTo>
                                <a:lnTo>
                                  <a:pt x="436" y="933"/>
                                </a:lnTo>
                                <a:lnTo>
                                  <a:pt x="433" y="934"/>
                                </a:lnTo>
                                <a:lnTo>
                                  <a:pt x="430" y="934"/>
                                </a:lnTo>
                                <a:lnTo>
                                  <a:pt x="429" y="933"/>
                                </a:lnTo>
                                <a:lnTo>
                                  <a:pt x="427" y="933"/>
                                </a:lnTo>
                                <a:lnTo>
                                  <a:pt x="426" y="933"/>
                                </a:lnTo>
                                <a:lnTo>
                                  <a:pt x="422" y="933"/>
                                </a:lnTo>
                                <a:lnTo>
                                  <a:pt x="420" y="932"/>
                                </a:lnTo>
                                <a:lnTo>
                                  <a:pt x="418" y="931"/>
                                </a:lnTo>
                                <a:lnTo>
                                  <a:pt x="417" y="930"/>
                                </a:lnTo>
                                <a:lnTo>
                                  <a:pt x="416" y="928"/>
                                </a:lnTo>
                                <a:lnTo>
                                  <a:pt x="415" y="926"/>
                                </a:lnTo>
                                <a:lnTo>
                                  <a:pt x="412" y="925"/>
                                </a:lnTo>
                                <a:lnTo>
                                  <a:pt x="410" y="926"/>
                                </a:lnTo>
                                <a:lnTo>
                                  <a:pt x="408" y="926"/>
                                </a:lnTo>
                                <a:lnTo>
                                  <a:pt x="407" y="926"/>
                                </a:lnTo>
                                <a:lnTo>
                                  <a:pt x="405" y="925"/>
                                </a:lnTo>
                                <a:lnTo>
                                  <a:pt x="403" y="925"/>
                                </a:lnTo>
                                <a:lnTo>
                                  <a:pt x="402" y="925"/>
                                </a:lnTo>
                                <a:lnTo>
                                  <a:pt x="401" y="925"/>
                                </a:lnTo>
                                <a:lnTo>
                                  <a:pt x="401" y="926"/>
                                </a:lnTo>
                                <a:lnTo>
                                  <a:pt x="401" y="926"/>
                                </a:lnTo>
                                <a:lnTo>
                                  <a:pt x="399" y="927"/>
                                </a:lnTo>
                                <a:lnTo>
                                  <a:pt x="398" y="927"/>
                                </a:lnTo>
                                <a:lnTo>
                                  <a:pt x="396" y="927"/>
                                </a:lnTo>
                                <a:lnTo>
                                  <a:pt x="395" y="925"/>
                                </a:lnTo>
                                <a:lnTo>
                                  <a:pt x="393" y="925"/>
                                </a:lnTo>
                                <a:lnTo>
                                  <a:pt x="391" y="925"/>
                                </a:lnTo>
                                <a:lnTo>
                                  <a:pt x="390" y="923"/>
                                </a:lnTo>
                                <a:lnTo>
                                  <a:pt x="388" y="921"/>
                                </a:lnTo>
                                <a:lnTo>
                                  <a:pt x="388" y="920"/>
                                </a:lnTo>
                                <a:lnTo>
                                  <a:pt x="387" y="919"/>
                                </a:lnTo>
                                <a:lnTo>
                                  <a:pt x="384" y="919"/>
                                </a:lnTo>
                                <a:lnTo>
                                  <a:pt x="383" y="921"/>
                                </a:lnTo>
                                <a:lnTo>
                                  <a:pt x="381" y="920"/>
                                </a:lnTo>
                                <a:lnTo>
                                  <a:pt x="379" y="920"/>
                                </a:lnTo>
                                <a:lnTo>
                                  <a:pt x="377" y="920"/>
                                </a:lnTo>
                                <a:lnTo>
                                  <a:pt x="375" y="921"/>
                                </a:lnTo>
                                <a:lnTo>
                                  <a:pt x="373" y="921"/>
                                </a:lnTo>
                                <a:lnTo>
                                  <a:pt x="371" y="921"/>
                                </a:lnTo>
                                <a:lnTo>
                                  <a:pt x="369" y="921"/>
                                </a:lnTo>
                                <a:lnTo>
                                  <a:pt x="368" y="923"/>
                                </a:lnTo>
                                <a:lnTo>
                                  <a:pt x="368" y="923"/>
                                </a:lnTo>
                                <a:lnTo>
                                  <a:pt x="368" y="925"/>
                                </a:lnTo>
                                <a:lnTo>
                                  <a:pt x="367" y="926"/>
                                </a:lnTo>
                                <a:lnTo>
                                  <a:pt x="366" y="926"/>
                                </a:lnTo>
                                <a:lnTo>
                                  <a:pt x="366" y="928"/>
                                </a:lnTo>
                                <a:lnTo>
                                  <a:pt x="366" y="929"/>
                                </a:lnTo>
                                <a:lnTo>
                                  <a:pt x="367" y="930"/>
                                </a:lnTo>
                                <a:lnTo>
                                  <a:pt x="367" y="931"/>
                                </a:lnTo>
                                <a:lnTo>
                                  <a:pt x="367" y="932"/>
                                </a:lnTo>
                                <a:lnTo>
                                  <a:pt x="366" y="932"/>
                                </a:lnTo>
                                <a:lnTo>
                                  <a:pt x="365" y="933"/>
                                </a:lnTo>
                                <a:lnTo>
                                  <a:pt x="363" y="933"/>
                                </a:lnTo>
                                <a:lnTo>
                                  <a:pt x="361" y="932"/>
                                </a:lnTo>
                                <a:lnTo>
                                  <a:pt x="359" y="931"/>
                                </a:lnTo>
                                <a:lnTo>
                                  <a:pt x="359" y="930"/>
                                </a:lnTo>
                                <a:lnTo>
                                  <a:pt x="357" y="928"/>
                                </a:lnTo>
                                <a:lnTo>
                                  <a:pt x="356" y="926"/>
                                </a:lnTo>
                                <a:lnTo>
                                  <a:pt x="354" y="924"/>
                                </a:lnTo>
                                <a:lnTo>
                                  <a:pt x="353" y="923"/>
                                </a:lnTo>
                                <a:lnTo>
                                  <a:pt x="352" y="923"/>
                                </a:lnTo>
                                <a:lnTo>
                                  <a:pt x="350" y="922"/>
                                </a:lnTo>
                                <a:lnTo>
                                  <a:pt x="348" y="921"/>
                                </a:lnTo>
                                <a:lnTo>
                                  <a:pt x="347" y="919"/>
                                </a:lnTo>
                                <a:lnTo>
                                  <a:pt x="344" y="919"/>
                                </a:lnTo>
                                <a:lnTo>
                                  <a:pt x="342" y="918"/>
                                </a:lnTo>
                                <a:lnTo>
                                  <a:pt x="340" y="919"/>
                                </a:lnTo>
                                <a:lnTo>
                                  <a:pt x="338" y="920"/>
                                </a:lnTo>
                                <a:lnTo>
                                  <a:pt x="336" y="920"/>
                                </a:lnTo>
                                <a:lnTo>
                                  <a:pt x="334" y="920"/>
                                </a:lnTo>
                                <a:lnTo>
                                  <a:pt x="332" y="920"/>
                                </a:lnTo>
                                <a:lnTo>
                                  <a:pt x="330" y="919"/>
                                </a:lnTo>
                                <a:lnTo>
                                  <a:pt x="329" y="918"/>
                                </a:lnTo>
                                <a:lnTo>
                                  <a:pt x="328" y="916"/>
                                </a:lnTo>
                                <a:lnTo>
                                  <a:pt x="327" y="914"/>
                                </a:lnTo>
                                <a:lnTo>
                                  <a:pt x="326" y="913"/>
                                </a:lnTo>
                                <a:lnTo>
                                  <a:pt x="325" y="912"/>
                                </a:lnTo>
                                <a:lnTo>
                                  <a:pt x="325" y="910"/>
                                </a:lnTo>
                                <a:lnTo>
                                  <a:pt x="324" y="908"/>
                                </a:lnTo>
                                <a:lnTo>
                                  <a:pt x="325" y="907"/>
                                </a:lnTo>
                                <a:lnTo>
                                  <a:pt x="325" y="907"/>
                                </a:lnTo>
                                <a:lnTo>
                                  <a:pt x="326" y="906"/>
                                </a:lnTo>
                                <a:lnTo>
                                  <a:pt x="327" y="904"/>
                                </a:lnTo>
                                <a:lnTo>
                                  <a:pt x="328" y="901"/>
                                </a:lnTo>
                                <a:lnTo>
                                  <a:pt x="329" y="900"/>
                                </a:lnTo>
                                <a:lnTo>
                                  <a:pt x="330" y="898"/>
                                </a:lnTo>
                                <a:lnTo>
                                  <a:pt x="330" y="897"/>
                                </a:lnTo>
                                <a:lnTo>
                                  <a:pt x="331" y="894"/>
                                </a:lnTo>
                                <a:lnTo>
                                  <a:pt x="330" y="893"/>
                                </a:lnTo>
                                <a:lnTo>
                                  <a:pt x="330" y="892"/>
                                </a:lnTo>
                                <a:lnTo>
                                  <a:pt x="330" y="892"/>
                                </a:lnTo>
                                <a:lnTo>
                                  <a:pt x="329" y="890"/>
                                </a:lnTo>
                                <a:lnTo>
                                  <a:pt x="328" y="889"/>
                                </a:lnTo>
                                <a:lnTo>
                                  <a:pt x="326" y="887"/>
                                </a:lnTo>
                                <a:lnTo>
                                  <a:pt x="324" y="889"/>
                                </a:lnTo>
                                <a:lnTo>
                                  <a:pt x="322" y="889"/>
                                </a:lnTo>
                                <a:lnTo>
                                  <a:pt x="320" y="888"/>
                                </a:lnTo>
                                <a:lnTo>
                                  <a:pt x="318" y="888"/>
                                </a:lnTo>
                                <a:lnTo>
                                  <a:pt x="316" y="887"/>
                                </a:lnTo>
                                <a:lnTo>
                                  <a:pt x="313" y="888"/>
                                </a:lnTo>
                                <a:lnTo>
                                  <a:pt x="312" y="888"/>
                                </a:lnTo>
                                <a:lnTo>
                                  <a:pt x="309" y="888"/>
                                </a:lnTo>
                                <a:lnTo>
                                  <a:pt x="308" y="890"/>
                                </a:lnTo>
                                <a:lnTo>
                                  <a:pt x="307" y="892"/>
                                </a:lnTo>
                                <a:lnTo>
                                  <a:pt x="306" y="894"/>
                                </a:lnTo>
                                <a:lnTo>
                                  <a:pt x="305" y="895"/>
                                </a:lnTo>
                                <a:lnTo>
                                  <a:pt x="304" y="895"/>
                                </a:lnTo>
                                <a:lnTo>
                                  <a:pt x="303" y="896"/>
                                </a:lnTo>
                                <a:lnTo>
                                  <a:pt x="300" y="895"/>
                                </a:lnTo>
                                <a:lnTo>
                                  <a:pt x="300" y="895"/>
                                </a:lnTo>
                                <a:lnTo>
                                  <a:pt x="299" y="894"/>
                                </a:lnTo>
                                <a:lnTo>
                                  <a:pt x="298" y="895"/>
                                </a:lnTo>
                                <a:lnTo>
                                  <a:pt x="296" y="895"/>
                                </a:lnTo>
                                <a:lnTo>
                                  <a:pt x="294" y="894"/>
                                </a:lnTo>
                                <a:lnTo>
                                  <a:pt x="292" y="893"/>
                                </a:lnTo>
                                <a:lnTo>
                                  <a:pt x="291" y="892"/>
                                </a:lnTo>
                                <a:lnTo>
                                  <a:pt x="290" y="890"/>
                                </a:lnTo>
                                <a:lnTo>
                                  <a:pt x="289" y="887"/>
                                </a:lnTo>
                                <a:lnTo>
                                  <a:pt x="289" y="886"/>
                                </a:lnTo>
                                <a:lnTo>
                                  <a:pt x="288" y="885"/>
                                </a:lnTo>
                                <a:lnTo>
                                  <a:pt x="287" y="883"/>
                                </a:lnTo>
                                <a:lnTo>
                                  <a:pt x="286" y="882"/>
                                </a:lnTo>
                                <a:lnTo>
                                  <a:pt x="285" y="881"/>
                                </a:lnTo>
                                <a:lnTo>
                                  <a:pt x="285" y="880"/>
                                </a:lnTo>
                                <a:lnTo>
                                  <a:pt x="284" y="878"/>
                                </a:lnTo>
                                <a:lnTo>
                                  <a:pt x="284" y="876"/>
                                </a:lnTo>
                                <a:lnTo>
                                  <a:pt x="283" y="875"/>
                                </a:lnTo>
                                <a:lnTo>
                                  <a:pt x="282" y="876"/>
                                </a:lnTo>
                                <a:lnTo>
                                  <a:pt x="280" y="877"/>
                                </a:lnTo>
                                <a:lnTo>
                                  <a:pt x="279" y="878"/>
                                </a:lnTo>
                                <a:lnTo>
                                  <a:pt x="278" y="877"/>
                                </a:lnTo>
                                <a:lnTo>
                                  <a:pt x="276" y="877"/>
                                </a:lnTo>
                                <a:lnTo>
                                  <a:pt x="275" y="877"/>
                                </a:lnTo>
                                <a:lnTo>
                                  <a:pt x="273" y="875"/>
                                </a:lnTo>
                                <a:lnTo>
                                  <a:pt x="272" y="874"/>
                                </a:lnTo>
                                <a:lnTo>
                                  <a:pt x="270" y="872"/>
                                </a:lnTo>
                                <a:lnTo>
                                  <a:pt x="271" y="870"/>
                                </a:lnTo>
                                <a:lnTo>
                                  <a:pt x="270" y="869"/>
                                </a:lnTo>
                                <a:lnTo>
                                  <a:pt x="268" y="868"/>
                                </a:lnTo>
                                <a:lnTo>
                                  <a:pt x="268" y="866"/>
                                </a:lnTo>
                                <a:lnTo>
                                  <a:pt x="268" y="864"/>
                                </a:lnTo>
                                <a:lnTo>
                                  <a:pt x="269" y="862"/>
                                </a:lnTo>
                                <a:lnTo>
                                  <a:pt x="268" y="860"/>
                                </a:lnTo>
                                <a:lnTo>
                                  <a:pt x="267" y="859"/>
                                </a:lnTo>
                                <a:lnTo>
                                  <a:pt x="266" y="857"/>
                                </a:lnTo>
                                <a:lnTo>
                                  <a:pt x="264" y="856"/>
                                </a:lnTo>
                                <a:lnTo>
                                  <a:pt x="263" y="855"/>
                                </a:lnTo>
                                <a:lnTo>
                                  <a:pt x="264" y="853"/>
                                </a:lnTo>
                                <a:lnTo>
                                  <a:pt x="264" y="852"/>
                                </a:lnTo>
                                <a:lnTo>
                                  <a:pt x="266" y="851"/>
                                </a:lnTo>
                                <a:lnTo>
                                  <a:pt x="267" y="850"/>
                                </a:lnTo>
                                <a:lnTo>
                                  <a:pt x="267" y="850"/>
                                </a:lnTo>
                                <a:lnTo>
                                  <a:pt x="268" y="850"/>
                                </a:lnTo>
                                <a:lnTo>
                                  <a:pt x="269" y="849"/>
                                </a:lnTo>
                                <a:lnTo>
                                  <a:pt x="269" y="848"/>
                                </a:lnTo>
                                <a:lnTo>
                                  <a:pt x="269" y="846"/>
                                </a:lnTo>
                                <a:lnTo>
                                  <a:pt x="269" y="844"/>
                                </a:lnTo>
                                <a:lnTo>
                                  <a:pt x="270" y="843"/>
                                </a:lnTo>
                                <a:lnTo>
                                  <a:pt x="271" y="842"/>
                                </a:lnTo>
                                <a:lnTo>
                                  <a:pt x="273" y="842"/>
                                </a:lnTo>
                                <a:lnTo>
                                  <a:pt x="273" y="842"/>
                                </a:lnTo>
                                <a:lnTo>
                                  <a:pt x="274" y="840"/>
                                </a:lnTo>
                                <a:lnTo>
                                  <a:pt x="273" y="838"/>
                                </a:lnTo>
                                <a:lnTo>
                                  <a:pt x="271" y="836"/>
                                </a:lnTo>
                                <a:lnTo>
                                  <a:pt x="271" y="835"/>
                                </a:lnTo>
                                <a:lnTo>
                                  <a:pt x="272" y="835"/>
                                </a:lnTo>
                                <a:lnTo>
                                  <a:pt x="273" y="835"/>
                                </a:lnTo>
                                <a:lnTo>
                                  <a:pt x="273" y="834"/>
                                </a:lnTo>
                                <a:lnTo>
                                  <a:pt x="273" y="833"/>
                                </a:lnTo>
                                <a:lnTo>
                                  <a:pt x="273" y="832"/>
                                </a:lnTo>
                                <a:lnTo>
                                  <a:pt x="272" y="830"/>
                                </a:lnTo>
                                <a:lnTo>
                                  <a:pt x="273" y="828"/>
                                </a:lnTo>
                                <a:lnTo>
                                  <a:pt x="273" y="827"/>
                                </a:lnTo>
                                <a:lnTo>
                                  <a:pt x="275" y="826"/>
                                </a:lnTo>
                                <a:lnTo>
                                  <a:pt x="275" y="824"/>
                                </a:lnTo>
                                <a:lnTo>
                                  <a:pt x="276" y="822"/>
                                </a:lnTo>
                                <a:lnTo>
                                  <a:pt x="277" y="821"/>
                                </a:lnTo>
                                <a:lnTo>
                                  <a:pt x="279" y="820"/>
                                </a:lnTo>
                                <a:lnTo>
                                  <a:pt x="279" y="820"/>
                                </a:lnTo>
                                <a:lnTo>
                                  <a:pt x="280" y="819"/>
                                </a:lnTo>
                                <a:lnTo>
                                  <a:pt x="281" y="819"/>
                                </a:lnTo>
                                <a:lnTo>
                                  <a:pt x="282" y="818"/>
                                </a:lnTo>
                                <a:lnTo>
                                  <a:pt x="283" y="818"/>
                                </a:lnTo>
                                <a:lnTo>
                                  <a:pt x="283" y="817"/>
                                </a:lnTo>
                                <a:lnTo>
                                  <a:pt x="284" y="816"/>
                                </a:lnTo>
                                <a:lnTo>
                                  <a:pt x="285" y="815"/>
                                </a:lnTo>
                                <a:lnTo>
                                  <a:pt x="286" y="815"/>
                                </a:lnTo>
                                <a:lnTo>
                                  <a:pt x="287" y="813"/>
                                </a:lnTo>
                                <a:lnTo>
                                  <a:pt x="287" y="813"/>
                                </a:lnTo>
                                <a:lnTo>
                                  <a:pt x="287" y="813"/>
                                </a:lnTo>
                                <a:lnTo>
                                  <a:pt x="287" y="812"/>
                                </a:lnTo>
                                <a:lnTo>
                                  <a:pt x="287" y="812"/>
                                </a:lnTo>
                                <a:lnTo>
                                  <a:pt x="287" y="809"/>
                                </a:lnTo>
                                <a:lnTo>
                                  <a:pt x="287" y="808"/>
                                </a:lnTo>
                                <a:lnTo>
                                  <a:pt x="288" y="806"/>
                                </a:lnTo>
                                <a:lnTo>
                                  <a:pt x="286" y="806"/>
                                </a:lnTo>
                                <a:lnTo>
                                  <a:pt x="284" y="805"/>
                                </a:lnTo>
                                <a:lnTo>
                                  <a:pt x="283" y="805"/>
                                </a:lnTo>
                                <a:lnTo>
                                  <a:pt x="280" y="805"/>
                                </a:lnTo>
                                <a:lnTo>
                                  <a:pt x="278" y="805"/>
                                </a:lnTo>
                                <a:lnTo>
                                  <a:pt x="278" y="807"/>
                                </a:lnTo>
                                <a:lnTo>
                                  <a:pt x="277" y="808"/>
                                </a:lnTo>
                                <a:lnTo>
                                  <a:pt x="276" y="810"/>
                                </a:lnTo>
                                <a:lnTo>
                                  <a:pt x="274" y="811"/>
                                </a:lnTo>
                                <a:lnTo>
                                  <a:pt x="274" y="812"/>
                                </a:lnTo>
                                <a:lnTo>
                                  <a:pt x="273" y="814"/>
                                </a:lnTo>
                                <a:lnTo>
                                  <a:pt x="271" y="815"/>
                                </a:lnTo>
                                <a:lnTo>
                                  <a:pt x="270" y="816"/>
                                </a:lnTo>
                                <a:lnTo>
                                  <a:pt x="269" y="816"/>
                                </a:lnTo>
                                <a:lnTo>
                                  <a:pt x="267" y="817"/>
                                </a:lnTo>
                                <a:lnTo>
                                  <a:pt x="266" y="817"/>
                                </a:lnTo>
                                <a:lnTo>
                                  <a:pt x="264" y="817"/>
                                </a:lnTo>
                                <a:lnTo>
                                  <a:pt x="264" y="815"/>
                                </a:lnTo>
                                <a:lnTo>
                                  <a:pt x="264" y="814"/>
                                </a:lnTo>
                                <a:lnTo>
                                  <a:pt x="264" y="812"/>
                                </a:lnTo>
                                <a:lnTo>
                                  <a:pt x="265" y="810"/>
                                </a:lnTo>
                                <a:lnTo>
                                  <a:pt x="265" y="809"/>
                                </a:lnTo>
                                <a:lnTo>
                                  <a:pt x="264" y="807"/>
                                </a:lnTo>
                                <a:lnTo>
                                  <a:pt x="264" y="806"/>
                                </a:lnTo>
                                <a:lnTo>
                                  <a:pt x="264" y="806"/>
                                </a:lnTo>
                                <a:lnTo>
                                  <a:pt x="263" y="803"/>
                                </a:lnTo>
                                <a:lnTo>
                                  <a:pt x="263" y="801"/>
                                </a:lnTo>
                                <a:lnTo>
                                  <a:pt x="266" y="801"/>
                                </a:lnTo>
                                <a:lnTo>
                                  <a:pt x="268" y="799"/>
                                </a:lnTo>
                                <a:lnTo>
                                  <a:pt x="267" y="798"/>
                                </a:lnTo>
                                <a:lnTo>
                                  <a:pt x="269" y="797"/>
                                </a:lnTo>
                                <a:lnTo>
                                  <a:pt x="270" y="795"/>
                                </a:lnTo>
                                <a:lnTo>
                                  <a:pt x="270" y="793"/>
                                </a:lnTo>
                                <a:lnTo>
                                  <a:pt x="271" y="790"/>
                                </a:lnTo>
                                <a:lnTo>
                                  <a:pt x="271" y="788"/>
                                </a:lnTo>
                                <a:lnTo>
                                  <a:pt x="270" y="788"/>
                                </a:lnTo>
                                <a:lnTo>
                                  <a:pt x="270" y="786"/>
                                </a:lnTo>
                                <a:lnTo>
                                  <a:pt x="272" y="784"/>
                                </a:lnTo>
                                <a:lnTo>
                                  <a:pt x="273" y="782"/>
                                </a:lnTo>
                                <a:lnTo>
                                  <a:pt x="274" y="781"/>
                                </a:lnTo>
                                <a:lnTo>
                                  <a:pt x="275" y="780"/>
                                </a:lnTo>
                                <a:lnTo>
                                  <a:pt x="276" y="779"/>
                                </a:lnTo>
                                <a:lnTo>
                                  <a:pt x="276" y="777"/>
                                </a:lnTo>
                                <a:lnTo>
                                  <a:pt x="276" y="776"/>
                                </a:lnTo>
                                <a:lnTo>
                                  <a:pt x="276" y="775"/>
                                </a:lnTo>
                                <a:lnTo>
                                  <a:pt x="277" y="775"/>
                                </a:lnTo>
                                <a:lnTo>
                                  <a:pt x="278" y="774"/>
                                </a:lnTo>
                                <a:lnTo>
                                  <a:pt x="279" y="772"/>
                                </a:lnTo>
                                <a:lnTo>
                                  <a:pt x="280" y="770"/>
                                </a:lnTo>
                                <a:lnTo>
                                  <a:pt x="281" y="770"/>
                                </a:lnTo>
                                <a:lnTo>
                                  <a:pt x="281" y="767"/>
                                </a:lnTo>
                                <a:lnTo>
                                  <a:pt x="282" y="765"/>
                                </a:lnTo>
                                <a:lnTo>
                                  <a:pt x="284" y="764"/>
                                </a:lnTo>
                                <a:lnTo>
                                  <a:pt x="285" y="763"/>
                                </a:lnTo>
                                <a:lnTo>
                                  <a:pt x="285" y="763"/>
                                </a:lnTo>
                                <a:lnTo>
                                  <a:pt x="286" y="762"/>
                                </a:lnTo>
                                <a:lnTo>
                                  <a:pt x="286" y="761"/>
                                </a:lnTo>
                                <a:lnTo>
                                  <a:pt x="287" y="760"/>
                                </a:lnTo>
                                <a:lnTo>
                                  <a:pt x="289" y="759"/>
                                </a:lnTo>
                                <a:lnTo>
                                  <a:pt x="290" y="757"/>
                                </a:lnTo>
                                <a:lnTo>
                                  <a:pt x="292" y="755"/>
                                </a:lnTo>
                                <a:lnTo>
                                  <a:pt x="294" y="754"/>
                                </a:lnTo>
                                <a:lnTo>
                                  <a:pt x="295" y="752"/>
                                </a:lnTo>
                                <a:lnTo>
                                  <a:pt x="296" y="750"/>
                                </a:lnTo>
                                <a:lnTo>
                                  <a:pt x="297" y="750"/>
                                </a:lnTo>
                                <a:lnTo>
                                  <a:pt x="298" y="748"/>
                                </a:lnTo>
                                <a:lnTo>
                                  <a:pt x="298" y="747"/>
                                </a:lnTo>
                                <a:lnTo>
                                  <a:pt x="299" y="744"/>
                                </a:lnTo>
                                <a:lnTo>
                                  <a:pt x="299" y="743"/>
                                </a:lnTo>
                                <a:lnTo>
                                  <a:pt x="299" y="740"/>
                                </a:lnTo>
                                <a:lnTo>
                                  <a:pt x="300" y="739"/>
                                </a:lnTo>
                                <a:lnTo>
                                  <a:pt x="303" y="738"/>
                                </a:lnTo>
                                <a:lnTo>
                                  <a:pt x="304" y="736"/>
                                </a:lnTo>
                                <a:lnTo>
                                  <a:pt x="305" y="735"/>
                                </a:lnTo>
                                <a:lnTo>
                                  <a:pt x="307" y="734"/>
                                </a:lnTo>
                                <a:lnTo>
                                  <a:pt x="309" y="734"/>
                                </a:lnTo>
                                <a:lnTo>
                                  <a:pt x="310" y="734"/>
                                </a:lnTo>
                                <a:lnTo>
                                  <a:pt x="312" y="734"/>
                                </a:lnTo>
                                <a:lnTo>
                                  <a:pt x="312" y="732"/>
                                </a:lnTo>
                                <a:lnTo>
                                  <a:pt x="314" y="730"/>
                                </a:lnTo>
                                <a:lnTo>
                                  <a:pt x="316" y="730"/>
                                </a:lnTo>
                                <a:lnTo>
                                  <a:pt x="317" y="730"/>
                                </a:lnTo>
                                <a:lnTo>
                                  <a:pt x="317" y="728"/>
                                </a:lnTo>
                                <a:lnTo>
                                  <a:pt x="318" y="727"/>
                                </a:lnTo>
                                <a:lnTo>
                                  <a:pt x="319" y="725"/>
                                </a:lnTo>
                                <a:lnTo>
                                  <a:pt x="320" y="724"/>
                                </a:lnTo>
                                <a:lnTo>
                                  <a:pt x="321" y="723"/>
                                </a:lnTo>
                                <a:lnTo>
                                  <a:pt x="322" y="721"/>
                                </a:lnTo>
                                <a:lnTo>
                                  <a:pt x="323" y="720"/>
                                </a:lnTo>
                                <a:lnTo>
                                  <a:pt x="324" y="719"/>
                                </a:lnTo>
                                <a:lnTo>
                                  <a:pt x="326" y="718"/>
                                </a:lnTo>
                                <a:lnTo>
                                  <a:pt x="328" y="718"/>
                                </a:lnTo>
                                <a:lnTo>
                                  <a:pt x="328" y="720"/>
                                </a:lnTo>
                                <a:lnTo>
                                  <a:pt x="328" y="722"/>
                                </a:lnTo>
                                <a:lnTo>
                                  <a:pt x="330" y="722"/>
                                </a:lnTo>
                                <a:lnTo>
                                  <a:pt x="331" y="723"/>
                                </a:lnTo>
                                <a:lnTo>
                                  <a:pt x="333" y="723"/>
                                </a:lnTo>
                                <a:lnTo>
                                  <a:pt x="334" y="721"/>
                                </a:lnTo>
                                <a:lnTo>
                                  <a:pt x="337" y="721"/>
                                </a:lnTo>
                                <a:lnTo>
                                  <a:pt x="339" y="721"/>
                                </a:lnTo>
                                <a:lnTo>
                                  <a:pt x="339" y="720"/>
                                </a:lnTo>
                                <a:lnTo>
                                  <a:pt x="339" y="718"/>
                                </a:lnTo>
                                <a:lnTo>
                                  <a:pt x="339" y="718"/>
                                </a:lnTo>
                                <a:lnTo>
                                  <a:pt x="336" y="718"/>
                                </a:lnTo>
                                <a:lnTo>
                                  <a:pt x="335" y="718"/>
                                </a:lnTo>
                                <a:lnTo>
                                  <a:pt x="334" y="716"/>
                                </a:lnTo>
                                <a:lnTo>
                                  <a:pt x="334" y="716"/>
                                </a:lnTo>
                                <a:lnTo>
                                  <a:pt x="333" y="714"/>
                                </a:lnTo>
                                <a:lnTo>
                                  <a:pt x="333" y="712"/>
                                </a:lnTo>
                                <a:lnTo>
                                  <a:pt x="332" y="711"/>
                                </a:lnTo>
                                <a:lnTo>
                                  <a:pt x="330" y="711"/>
                                </a:lnTo>
                                <a:lnTo>
                                  <a:pt x="330" y="711"/>
                                </a:lnTo>
                                <a:lnTo>
                                  <a:pt x="327" y="710"/>
                                </a:lnTo>
                                <a:lnTo>
                                  <a:pt x="325" y="711"/>
                                </a:lnTo>
                                <a:lnTo>
                                  <a:pt x="322" y="711"/>
                                </a:lnTo>
                                <a:lnTo>
                                  <a:pt x="320" y="711"/>
                                </a:lnTo>
                                <a:lnTo>
                                  <a:pt x="318" y="710"/>
                                </a:lnTo>
                                <a:lnTo>
                                  <a:pt x="317" y="709"/>
                                </a:lnTo>
                                <a:lnTo>
                                  <a:pt x="315" y="707"/>
                                </a:lnTo>
                                <a:lnTo>
                                  <a:pt x="313" y="706"/>
                                </a:lnTo>
                                <a:lnTo>
                                  <a:pt x="311" y="706"/>
                                </a:lnTo>
                                <a:lnTo>
                                  <a:pt x="311" y="705"/>
                                </a:lnTo>
                                <a:lnTo>
                                  <a:pt x="311" y="705"/>
                                </a:lnTo>
                                <a:lnTo>
                                  <a:pt x="311" y="702"/>
                                </a:lnTo>
                                <a:lnTo>
                                  <a:pt x="311" y="700"/>
                                </a:lnTo>
                                <a:lnTo>
                                  <a:pt x="310" y="698"/>
                                </a:lnTo>
                                <a:lnTo>
                                  <a:pt x="311" y="695"/>
                                </a:lnTo>
                                <a:lnTo>
                                  <a:pt x="311" y="693"/>
                                </a:lnTo>
                                <a:lnTo>
                                  <a:pt x="311" y="690"/>
                                </a:lnTo>
                                <a:lnTo>
                                  <a:pt x="309" y="687"/>
                                </a:lnTo>
                                <a:lnTo>
                                  <a:pt x="312" y="685"/>
                                </a:lnTo>
                                <a:lnTo>
                                  <a:pt x="313" y="683"/>
                                </a:lnTo>
                                <a:lnTo>
                                  <a:pt x="313" y="682"/>
                                </a:lnTo>
                                <a:lnTo>
                                  <a:pt x="312" y="680"/>
                                </a:lnTo>
                                <a:lnTo>
                                  <a:pt x="311" y="677"/>
                                </a:lnTo>
                                <a:lnTo>
                                  <a:pt x="312" y="676"/>
                                </a:lnTo>
                                <a:lnTo>
                                  <a:pt x="315" y="675"/>
                                </a:lnTo>
                                <a:lnTo>
                                  <a:pt x="317" y="673"/>
                                </a:lnTo>
                                <a:lnTo>
                                  <a:pt x="318" y="671"/>
                                </a:lnTo>
                                <a:lnTo>
                                  <a:pt x="318" y="671"/>
                                </a:lnTo>
                                <a:lnTo>
                                  <a:pt x="321" y="671"/>
                                </a:lnTo>
                                <a:lnTo>
                                  <a:pt x="323" y="670"/>
                                </a:lnTo>
                                <a:lnTo>
                                  <a:pt x="325" y="669"/>
                                </a:lnTo>
                                <a:lnTo>
                                  <a:pt x="327" y="666"/>
                                </a:lnTo>
                                <a:lnTo>
                                  <a:pt x="329" y="666"/>
                                </a:lnTo>
                                <a:lnTo>
                                  <a:pt x="331" y="666"/>
                                </a:lnTo>
                                <a:lnTo>
                                  <a:pt x="334" y="666"/>
                                </a:lnTo>
                                <a:lnTo>
                                  <a:pt x="335" y="664"/>
                                </a:lnTo>
                                <a:lnTo>
                                  <a:pt x="335" y="663"/>
                                </a:lnTo>
                                <a:lnTo>
                                  <a:pt x="335" y="662"/>
                                </a:lnTo>
                                <a:lnTo>
                                  <a:pt x="335" y="662"/>
                                </a:lnTo>
                                <a:lnTo>
                                  <a:pt x="334" y="659"/>
                                </a:lnTo>
                                <a:lnTo>
                                  <a:pt x="332" y="657"/>
                                </a:lnTo>
                                <a:lnTo>
                                  <a:pt x="332" y="657"/>
                                </a:lnTo>
                                <a:lnTo>
                                  <a:pt x="328" y="658"/>
                                </a:lnTo>
                                <a:lnTo>
                                  <a:pt x="330" y="655"/>
                                </a:lnTo>
                                <a:lnTo>
                                  <a:pt x="333" y="653"/>
                                </a:lnTo>
                                <a:lnTo>
                                  <a:pt x="334" y="653"/>
                                </a:lnTo>
                                <a:lnTo>
                                  <a:pt x="336" y="652"/>
                                </a:lnTo>
                                <a:lnTo>
                                  <a:pt x="336" y="648"/>
                                </a:lnTo>
                                <a:lnTo>
                                  <a:pt x="334" y="646"/>
                                </a:lnTo>
                                <a:lnTo>
                                  <a:pt x="332" y="644"/>
                                </a:lnTo>
                                <a:lnTo>
                                  <a:pt x="330" y="642"/>
                                </a:lnTo>
                                <a:lnTo>
                                  <a:pt x="328" y="642"/>
                                </a:lnTo>
                                <a:lnTo>
                                  <a:pt x="328" y="639"/>
                                </a:lnTo>
                                <a:lnTo>
                                  <a:pt x="327" y="637"/>
                                </a:lnTo>
                                <a:lnTo>
                                  <a:pt x="327" y="631"/>
                                </a:lnTo>
                                <a:lnTo>
                                  <a:pt x="325" y="628"/>
                                </a:lnTo>
                                <a:lnTo>
                                  <a:pt x="323" y="625"/>
                                </a:lnTo>
                                <a:lnTo>
                                  <a:pt x="321" y="625"/>
                                </a:lnTo>
                                <a:lnTo>
                                  <a:pt x="320" y="625"/>
                                </a:lnTo>
                                <a:lnTo>
                                  <a:pt x="319" y="627"/>
                                </a:lnTo>
                                <a:lnTo>
                                  <a:pt x="319" y="629"/>
                                </a:lnTo>
                                <a:lnTo>
                                  <a:pt x="317" y="630"/>
                                </a:lnTo>
                                <a:lnTo>
                                  <a:pt x="316" y="630"/>
                                </a:lnTo>
                                <a:lnTo>
                                  <a:pt x="314" y="630"/>
                                </a:lnTo>
                                <a:lnTo>
                                  <a:pt x="313" y="630"/>
                                </a:lnTo>
                                <a:lnTo>
                                  <a:pt x="312" y="630"/>
                                </a:lnTo>
                                <a:lnTo>
                                  <a:pt x="312" y="631"/>
                                </a:lnTo>
                                <a:lnTo>
                                  <a:pt x="311" y="633"/>
                                </a:lnTo>
                                <a:lnTo>
                                  <a:pt x="309" y="633"/>
                                </a:lnTo>
                                <a:lnTo>
                                  <a:pt x="306" y="633"/>
                                </a:lnTo>
                                <a:lnTo>
                                  <a:pt x="304" y="634"/>
                                </a:lnTo>
                                <a:lnTo>
                                  <a:pt x="300" y="636"/>
                                </a:lnTo>
                                <a:lnTo>
                                  <a:pt x="296" y="637"/>
                                </a:lnTo>
                                <a:lnTo>
                                  <a:pt x="296" y="633"/>
                                </a:lnTo>
                                <a:lnTo>
                                  <a:pt x="296" y="631"/>
                                </a:lnTo>
                                <a:lnTo>
                                  <a:pt x="296" y="628"/>
                                </a:lnTo>
                                <a:lnTo>
                                  <a:pt x="296" y="626"/>
                                </a:lnTo>
                                <a:lnTo>
                                  <a:pt x="296" y="626"/>
                                </a:lnTo>
                                <a:lnTo>
                                  <a:pt x="296" y="625"/>
                                </a:lnTo>
                                <a:lnTo>
                                  <a:pt x="296" y="624"/>
                                </a:lnTo>
                                <a:lnTo>
                                  <a:pt x="298" y="622"/>
                                </a:lnTo>
                                <a:lnTo>
                                  <a:pt x="300" y="619"/>
                                </a:lnTo>
                                <a:lnTo>
                                  <a:pt x="301" y="618"/>
                                </a:lnTo>
                                <a:lnTo>
                                  <a:pt x="303" y="617"/>
                                </a:lnTo>
                                <a:lnTo>
                                  <a:pt x="304" y="616"/>
                                </a:lnTo>
                                <a:lnTo>
                                  <a:pt x="305" y="615"/>
                                </a:lnTo>
                                <a:lnTo>
                                  <a:pt x="304" y="612"/>
                                </a:lnTo>
                                <a:lnTo>
                                  <a:pt x="302" y="610"/>
                                </a:lnTo>
                                <a:lnTo>
                                  <a:pt x="301" y="609"/>
                                </a:lnTo>
                                <a:lnTo>
                                  <a:pt x="300" y="607"/>
                                </a:lnTo>
                                <a:lnTo>
                                  <a:pt x="297" y="605"/>
                                </a:lnTo>
                                <a:lnTo>
                                  <a:pt x="297" y="603"/>
                                </a:lnTo>
                                <a:lnTo>
                                  <a:pt x="297" y="601"/>
                                </a:lnTo>
                                <a:lnTo>
                                  <a:pt x="295" y="601"/>
                                </a:lnTo>
                                <a:lnTo>
                                  <a:pt x="295" y="601"/>
                                </a:lnTo>
                                <a:lnTo>
                                  <a:pt x="294" y="599"/>
                                </a:lnTo>
                                <a:lnTo>
                                  <a:pt x="292" y="597"/>
                                </a:lnTo>
                                <a:lnTo>
                                  <a:pt x="291" y="594"/>
                                </a:lnTo>
                                <a:lnTo>
                                  <a:pt x="291" y="591"/>
                                </a:lnTo>
                                <a:lnTo>
                                  <a:pt x="290" y="590"/>
                                </a:lnTo>
                                <a:lnTo>
                                  <a:pt x="288" y="588"/>
                                </a:lnTo>
                                <a:lnTo>
                                  <a:pt x="288" y="587"/>
                                </a:lnTo>
                                <a:lnTo>
                                  <a:pt x="287" y="584"/>
                                </a:lnTo>
                                <a:lnTo>
                                  <a:pt x="285" y="586"/>
                                </a:lnTo>
                                <a:lnTo>
                                  <a:pt x="283" y="586"/>
                                </a:lnTo>
                                <a:lnTo>
                                  <a:pt x="281" y="585"/>
                                </a:lnTo>
                                <a:lnTo>
                                  <a:pt x="280" y="585"/>
                                </a:lnTo>
                                <a:lnTo>
                                  <a:pt x="280" y="584"/>
                                </a:lnTo>
                                <a:lnTo>
                                  <a:pt x="280" y="582"/>
                                </a:lnTo>
                                <a:lnTo>
                                  <a:pt x="279" y="580"/>
                                </a:lnTo>
                                <a:lnTo>
                                  <a:pt x="279" y="578"/>
                                </a:lnTo>
                                <a:lnTo>
                                  <a:pt x="278" y="577"/>
                                </a:lnTo>
                                <a:lnTo>
                                  <a:pt x="278" y="576"/>
                                </a:lnTo>
                                <a:lnTo>
                                  <a:pt x="278" y="574"/>
                                </a:lnTo>
                                <a:lnTo>
                                  <a:pt x="278" y="573"/>
                                </a:lnTo>
                                <a:lnTo>
                                  <a:pt x="277" y="571"/>
                                </a:lnTo>
                                <a:lnTo>
                                  <a:pt x="276" y="568"/>
                                </a:lnTo>
                                <a:lnTo>
                                  <a:pt x="278" y="566"/>
                                </a:lnTo>
                                <a:lnTo>
                                  <a:pt x="278" y="564"/>
                                </a:lnTo>
                                <a:lnTo>
                                  <a:pt x="279" y="562"/>
                                </a:lnTo>
                                <a:lnTo>
                                  <a:pt x="280" y="561"/>
                                </a:lnTo>
                                <a:lnTo>
                                  <a:pt x="280" y="560"/>
                                </a:lnTo>
                                <a:lnTo>
                                  <a:pt x="280" y="560"/>
                                </a:lnTo>
                                <a:lnTo>
                                  <a:pt x="278" y="559"/>
                                </a:lnTo>
                                <a:lnTo>
                                  <a:pt x="276" y="558"/>
                                </a:lnTo>
                                <a:lnTo>
                                  <a:pt x="276" y="558"/>
                                </a:lnTo>
                                <a:lnTo>
                                  <a:pt x="277" y="555"/>
                                </a:lnTo>
                                <a:lnTo>
                                  <a:pt x="276" y="553"/>
                                </a:lnTo>
                                <a:lnTo>
                                  <a:pt x="277" y="552"/>
                                </a:lnTo>
                                <a:lnTo>
                                  <a:pt x="278" y="549"/>
                                </a:lnTo>
                                <a:lnTo>
                                  <a:pt x="278" y="547"/>
                                </a:lnTo>
                                <a:lnTo>
                                  <a:pt x="278" y="546"/>
                                </a:lnTo>
                                <a:lnTo>
                                  <a:pt x="278" y="545"/>
                                </a:lnTo>
                                <a:lnTo>
                                  <a:pt x="278" y="543"/>
                                </a:lnTo>
                                <a:lnTo>
                                  <a:pt x="278" y="541"/>
                                </a:lnTo>
                                <a:lnTo>
                                  <a:pt x="278" y="540"/>
                                </a:lnTo>
                                <a:lnTo>
                                  <a:pt x="278" y="538"/>
                                </a:lnTo>
                                <a:lnTo>
                                  <a:pt x="275" y="533"/>
                                </a:lnTo>
                                <a:lnTo>
                                  <a:pt x="270" y="531"/>
                                </a:lnTo>
                                <a:lnTo>
                                  <a:pt x="268" y="534"/>
                                </a:lnTo>
                                <a:lnTo>
                                  <a:pt x="267" y="535"/>
                                </a:lnTo>
                                <a:lnTo>
                                  <a:pt x="266" y="536"/>
                                </a:lnTo>
                                <a:lnTo>
                                  <a:pt x="263" y="540"/>
                                </a:lnTo>
                                <a:lnTo>
                                  <a:pt x="262" y="541"/>
                                </a:lnTo>
                                <a:lnTo>
                                  <a:pt x="258" y="545"/>
                                </a:lnTo>
                                <a:lnTo>
                                  <a:pt x="257" y="546"/>
                                </a:lnTo>
                                <a:lnTo>
                                  <a:pt x="255" y="547"/>
                                </a:lnTo>
                                <a:lnTo>
                                  <a:pt x="254" y="547"/>
                                </a:lnTo>
                                <a:lnTo>
                                  <a:pt x="253" y="548"/>
                                </a:lnTo>
                                <a:lnTo>
                                  <a:pt x="251" y="549"/>
                                </a:lnTo>
                                <a:lnTo>
                                  <a:pt x="250" y="554"/>
                                </a:lnTo>
                                <a:lnTo>
                                  <a:pt x="247" y="554"/>
                                </a:lnTo>
                                <a:lnTo>
                                  <a:pt x="246" y="554"/>
                                </a:lnTo>
                                <a:lnTo>
                                  <a:pt x="244" y="554"/>
                                </a:lnTo>
                                <a:lnTo>
                                  <a:pt x="243" y="556"/>
                                </a:lnTo>
                                <a:lnTo>
                                  <a:pt x="242" y="558"/>
                                </a:lnTo>
                                <a:lnTo>
                                  <a:pt x="242" y="559"/>
                                </a:lnTo>
                                <a:lnTo>
                                  <a:pt x="239" y="561"/>
                                </a:lnTo>
                                <a:lnTo>
                                  <a:pt x="238" y="562"/>
                                </a:lnTo>
                                <a:lnTo>
                                  <a:pt x="236" y="564"/>
                                </a:lnTo>
                                <a:lnTo>
                                  <a:pt x="233" y="565"/>
                                </a:lnTo>
                                <a:lnTo>
                                  <a:pt x="232" y="564"/>
                                </a:lnTo>
                                <a:lnTo>
                                  <a:pt x="231" y="563"/>
                                </a:lnTo>
                                <a:lnTo>
                                  <a:pt x="229" y="563"/>
                                </a:lnTo>
                                <a:lnTo>
                                  <a:pt x="228" y="563"/>
                                </a:lnTo>
                                <a:lnTo>
                                  <a:pt x="224" y="560"/>
                                </a:lnTo>
                                <a:lnTo>
                                  <a:pt x="221" y="558"/>
                                </a:lnTo>
                                <a:lnTo>
                                  <a:pt x="222" y="555"/>
                                </a:lnTo>
                                <a:lnTo>
                                  <a:pt x="223" y="554"/>
                                </a:lnTo>
                                <a:lnTo>
                                  <a:pt x="223" y="554"/>
                                </a:lnTo>
                                <a:lnTo>
                                  <a:pt x="222" y="554"/>
                                </a:lnTo>
                                <a:lnTo>
                                  <a:pt x="221" y="553"/>
                                </a:lnTo>
                                <a:lnTo>
                                  <a:pt x="221" y="551"/>
                                </a:lnTo>
                                <a:lnTo>
                                  <a:pt x="222" y="550"/>
                                </a:lnTo>
                                <a:lnTo>
                                  <a:pt x="222" y="548"/>
                                </a:lnTo>
                                <a:lnTo>
                                  <a:pt x="221" y="547"/>
                                </a:lnTo>
                                <a:lnTo>
                                  <a:pt x="221" y="545"/>
                                </a:lnTo>
                                <a:lnTo>
                                  <a:pt x="221" y="544"/>
                                </a:lnTo>
                                <a:lnTo>
                                  <a:pt x="221" y="543"/>
                                </a:lnTo>
                                <a:lnTo>
                                  <a:pt x="221" y="541"/>
                                </a:lnTo>
                                <a:lnTo>
                                  <a:pt x="221" y="539"/>
                                </a:lnTo>
                                <a:lnTo>
                                  <a:pt x="220" y="536"/>
                                </a:lnTo>
                                <a:lnTo>
                                  <a:pt x="220" y="536"/>
                                </a:lnTo>
                                <a:lnTo>
                                  <a:pt x="219" y="531"/>
                                </a:lnTo>
                                <a:lnTo>
                                  <a:pt x="218" y="529"/>
                                </a:lnTo>
                                <a:lnTo>
                                  <a:pt x="218" y="528"/>
                                </a:lnTo>
                                <a:lnTo>
                                  <a:pt x="217" y="528"/>
                                </a:lnTo>
                                <a:lnTo>
                                  <a:pt x="215" y="529"/>
                                </a:lnTo>
                                <a:lnTo>
                                  <a:pt x="213" y="528"/>
                                </a:lnTo>
                                <a:lnTo>
                                  <a:pt x="211" y="526"/>
                                </a:lnTo>
                                <a:lnTo>
                                  <a:pt x="212" y="523"/>
                                </a:lnTo>
                                <a:lnTo>
                                  <a:pt x="211" y="522"/>
                                </a:lnTo>
                                <a:lnTo>
                                  <a:pt x="210" y="521"/>
                                </a:lnTo>
                                <a:lnTo>
                                  <a:pt x="209" y="520"/>
                                </a:lnTo>
                                <a:lnTo>
                                  <a:pt x="208" y="518"/>
                                </a:lnTo>
                                <a:lnTo>
                                  <a:pt x="204" y="519"/>
                                </a:lnTo>
                                <a:lnTo>
                                  <a:pt x="203" y="517"/>
                                </a:lnTo>
                                <a:lnTo>
                                  <a:pt x="203" y="514"/>
                                </a:lnTo>
                                <a:lnTo>
                                  <a:pt x="205" y="512"/>
                                </a:lnTo>
                                <a:lnTo>
                                  <a:pt x="202" y="512"/>
                                </a:lnTo>
                                <a:lnTo>
                                  <a:pt x="203" y="510"/>
                                </a:lnTo>
                                <a:lnTo>
                                  <a:pt x="200" y="509"/>
                                </a:lnTo>
                                <a:lnTo>
                                  <a:pt x="199" y="507"/>
                                </a:lnTo>
                                <a:lnTo>
                                  <a:pt x="201" y="506"/>
                                </a:lnTo>
                                <a:lnTo>
                                  <a:pt x="199" y="505"/>
                                </a:lnTo>
                                <a:lnTo>
                                  <a:pt x="198" y="503"/>
                                </a:lnTo>
                                <a:lnTo>
                                  <a:pt x="196" y="502"/>
                                </a:lnTo>
                                <a:lnTo>
                                  <a:pt x="194" y="500"/>
                                </a:lnTo>
                                <a:lnTo>
                                  <a:pt x="192" y="500"/>
                                </a:lnTo>
                                <a:lnTo>
                                  <a:pt x="190" y="498"/>
                                </a:lnTo>
                                <a:lnTo>
                                  <a:pt x="188" y="495"/>
                                </a:lnTo>
                                <a:lnTo>
                                  <a:pt x="188" y="495"/>
                                </a:lnTo>
                                <a:lnTo>
                                  <a:pt x="188" y="494"/>
                                </a:lnTo>
                                <a:lnTo>
                                  <a:pt x="186" y="491"/>
                                </a:lnTo>
                                <a:lnTo>
                                  <a:pt x="186" y="491"/>
                                </a:lnTo>
                                <a:lnTo>
                                  <a:pt x="185" y="489"/>
                                </a:lnTo>
                                <a:lnTo>
                                  <a:pt x="184" y="489"/>
                                </a:lnTo>
                                <a:lnTo>
                                  <a:pt x="182" y="489"/>
                                </a:lnTo>
                                <a:lnTo>
                                  <a:pt x="183" y="486"/>
                                </a:lnTo>
                                <a:lnTo>
                                  <a:pt x="181" y="482"/>
                                </a:lnTo>
                                <a:lnTo>
                                  <a:pt x="179" y="484"/>
                                </a:lnTo>
                                <a:lnTo>
                                  <a:pt x="175" y="486"/>
                                </a:lnTo>
                                <a:lnTo>
                                  <a:pt x="175" y="486"/>
                                </a:lnTo>
                                <a:lnTo>
                                  <a:pt x="174" y="487"/>
                                </a:lnTo>
                                <a:lnTo>
                                  <a:pt x="173" y="489"/>
                                </a:lnTo>
                                <a:lnTo>
                                  <a:pt x="175" y="491"/>
                                </a:lnTo>
                                <a:lnTo>
                                  <a:pt x="176" y="495"/>
                                </a:lnTo>
                                <a:lnTo>
                                  <a:pt x="174" y="500"/>
                                </a:lnTo>
                                <a:lnTo>
                                  <a:pt x="171" y="502"/>
                                </a:lnTo>
                                <a:lnTo>
                                  <a:pt x="169" y="504"/>
                                </a:lnTo>
                                <a:lnTo>
                                  <a:pt x="167" y="504"/>
                                </a:lnTo>
                                <a:lnTo>
                                  <a:pt x="164" y="506"/>
                                </a:lnTo>
                                <a:lnTo>
                                  <a:pt x="161" y="508"/>
                                </a:lnTo>
                                <a:lnTo>
                                  <a:pt x="158" y="509"/>
                                </a:lnTo>
                                <a:lnTo>
                                  <a:pt x="157" y="515"/>
                                </a:lnTo>
                                <a:lnTo>
                                  <a:pt x="156" y="516"/>
                                </a:lnTo>
                                <a:lnTo>
                                  <a:pt x="154" y="519"/>
                                </a:lnTo>
                                <a:lnTo>
                                  <a:pt x="151" y="521"/>
                                </a:lnTo>
                                <a:lnTo>
                                  <a:pt x="148" y="523"/>
                                </a:lnTo>
                                <a:lnTo>
                                  <a:pt x="145" y="525"/>
                                </a:lnTo>
                                <a:lnTo>
                                  <a:pt x="143" y="525"/>
                                </a:lnTo>
                                <a:lnTo>
                                  <a:pt x="140" y="522"/>
                                </a:lnTo>
                                <a:lnTo>
                                  <a:pt x="137" y="522"/>
                                </a:lnTo>
                                <a:lnTo>
                                  <a:pt x="134" y="523"/>
                                </a:lnTo>
                                <a:lnTo>
                                  <a:pt x="132" y="523"/>
                                </a:lnTo>
                                <a:lnTo>
                                  <a:pt x="129" y="522"/>
                                </a:lnTo>
                                <a:lnTo>
                                  <a:pt x="127" y="524"/>
                                </a:lnTo>
                                <a:lnTo>
                                  <a:pt x="126" y="523"/>
                                </a:lnTo>
                                <a:lnTo>
                                  <a:pt x="122" y="523"/>
                                </a:lnTo>
                                <a:lnTo>
                                  <a:pt x="118" y="525"/>
                                </a:lnTo>
                                <a:lnTo>
                                  <a:pt x="114" y="526"/>
                                </a:lnTo>
                                <a:lnTo>
                                  <a:pt x="112" y="524"/>
                                </a:lnTo>
                                <a:lnTo>
                                  <a:pt x="109" y="526"/>
                                </a:lnTo>
                                <a:lnTo>
                                  <a:pt x="104" y="525"/>
                                </a:lnTo>
                                <a:lnTo>
                                  <a:pt x="103" y="534"/>
                                </a:lnTo>
                                <a:lnTo>
                                  <a:pt x="99" y="538"/>
                                </a:lnTo>
                                <a:lnTo>
                                  <a:pt x="93" y="539"/>
                                </a:lnTo>
                                <a:lnTo>
                                  <a:pt x="88" y="539"/>
                                </a:lnTo>
                                <a:lnTo>
                                  <a:pt x="84" y="540"/>
                                </a:lnTo>
                                <a:lnTo>
                                  <a:pt x="81" y="541"/>
                                </a:lnTo>
                                <a:lnTo>
                                  <a:pt x="71" y="552"/>
                                </a:lnTo>
                                <a:lnTo>
                                  <a:pt x="66" y="554"/>
                                </a:lnTo>
                                <a:lnTo>
                                  <a:pt x="55" y="549"/>
                                </a:lnTo>
                                <a:lnTo>
                                  <a:pt x="52" y="549"/>
                                </a:lnTo>
                                <a:lnTo>
                                  <a:pt x="46" y="552"/>
                                </a:lnTo>
                                <a:lnTo>
                                  <a:pt x="41" y="552"/>
                                </a:lnTo>
                                <a:lnTo>
                                  <a:pt x="40" y="551"/>
                                </a:lnTo>
                                <a:lnTo>
                                  <a:pt x="35" y="547"/>
                                </a:lnTo>
                                <a:lnTo>
                                  <a:pt x="26" y="545"/>
                                </a:lnTo>
                                <a:lnTo>
                                  <a:pt x="19" y="540"/>
                                </a:lnTo>
                                <a:lnTo>
                                  <a:pt x="19" y="537"/>
                                </a:lnTo>
                                <a:lnTo>
                                  <a:pt x="17" y="534"/>
                                </a:lnTo>
                                <a:lnTo>
                                  <a:pt x="14" y="534"/>
                                </a:lnTo>
                                <a:lnTo>
                                  <a:pt x="12" y="533"/>
                                </a:lnTo>
                                <a:lnTo>
                                  <a:pt x="11" y="532"/>
                                </a:lnTo>
                                <a:lnTo>
                                  <a:pt x="9" y="533"/>
                                </a:lnTo>
                                <a:lnTo>
                                  <a:pt x="9" y="531"/>
                                </a:lnTo>
                                <a:lnTo>
                                  <a:pt x="9" y="527"/>
                                </a:lnTo>
                                <a:lnTo>
                                  <a:pt x="8" y="525"/>
                                </a:lnTo>
                                <a:lnTo>
                                  <a:pt x="7" y="525"/>
                                </a:lnTo>
                                <a:lnTo>
                                  <a:pt x="6" y="522"/>
                                </a:lnTo>
                                <a:lnTo>
                                  <a:pt x="6" y="520"/>
                                </a:lnTo>
                                <a:lnTo>
                                  <a:pt x="7" y="518"/>
                                </a:lnTo>
                                <a:lnTo>
                                  <a:pt x="7" y="513"/>
                                </a:lnTo>
                                <a:lnTo>
                                  <a:pt x="6" y="509"/>
                                </a:lnTo>
                                <a:lnTo>
                                  <a:pt x="5" y="508"/>
                                </a:lnTo>
                                <a:lnTo>
                                  <a:pt x="5" y="507"/>
                                </a:lnTo>
                                <a:lnTo>
                                  <a:pt x="4" y="504"/>
                                </a:lnTo>
                                <a:lnTo>
                                  <a:pt x="0" y="498"/>
                                </a:lnTo>
                                <a:lnTo>
                                  <a:pt x="1" y="495"/>
                                </a:lnTo>
                                <a:lnTo>
                                  <a:pt x="1" y="495"/>
                                </a:lnTo>
                                <a:lnTo>
                                  <a:pt x="5" y="486"/>
                                </a:lnTo>
                                <a:lnTo>
                                  <a:pt x="6" y="483"/>
                                </a:lnTo>
                                <a:lnTo>
                                  <a:pt x="22" y="451"/>
                                </a:lnTo>
                                <a:lnTo>
                                  <a:pt x="26" y="444"/>
                                </a:lnTo>
                                <a:lnTo>
                                  <a:pt x="31" y="434"/>
                                </a:lnTo>
                                <a:lnTo>
                                  <a:pt x="44" y="413"/>
                                </a:lnTo>
                                <a:lnTo>
                                  <a:pt x="48" y="406"/>
                                </a:lnTo>
                                <a:lnTo>
                                  <a:pt x="100" y="318"/>
                                </a:lnTo>
                                <a:lnTo>
                                  <a:pt x="109" y="315"/>
                                </a:lnTo>
                                <a:lnTo>
                                  <a:pt x="113" y="309"/>
                                </a:lnTo>
                                <a:lnTo>
                                  <a:pt x="113" y="298"/>
                                </a:lnTo>
                                <a:lnTo>
                                  <a:pt x="113" y="298"/>
                                </a:lnTo>
                                <a:lnTo>
                                  <a:pt x="116" y="297"/>
                                </a:lnTo>
                                <a:lnTo>
                                  <a:pt x="117" y="297"/>
                                </a:lnTo>
                                <a:lnTo>
                                  <a:pt x="118" y="297"/>
                                </a:lnTo>
                                <a:lnTo>
                                  <a:pt x="119" y="297"/>
                                </a:lnTo>
                                <a:lnTo>
                                  <a:pt x="120" y="297"/>
                                </a:lnTo>
                                <a:lnTo>
                                  <a:pt x="181" y="284"/>
                                </a:lnTo>
                                <a:lnTo>
                                  <a:pt x="183" y="284"/>
                                </a:lnTo>
                                <a:lnTo>
                                  <a:pt x="186" y="284"/>
                                </a:lnTo>
                                <a:lnTo>
                                  <a:pt x="191" y="283"/>
                                </a:lnTo>
                                <a:lnTo>
                                  <a:pt x="194" y="283"/>
                                </a:lnTo>
                                <a:lnTo>
                                  <a:pt x="200" y="285"/>
                                </a:lnTo>
                                <a:lnTo>
                                  <a:pt x="201" y="284"/>
                                </a:lnTo>
                                <a:lnTo>
                                  <a:pt x="209" y="282"/>
                                </a:lnTo>
                                <a:lnTo>
                                  <a:pt x="211" y="284"/>
                                </a:lnTo>
                                <a:lnTo>
                                  <a:pt x="215" y="287"/>
                                </a:lnTo>
                                <a:lnTo>
                                  <a:pt x="219" y="290"/>
                                </a:lnTo>
                                <a:lnTo>
                                  <a:pt x="219" y="290"/>
                                </a:lnTo>
                                <a:lnTo>
                                  <a:pt x="227" y="285"/>
                                </a:lnTo>
                                <a:lnTo>
                                  <a:pt x="231" y="239"/>
                                </a:lnTo>
                                <a:lnTo>
                                  <a:pt x="225" y="227"/>
                                </a:lnTo>
                                <a:lnTo>
                                  <a:pt x="227" y="220"/>
                                </a:lnTo>
                                <a:lnTo>
                                  <a:pt x="230" y="215"/>
                                </a:lnTo>
                                <a:lnTo>
                                  <a:pt x="234" y="210"/>
                                </a:lnTo>
                                <a:lnTo>
                                  <a:pt x="232" y="202"/>
                                </a:lnTo>
                                <a:lnTo>
                                  <a:pt x="231" y="198"/>
                                </a:lnTo>
                                <a:lnTo>
                                  <a:pt x="253" y="111"/>
                                </a:lnTo>
                                <a:lnTo>
                                  <a:pt x="255" y="107"/>
                                </a:lnTo>
                                <a:lnTo>
                                  <a:pt x="258" y="102"/>
                                </a:lnTo>
                                <a:lnTo>
                                  <a:pt x="280" y="70"/>
                                </a:lnTo>
                                <a:lnTo>
                                  <a:pt x="284" y="66"/>
                                </a:lnTo>
                                <a:lnTo>
                                  <a:pt x="284" y="65"/>
                                </a:lnTo>
                                <a:lnTo>
                                  <a:pt x="287" y="62"/>
                                </a:lnTo>
                                <a:lnTo>
                                  <a:pt x="287" y="61"/>
                                </a:lnTo>
                                <a:lnTo>
                                  <a:pt x="289" y="58"/>
                                </a:lnTo>
                                <a:lnTo>
                                  <a:pt x="293" y="53"/>
                                </a:lnTo>
                                <a:lnTo>
                                  <a:pt x="296" y="45"/>
                                </a:lnTo>
                                <a:lnTo>
                                  <a:pt x="296" y="40"/>
                                </a:lnTo>
                                <a:lnTo>
                                  <a:pt x="296" y="35"/>
                                </a:lnTo>
                                <a:lnTo>
                                  <a:pt x="296" y="29"/>
                                </a:lnTo>
                                <a:lnTo>
                                  <a:pt x="299" y="21"/>
                                </a:lnTo>
                                <a:lnTo>
                                  <a:pt x="307" y="0"/>
                                </a:lnTo>
                                <a:lnTo>
                                  <a:pt x="307" y="0"/>
                                </a:lnTo>
                                <a:lnTo>
                                  <a:pt x="308" y="2"/>
                                </a:lnTo>
                                <a:lnTo>
                                  <a:pt x="308" y="2"/>
                                </a:lnTo>
                                <a:lnTo>
                                  <a:pt x="309" y="4"/>
                                </a:lnTo>
                                <a:lnTo>
                                  <a:pt x="311" y="5"/>
                                </a:lnTo>
                                <a:lnTo>
                                  <a:pt x="312" y="6"/>
                                </a:lnTo>
                                <a:lnTo>
                                  <a:pt x="312" y="6"/>
                                </a:lnTo>
                                <a:lnTo>
                                  <a:pt x="314" y="7"/>
                                </a:lnTo>
                                <a:lnTo>
                                  <a:pt x="314" y="8"/>
                                </a:lnTo>
                                <a:lnTo>
                                  <a:pt x="315" y="9"/>
                                </a:lnTo>
                                <a:lnTo>
                                  <a:pt x="314" y="11"/>
                                </a:lnTo>
                                <a:lnTo>
                                  <a:pt x="314" y="14"/>
                                </a:lnTo>
                                <a:lnTo>
                                  <a:pt x="314" y="15"/>
                                </a:lnTo>
                                <a:lnTo>
                                  <a:pt x="313" y="17"/>
                                </a:lnTo>
                                <a:lnTo>
                                  <a:pt x="313" y="17"/>
                                </a:lnTo>
                                <a:lnTo>
                                  <a:pt x="314" y="18"/>
                                </a:lnTo>
                                <a:lnTo>
                                  <a:pt x="314" y="19"/>
                                </a:lnTo>
                                <a:lnTo>
                                  <a:pt x="315" y="20"/>
                                </a:lnTo>
                                <a:lnTo>
                                  <a:pt x="316" y="22"/>
                                </a:lnTo>
                                <a:lnTo>
                                  <a:pt x="316" y="22"/>
                                </a:lnTo>
                                <a:lnTo>
                                  <a:pt x="316" y="23"/>
                                </a:lnTo>
                                <a:lnTo>
                                  <a:pt x="317" y="23"/>
                                </a:lnTo>
                                <a:lnTo>
                                  <a:pt x="317" y="23"/>
                                </a:lnTo>
                                <a:lnTo>
                                  <a:pt x="318" y="25"/>
                                </a:lnTo>
                                <a:lnTo>
                                  <a:pt x="318" y="25"/>
                                </a:lnTo>
                                <a:lnTo>
                                  <a:pt x="319" y="26"/>
                                </a:lnTo>
                                <a:lnTo>
                                  <a:pt x="320" y="26"/>
                                </a:lnTo>
                                <a:lnTo>
                                  <a:pt x="321" y="26"/>
                                </a:lnTo>
                                <a:lnTo>
                                  <a:pt x="321" y="29"/>
                                </a:lnTo>
                                <a:lnTo>
                                  <a:pt x="321" y="30"/>
                                </a:lnTo>
                                <a:lnTo>
                                  <a:pt x="322" y="31"/>
                                </a:lnTo>
                                <a:lnTo>
                                  <a:pt x="322" y="33"/>
                                </a:lnTo>
                                <a:lnTo>
                                  <a:pt x="322" y="35"/>
                                </a:lnTo>
                                <a:lnTo>
                                  <a:pt x="323" y="36"/>
                                </a:lnTo>
                                <a:lnTo>
                                  <a:pt x="323" y="37"/>
                                </a:lnTo>
                                <a:lnTo>
                                  <a:pt x="323" y="37"/>
                                </a:lnTo>
                                <a:lnTo>
                                  <a:pt x="323" y="37"/>
                                </a:lnTo>
                                <a:lnTo>
                                  <a:pt x="324" y="38"/>
                                </a:lnTo>
                                <a:lnTo>
                                  <a:pt x="324" y="39"/>
                                </a:lnTo>
                                <a:lnTo>
                                  <a:pt x="325" y="40"/>
                                </a:lnTo>
                                <a:lnTo>
                                  <a:pt x="326" y="42"/>
                                </a:lnTo>
                                <a:lnTo>
                                  <a:pt x="325" y="45"/>
                                </a:lnTo>
                                <a:lnTo>
                                  <a:pt x="325" y="45"/>
                                </a:lnTo>
                                <a:lnTo>
                                  <a:pt x="325" y="46"/>
                                </a:lnTo>
                                <a:lnTo>
                                  <a:pt x="325" y="46"/>
                                </a:lnTo>
                                <a:lnTo>
                                  <a:pt x="324" y="48"/>
                                </a:lnTo>
                                <a:lnTo>
                                  <a:pt x="326" y="49"/>
                                </a:lnTo>
                                <a:lnTo>
                                  <a:pt x="327" y="49"/>
                                </a:lnTo>
                                <a:lnTo>
                                  <a:pt x="329" y="49"/>
                                </a:lnTo>
                                <a:lnTo>
                                  <a:pt x="330" y="51"/>
                                </a:lnTo>
                                <a:lnTo>
                                  <a:pt x="332" y="51"/>
                                </a:lnTo>
                                <a:lnTo>
                                  <a:pt x="333" y="52"/>
                                </a:lnTo>
                                <a:lnTo>
                                  <a:pt x="335" y="54"/>
                                </a:lnTo>
                                <a:lnTo>
                                  <a:pt x="335" y="56"/>
                                </a:lnTo>
                                <a:lnTo>
                                  <a:pt x="334" y="57"/>
                                </a:lnTo>
                                <a:lnTo>
                                  <a:pt x="336" y="58"/>
                                </a:lnTo>
                                <a:lnTo>
                                  <a:pt x="336" y="61"/>
                                </a:lnTo>
                                <a:lnTo>
                                  <a:pt x="336" y="62"/>
                                </a:lnTo>
                                <a:lnTo>
                                  <a:pt x="338" y="65"/>
                                </a:lnTo>
                                <a:lnTo>
                                  <a:pt x="340" y="65"/>
                                </a:lnTo>
                                <a:lnTo>
                                  <a:pt x="342" y="68"/>
                                </a:lnTo>
                                <a:lnTo>
                                  <a:pt x="343" y="69"/>
                                </a:lnTo>
                                <a:lnTo>
                                  <a:pt x="345" y="70"/>
                                </a:lnTo>
                                <a:lnTo>
                                  <a:pt x="345" y="72"/>
                                </a:lnTo>
                                <a:lnTo>
                                  <a:pt x="344" y="74"/>
                                </a:lnTo>
                                <a:lnTo>
                                  <a:pt x="342" y="75"/>
                                </a:lnTo>
                                <a:lnTo>
                                  <a:pt x="341" y="76"/>
                                </a:lnTo>
                                <a:lnTo>
                                  <a:pt x="340" y="76"/>
                                </a:lnTo>
                                <a:lnTo>
                                  <a:pt x="339" y="77"/>
                                </a:lnTo>
                                <a:lnTo>
                                  <a:pt x="338" y="78"/>
                                </a:lnTo>
                                <a:lnTo>
                                  <a:pt x="338" y="81"/>
                                </a:lnTo>
                                <a:lnTo>
                                  <a:pt x="338" y="82"/>
                                </a:lnTo>
                                <a:lnTo>
                                  <a:pt x="338" y="83"/>
                                </a:lnTo>
                                <a:lnTo>
                                  <a:pt x="338" y="85"/>
                                </a:lnTo>
                                <a:lnTo>
                                  <a:pt x="336" y="86"/>
                                </a:lnTo>
                                <a:lnTo>
                                  <a:pt x="337" y="88"/>
                                </a:lnTo>
                                <a:lnTo>
                                  <a:pt x="337" y="90"/>
                                </a:lnTo>
                                <a:lnTo>
                                  <a:pt x="337" y="92"/>
                                </a:lnTo>
                                <a:lnTo>
                                  <a:pt x="339" y="94"/>
                                </a:lnTo>
                                <a:lnTo>
                                  <a:pt x="340" y="95"/>
                                </a:lnTo>
                                <a:lnTo>
                                  <a:pt x="341" y="96"/>
                                </a:lnTo>
                                <a:lnTo>
                                  <a:pt x="342" y="98"/>
                                </a:lnTo>
                                <a:lnTo>
                                  <a:pt x="343" y="100"/>
                                </a:lnTo>
                                <a:lnTo>
                                  <a:pt x="343" y="101"/>
                                </a:lnTo>
                                <a:lnTo>
                                  <a:pt x="344" y="103"/>
                                </a:lnTo>
                                <a:lnTo>
                                  <a:pt x="345" y="103"/>
                                </a:lnTo>
                                <a:lnTo>
                                  <a:pt x="347" y="104"/>
                                </a:lnTo>
                                <a:lnTo>
                                  <a:pt x="348" y="105"/>
                                </a:lnTo>
                                <a:lnTo>
                                  <a:pt x="349" y="105"/>
                                </a:lnTo>
                                <a:lnTo>
                                  <a:pt x="350" y="104"/>
                                </a:lnTo>
                                <a:lnTo>
                                  <a:pt x="352" y="103"/>
                                </a:lnTo>
                                <a:lnTo>
                                  <a:pt x="354" y="103"/>
                                </a:lnTo>
                                <a:lnTo>
                                  <a:pt x="356" y="104"/>
                                </a:lnTo>
                                <a:lnTo>
                                  <a:pt x="358" y="104"/>
                                </a:lnTo>
                                <a:lnTo>
                                  <a:pt x="359" y="105"/>
                                </a:lnTo>
                                <a:lnTo>
                                  <a:pt x="360" y="107"/>
                                </a:lnTo>
                                <a:lnTo>
                                  <a:pt x="362" y="108"/>
                                </a:lnTo>
                                <a:lnTo>
                                  <a:pt x="364" y="107"/>
                                </a:lnTo>
                                <a:lnTo>
                                  <a:pt x="365" y="106"/>
                                </a:lnTo>
                                <a:lnTo>
                                  <a:pt x="367" y="105"/>
                                </a:lnTo>
                                <a:lnTo>
                                  <a:pt x="369" y="106"/>
                                </a:lnTo>
                                <a:lnTo>
                                  <a:pt x="370" y="106"/>
                                </a:lnTo>
                                <a:lnTo>
                                  <a:pt x="372" y="106"/>
                                </a:lnTo>
                                <a:lnTo>
                                  <a:pt x="375" y="108"/>
                                </a:lnTo>
                                <a:lnTo>
                                  <a:pt x="377" y="108"/>
                                </a:lnTo>
                                <a:lnTo>
                                  <a:pt x="379" y="107"/>
                                </a:lnTo>
                                <a:lnTo>
                                  <a:pt x="380" y="108"/>
                                </a:lnTo>
                                <a:lnTo>
                                  <a:pt x="381" y="108"/>
                                </a:lnTo>
                                <a:lnTo>
                                  <a:pt x="382" y="108"/>
                                </a:lnTo>
                                <a:lnTo>
                                  <a:pt x="384" y="106"/>
                                </a:lnTo>
                                <a:lnTo>
                                  <a:pt x="385" y="106"/>
                                </a:lnTo>
                                <a:lnTo>
                                  <a:pt x="385" y="106"/>
                                </a:lnTo>
                                <a:lnTo>
                                  <a:pt x="387" y="106"/>
                                </a:lnTo>
                                <a:lnTo>
                                  <a:pt x="388" y="104"/>
                                </a:lnTo>
                                <a:lnTo>
                                  <a:pt x="389" y="103"/>
                                </a:lnTo>
                                <a:lnTo>
                                  <a:pt x="390" y="101"/>
                                </a:lnTo>
                                <a:lnTo>
                                  <a:pt x="391" y="100"/>
                                </a:lnTo>
                                <a:lnTo>
                                  <a:pt x="393" y="98"/>
                                </a:lnTo>
                                <a:lnTo>
                                  <a:pt x="394" y="97"/>
                                </a:lnTo>
                                <a:lnTo>
                                  <a:pt x="395" y="95"/>
                                </a:lnTo>
                                <a:lnTo>
                                  <a:pt x="397" y="95"/>
                                </a:lnTo>
                                <a:lnTo>
                                  <a:pt x="399" y="94"/>
                                </a:lnTo>
                                <a:lnTo>
                                  <a:pt x="399" y="91"/>
                                </a:lnTo>
                                <a:lnTo>
                                  <a:pt x="400" y="89"/>
                                </a:lnTo>
                                <a:lnTo>
                                  <a:pt x="401" y="87"/>
                                </a:lnTo>
                                <a:lnTo>
                                  <a:pt x="401" y="85"/>
                                </a:lnTo>
                                <a:lnTo>
                                  <a:pt x="403" y="85"/>
                                </a:lnTo>
                                <a:lnTo>
                                  <a:pt x="405" y="86"/>
                                </a:lnTo>
                                <a:lnTo>
                                  <a:pt x="406" y="87"/>
                                </a:lnTo>
                                <a:lnTo>
                                  <a:pt x="407" y="87"/>
                                </a:lnTo>
                                <a:lnTo>
                                  <a:pt x="408" y="87"/>
                                </a:lnTo>
                                <a:lnTo>
                                  <a:pt x="408" y="89"/>
                                </a:lnTo>
                                <a:lnTo>
                                  <a:pt x="411" y="90"/>
                                </a:lnTo>
                                <a:lnTo>
                                  <a:pt x="413" y="92"/>
                                </a:lnTo>
                                <a:lnTo>
                                  <a:pt x="415" y="94"/>
                                </a:lnTo>
                                <a:lnTo>
                                  <a:pt x="415" y="94"/>
                                </a:lnTo>
                                <a:lnTo>
                                  <a:pt x="416" y="95"/>
                                </a:lnTo>
                                <a:lnTo>
                                  <a:pt x="417" y="97"/>
                                </a:lnTo>
                                <a:lnTo>
                                  <a:pt x="419" y="96"/>
                                </a:lnTo>
                                <a:lnTo>
                                  <a:pt x="421" y="97"/>
                                </a:lnTo>
                                <a:lnTo>
                                  <a:pt x="422" y="98"/>
                                </a:lnTo>
                                <a:lnTo>
                                  <a:pt x="424" y="100"/>
                                </a:lnTo>
                                <a:lnTo>
                                  <a:pt x="424" y="102"/>
                                </a:lnTo>
                                <a:lnTo>
                                  <a:pt x="425" y="103"/>
                                </a:lnTo>
                                <a:lnTo>
                                  <a:pt x="426" y="103"/>
                                </a:lnTo>
                                <a:lnTo>
                                  <a:pt x="427" y="105"/>
                                </a:lnTo>
                                <a:lnTo>
                                  <a:pt x="429" y="104"/>
                                </a:lnTo>
                                <a:lnTo>
                                  <a:pt x="430" y="106"/>
                                </a:lnTo>
                                <a:lnTo>
                                  <a:pt x="431" y="105"/>
                                </a:lnTo>
                                <a:lnTo>
                                  <a:pt x="433" y="104"/>
                                </a:lnTo>
                                <a:lnTo>
                                  <a:pt x="433" y="105"/>
                                </a:lnTo>
                                <a:lnTo>
                                  <a:pt x="435" y="107"/>
                                </a:lnTo>
                                <a:lnTo>
                                  <a:pt x="436" y="108"/>
                                </a:lnTo>
                                <a:lnTo>
                                  <a:pt x="437" y="109"/>
                                </a:lnTo>
                                <a:lnTo>
                                  <a:pt x="438" y="108"/>
                                </a:lnTo>
                                <a:lnTo>
                                  <a:pt x="439" y="107"/>
                                </a:lnTo>
                                <a:lnTo>
                                  <a:pt x="440" y="108"/>
                                </a:lnTo>
                                <a:lnTo>
                                  <a:pt x="442" y="108"/>
                                </a:lnTo>
                                <a:lnTo>
                                  <a:pt x="444" y="109"/>
                                </a:lnTo>
                                <a:lnTo>
                                  <a:pt x="446" y="109"/>
                                </a:lnTo>
                                <a:lnTo>
                                  <a:pt x="447" y="110"/>
                                </a:lnTo>
                                <a:lnTo>
                                  <a:pt x="449" y="110"/>
                                </a:lnTo>
                                <a:lnTo>
                                  <a:pt x="451" y="109"/>
                                </a:lnTo>
                                <a:lnTo>
                                  <a:pt x="453" y="110"/>
                                </a:lnTo>
                                <a:lnTo>
                                  <a:pt x="455" y="111"/>
                                </a:lnTo>
                                <a:lnTo>
                                  <a:pt x="457" y="111"/>
                                </a:lnTo>
                                <a:lnTo>
                                  <a:pt x="458" y="112"/>
                                </a:lnTo>
                                <a:lnTo>
                                  <a:pt x="459" y="114"/>
                                </a:lnTo>
                                <a:lnTo>
                                  <a:pt x="460" y="115"/>
                                </a:lnTo>
                                <a:lnTo>
                                  <a:pt x="462" y="117"/>
                                </a:lnTo>
                                <a:lnTo>
                                  <a:pt x="464" y="117"/>
                                </a:lnTo>
                                <a:lnTo>
                                  <a:pt x="465" y="117"/>
                                </a:lnTo>
                                <a:lnTo>
                                  <a:pt x="466" y="119"/>
                                </a:lnTo>
                                <a:lnTo>
                                  <a:pt x="466" y="121"/>
                                </a:lnTo>
                                <a:lnTo>
                                  <a:pt x="468" y="121"/>
                                </a:lnTo>
                                <a:lnTo>
                                  <a:pt x="469" y="122"/>
                                </a:lnTo>
                                <a:lnTo>
                                  <a:pt x="470" y="122"/>
                                </a:lnTo>
                                <a:lnTo>
                                  <a:pt x="471" y="121"/>
                                </a:lnTo>
                                <a:lnTo>
                                  <a:pt x="474" y="121"/>
                                </a:lnTo>
                                <a:lnTo>
                                  <a:pt x="476" y="122"/>
                                </a:lnTo>
                                <a:lnTo>
                                  <a:pt x="478" y="122"/>
                                </a:lnTo>
                                <a:lnTo>
                                  <a:pt x="480" y="123"/>
                                </a:lnTo>
                                <a:lnTo>
                                  <a:pt x="481" y="124"/>
                                </a:lnTo>
                                <a:lnTo>
                                  <a:pt x="483" y="124"/>
                                </a:lnTo>
                                <a:lnTo>
                                  <a:pt x="485" y="125"/>
                                </a:lnTo>
                                <a:lnTo>
                                  <a:pt x="487" y="126"/>
                                </a:lnTo>
                                <a:lnTo>
                                  <a:pt x="489" y="126"/>
                                </a:lnTo>
                                <a:lnTo>
                                  <a:pt x="490" y="128"/>
                                </a:lnTo>
                                <a:lnTo>
                                  <a:pt x="492" y="128"/>
                                </a:lnTo>
                                <a:lnTo>
                                  <a:pt x="494" y="129"/>
                                </a:lnTo>
                                <a:lnTo>
                                  <a:pt x="495" y="129"/>
                                </a:lnTo>
                                <a:lnTo>
                                  <a:pt x="496" y="130"/>
                                </a:lnTo>
                                <a:lnTo>
                                  <a:pt x="497" y="132"/>
                                </a:lnTo>
                                <a:lnTo>
                                  <a:pt x="498" y="133"/>
                                </a:lnTo>
                                <a:lnTo>
                                  <a:pt x="499" y="135"/>
                                </a:lnTo>
                                <a:lnTo>
                                  <a:pt x="500" y="137"/>
                                </a:lnTo>
                                <a:lnTo>
                                  <a:pt x="501" y="137"/>
                                </a:lnTo>
                                <a:lnTo>
                                  <a:pt x="503" y="137"/>
                                </a:lnTo>
                                <a:lnTo>
                                  <a:pt x="503" y="135"/>
                                </a:lnTo>
                                <a:lnTo>
                                  <a:pt x="505" y="134"/>
                                </a:lnTo>
                                <a:lnTo>
                                  <a:pt x="506" y="133"/>
                                </a:lnTo>
                                <a:lnTo>
                                  <a:pt x="508" y="132"/>
                                </a:lnTo>
                                <a:lnTo>
                                  <a:pt x="510" y="132"/>
                                </a:lnTo>
                                <a:lnTo>
                                  <a:pt x="511" y="130"/>
                                </a:lnTo>
                                <a:lnTo>
                                  <a:pt x="512" y="128"/>
                                </a:lnTo>
                                <a:lnTo>
                                  <a:pt x="513" y="127"/>
                                </a:lnTo>
                                <a:lnTo>
                                  <a:pt x="514" y="127"/>
                                </a:lnTo>
                                <a:lnTo>
                                  <a:pt x="516" y="128"/>
                                </a:lnTo>
                                <a:lnTo>
                                  <a:pt x="517" y="129"/>
                                </a:lnTo>
                                <a:lnTo>
                                  <a:pt x="519" y="129"/>
                                </a:lnTo>
                                <a:lnTo>
                                  <a:pt x="521" y="130"/>
                                </a:lnTo>
                                <a:lnTo>
                                  <a:pt x="523" y="129"/>
                                </a:lnTo>
                                <a:lnTo>
                                  <a:pt x="524" y="128"/>
                                </a:lnTo>
                                <a:lnTo>
                                  <a:pt x="527" y="127"/>
                                </a:lnTo>
                                <a:lnTo>
                                  <a:pt x="529" y="126"/>
                                </a:lnTo>
                                <a:lnTo>
                                  <a:pt x="531" y="126"/>
                                </a:lnTo>
                                <a:lnTo>
                                  <a:pt x="535" y="123"/>
                                </a:lnTo>
                                <a:lnTo>
                                  <a:pt x="536" y="121"/>
                                </a:lnTo>
                                <a:lnTo>
                                  <a:pt x="537" y="119"/>
                                </a:lnTo>
                                <a:lnTo>
                                  <a:pt x="539" y="118"/>
                                </a:lnTo>
                                <a:lnTo>
                                  <a:pt x="539" y="116"/>
                                </a:lnTo>
                                <a:lnTo>
                                  <a:pt x="539" y="114"/>
                                </a:lnTo>
                                <a:lnTo>
                                  <a:pt x="540" y="112"/>
                                </a:lnTo>
                                <a:lnTo>
                                  <a:pt x="541" y="110"/>
                                </a:lnTo>
                                <a:lnTo>
                                  <a:pt x="543" y="109"/>
                                </a:lnTo>
                                <a:lnTo>
                                  <a:pt x="543" y="110"/>
                                </a:lnTo>
                                <a:lnTo>
                                  <a:pt x="545" y="110"/>
                                </a:lnTo>
                                <a:lnTo>
                                  <a:pt x="547" y="110"/>
                                </a:lnTo>
                                <a:lnTo>
                                  <a:pt x="548" y="110"/>
                                </a:lnTo>
                                <a:lnTo>
                                  <a:pt x="550" y="110"/>
                                </a:lnTo>
                                <a:lnTo>
                                  <a:pt x="552" y="109"/>
                                </a:lnTo>
                                <a:lnTo>
                                  <a:pt x="554" y="107"/>
                                </a:lnTo>
                                <a:lnTo>
                                  <a:pt x="555" y="106"/>
                                </a:lnTo>
                                <a:lnTo>
                                  <a:pt x="557" y="107"/>
                                </a:lnTo>
                                <a:lnTo>
                                  <a:pt x="558" y="108"/>
                                </a:lnTo>
                                <a:lnTo>
                                  <a:pt x="559" y="110"/>
                                </a:lnTo>
                                <a:lnTo>
                                  <a:pt x="561" y="110"/>
                                </a:lnTo>
                                <a:lnTo>
                                  <a:pt x="562" y="111"/>
                                </a:lnTo>
                                <a:lnTo>
                                  <a:pt x="564" y="111"/>
                                </a:lnTo>
                                <a:lnTo>
                                  <a:pt x="566" y="110"/>
                                </a:lnTo>
                                <a:lnTo>
                                  <a:pt x="567" y="110"/>
                                </a:lnTo>
                                <a:lnTo>
                                  <a:pt x="568" y="109"/>
                                </a:lnTo>
                                <a:lnTo>
                                  <a:pt x="568" y="109"/>
                                </a:lnTo>
                                <a:lnTo>
                                  <a:pt x="570" y="108"/>
                                </a:lnTo>
                                <a:lnTo>
                                  <a:pt x="570" y="108"/>
                                </a:lnTo>
                                <a:lnTo>
                                  <a:pt x="571" y="108"/>
                                </a:lnTo>
                                <a:lnTo>
                                  <a:pt x="573" y="108"/>
                                </a:lnTo>
                                <a:lnTo>
                                  <a:pt x="575" y="108"/>
                                </a:lnTo>
                                <a:lnTo>
                                  <a:pt x="575" y="108"/>
                                </a:lnTo>
                                <a:lnTo>
                                  <a:pt x="576" y="107"/>
                                </a:lnTo>
                                <a:lnTo>
                                  <a:pt x="576" y="107"/>
                                </a:lnTo>
                                <a:lnTo>
                                  <a:pt x="578" y="107"/>
                                </a:lnTo>
                                <a:lnTo>
                                  <a:pt x="580" y="108"/>
                                </a:lnTo>
                                <a:lnTo>
                                  <a:pt x="582" y="108"/>
                                </a:lnTo>
                                <a:lnTo>
                                  <a:pt x="584" y="107"/>
                                </a:lnTo>
                                <a:lnTo>
                                  <a:pt x="584" y="106"/>
                                </a:lnTo>
                                <a:lnTo>
                                  <a:pt x="586" y="104"/>
                                </a:lnTo>
                                <a:lnTo>
                                  <a:pt x="587" y="103"/>
                                </a:lnTo>
                                <a:lnTo>
                                  <a:pt x="589" y="103"/>
                                </a:lnTo>
                                <a:lnTo>
                                  <a:pt x="591" y="101"/>
                                </a:lnTo>
                                <a:lnTo>
                                  <a:pt x="592" y="101"/>
                                </a:lnTo>
                                <a:lnTo>
                                  <a:pt x="592" y="101"/>
                                </a:lnTo>
                                <a:lnTo>
                                  <a:pt x="593" y="102"/>
                                </a:lnTo>
                                <a:lnTo>
                                  <a:pt x="595" y="102"/>
                                </a:lnTo>
                                <a:lnTo>
                                  <a:pt x="596" y="101"/>
                                </a:lnTo>
                                <a:lnTo>
                                  <a:pt x="597" y="100"/>
                                </a:lnTo>
                                <a:lnTo>
                                  <a:pt x="598" y="99"/>
                                </a:lnTo>
                                <a:lnTo>
                                  <a:pt x="600" y="99"/>
                                </a:lnTo>
                                <a:lnTo>
                                  <a:pt x="600" y="99"/>
                                </a:lnTo>
                                <a:lnTo>
                                  <a:pt x="602" y="98"/>
                                </a:lnTo>
                                <a:lnTo>
                                  <a:pt x="602" y="97"/>
                                </a:lnTo>
                                <a:lnTo>
                                  <a:pt x="604" y="96"/>
                                </a:lnTo>
                                <a:lnTo>
                                  <a:pt x="606" y="95"/>
                                </a:lnTo>
                                <a:lnTo>
                                  <a:pt x="606" y="96"/>
                                </a:lnTo>
                                <a:lnTo>
                                  <a:pt x="608" y="96"/>
                                </a:lnTo>
                                <a:lnTo>
                                  <a:pt x="609" y="96"/>
                                </a:lnTo>
                                <a:lnTo>
                                  <a:pt x="610" y="96"/>
                                </a:lnTo>
                                <a:lnTo>
                                  <a:pt x="611" y="96"/>
                                </a:lnTo>
                                <a:lnTo>
                                  <a:pt x="612" y="95"/>
                                </a:lnTo>
                                <a:lnTo>
                                  <a:pt x="614" y="93"/>
                                </a:lnTo>
                                <a:lnTo>
                                  <a:pt x="615" y="92"/>
                                </a:lnTo>
                                <a:lnTo>
                                  <a:pt x="616" y="90"/>
                                </a:lnTo>
                                <a:lnTo>
                                  <a:pt x="618" y="89"/>
                                </a:lnTo>
                                <a:lnTo>
                                  <a:pt x="618" y="87"/>
                                </a:lnTo>
                                <a:lnTo>
                                  <a:pt x="619" y="87"/>
                                </a:lnTo>
                                <a:lnTo>
                                  <a:pt x="620" y="87"/>
                                </a:lnTo>
                                <a:lnTo>
                                  <a:pt x="620" y="85"/>
                                </a:lnTo>
                                <a:lnTo>
                                  <a:pt x="621" y="85"/>
                                </a:lnTo>
                                <a:lnTo>
                                  <a:pt x="621" y="85"/>
                                </a:lnTo>
                                <a:lnTo>
                                  <a:pt x="622" y="85"/>
                                </a:lnTo>
                                <a:lnTo>
                                  <a:pt x="622" y="85"/>
                                </a:lnTo>
                                <a:lnTo>
                                  <a:pt x="623" y="83"/>
                                </a:lnTo>
                                <a:lnTo>
                                  <a:pt x="624" y="82"/>
                                </a:lnTo>
                                <a:lnTo>
                                  <a:pt x="625" y="81"/>
                                </a:lnTo>
                                <a:lnTo>
                                  <a:pt x="626" y="80"/>
                                </a:lnTo>
                                <a:lnTo>
                                  <a:pt x="627" y="78"/>
                                </a:lnTo>
                                <a:lnTo>
                                  <a:pt x="627" y="77"/>
                                </a:lnTo>
                                <a:lnTo>
                                  <a:pt x="627" y="76"/>
                                </a:lnTo>
                                <a:lnTo>
                                  <a:pt x="627" y="76"/>
                                </a:lnTo>
                                <a:lnTo>
                                  <a:pt x="627" y="74"/>
                                </a:lnTo>
                                <a:lnTo>
                                  <a:pt x="629" y="72"/>
                                </a:lnTo>
                                <a:lnTo>
                                  <a:pt x="629" y="70"/>
                                </a:lnTo>
                                <a:lnTo>
                                  <a:pt x="630" y="68"/>
                                </a:lnTo>
                                <a:lnTo>
                                  <a:pt x="631" y="65"/>
                                </a:lnTo>
                                <a:lnTo>
                                  <a:pt x="631" y="63"/>
                                </a:lnTo>
                                <a:lnTo>
                                  <a:pt x="633" y="62"/>
                                </a:lnTo>
                                <a:lnTo>
                                  <a:pt x="632" y="60"/>
                                </a:lnTo>
                                <a:lnTo>
                                  <a:pt x="634" y="58"/>
                                </a:lnTo>
                                <a:lnTo>
                                  <a:pt x="635" y="56"/>
                                </a:lnTo>
                                <a:lnTo>
                                  <a:pt x="635" y="56"/>
                                </a:lnTo>
                                <a:lnTo>
                                  <a:pt x="636" y="54"/>
                                </a:lnTo>
                                <a:lnTo>
                                  <a:pt x="638" y="51"/>
                                </a:lnTo>
                                <a:lnTo>
                                  <a:pt x="639" y="51"/>
                                </a:lnTo>
                                <a:lnTo>
                                  <a:pt x="641" y="52"/>
                                </a:lnTo>
                                <a:lnTo>
                                  <a:pt x="640" y="51"/>
                                </a:lnTo>
                                <a:lnTo>
                                  <a:pt x="640" y="50"/>
                                </a:lnTo>
                                <a:lnTo>
                                  <a:pt x="641" y="50"/>
                                </a:lnTo>
                                <a:lnTo>
                                  <a:pt x="641" y="49"/>
                                </a:lnTo>
                                <a:lnTo>
                                  <a:pt x="642" y="49"/>
                                </a:lnTo>
                                <a:lnTo>
                                  <a:pt x="642" y="48"/>
                                </a:lnTo>
                                <a:lnTo>
                                  <a:pt x="642" y="47"/>
                                </a:lnTo>
                                <a:lnTo>
                                  <a:pt x="642" y="46"/>
                                </a:lnTo>
                                <a:lnTo>
                                  <a:pt x="643" y="46"/>
                                </a:lnTo>
                                <a:lnTo>
                                  <a:pt x="644" y="46"/>
                                </a:lnTo>
                                <a:lnTo>
                                  <a:pt x="644" y="46"/>
                                </a:lnTo>
                                <a:lnTo>
                                  <a:pt x="644" y="46"/>
                                </a:lnTo>
                                <a:lnTo>
                                  <a:pt x="644" y="45"/>
                                </a:lnTo>
                                <a:lnTo>
                                  <a:pt x="645" y="45"/>
                                </a:lnTo>
                                <a:lnTo>
                                  <a:pt x="645" y="43"/>
                                </a:lnTo>
                                <a:lnTo>
                                  <a:pt x="645" y="43"/>
                                </a:lnTo>
                                <a:lnTo>
                                  <a:pt x="645" y="41"/>
                                </a:lnTo>
                                <a:lnTo>
                                  <a:pt x="645" y="39"/>
                                </a:lnTo>
                                <a:lnTo>
                                  <a:pt x="647" y="36"/>
                                </a:lnTo>
                                <a:lnTo>
                                  <a:pt x="649" y="35"/>
                                </a:lnTo>
                                <a:lnTo>
                                  <a:pt x="649" y="36"/>
                                </a:lnTo>
                                <a:lnTo>
                                  <a:pt x="648" y="41"/>
                                </a:lnTo>
                                <a:lnTo>
                                  <a:pt x="651" y="45"/>
                                </a:lnTo>
                                <a:lnTo>
                                  <a:pt x="651" y="47"/>
                                </a:lnTo>
                                <a:lnTo>
                                  <a:pt x="648" y="51"/>
                                </a:lnTo>
                                <a:lnTo>
                                  <a:pt x="646" y="54"/>
                                </a:lnTo>
                                <a:lnTo>
                                  <a:pt x="649" y="57"/>
                                </a:lnTo>
                                <a:lnTo>
                                  <a:pt x="651" y="61"/>
                                </a:lnTo>
                                <a:lnTo>
                                  <a:pt x="653" y="65"/>
                                </a:lnTo>
                                <a:lnTo>
                                  <a:pt x="657" y="66"/>
                                </a:lnTo>
                                <a:lnTo>
                                  <a:pt x="657" y="71"/>
                                </a:lnTo>
                                <a:lnTo>
                                  <a:pt x="657" y="72"/>
                                </a:lnTo>
                                <a:lnTo>
                                  <a:pt x="657" y="74"/>
                                </a:lnTo>
                                <a:lnTo>
                                  <a:pt x="657" y="77"/>
                                </a:lnTo>
                                <a:lnTo>
                                  <a:pt x="659" y="81"/>
                                </a:lnTo>
                                <a:lnTo>
                                  <a:pt x="663" y="81"/>
                                </a:lnTo>
                                <a:lnTo>
                                  <a:pt x="664" y="80"/>
                                </a:lnTo>
                                <a:lnTo>
                                  <a:pt x="665" y="80"/>
                                </a:lnTo>
                                <a:lnTo>
                                  <a:pt x="667" y="79"/>
                                </a:lnTo>
                                <a:lnTo>
                                  <a:pt x="668" y="78"/>
                                </a:lnTo>
                                <a:lnTo>
                                  <a:pt x="671" y="78"/>
                                </a:lnTo>
                                <a:lnTo>
                                  <a:pt x="672" y="78"/>
                                </a:lnTo>
                                <a:lnTo>
                                  <a:pt x="674" y="80"/>
                                </a:lnTo>
                                <a:lnTo>
                                  <a:pt x="677" y="84"/>
                                </a:lnTo>
                                <a:lnTo>
                                  <a:pt x="681" y="85"/>
                                </a:lnTo>
                                <a:lnTo>
                                  <a:pt x="683" y="85"/>
                                </a:lnTo>
                                <a:lnTo>
                                  <a:pt x="685" y="84"/>
                                </a:lnTo>
                                <a:lnTo>
                                  <a:pt x="686" y="83"/>
                                </a:lnTo>
                                <a:lnTo>
                                  <a:pt x="688" y="82"/>
                                </a:lnTo>
                                <a:lnTo>
                                  <a:pt x="692" y="81"/>
                                </a:lnTo>
                                <a:lnTo>
                                  <a:pt x="696" y="74"/>
                                </a:lnTo>
                                <a:lnTo>
                                  <a:pt x="697" y="74"/>
                                </a:lnTo>
                                <a:lnTo>
                                  <a:pt x="698" y="73"/>
                                </a:lnTo>
                                <a:lnTo>
                                  <a:pt x="700" y="72"/>
                                </a:lnTo>
                                <a:lnTo>
                                  <a:pt x="703" y="72"/>
                                </a:lnTo>
                                <a:lnTo>
                                  <a:pt x="705" y="71"/>
                                </a:lnTo>
                                <a:lnTo>
                                  <a:pt x="706" y="71"/>
                                </a:lnTo>
                                <a:lnTo>
                                  <a:pt x="708" y="71"/>
                                </a:lnTo>
                                <a:lnTo>
                                  <a:pt x="709" y="72"/>
                                </a:lnTo>
                                <a:lnTo>
                                  <a:pt x="710" y="75"/>
                                </a:lnTo>
                                <a:lnTo>
                                  <a:pt x="711" y="76"/>
                                </a:lnTo>
                                <a:lnTo>
                                  <a:pt x="712" y="75"/>
                                </a:lnTo>
                                <a:lnTo>
                                  <a:pt x="714" y="76"/>
                                </a:lnTo>
                                <a:lnTo>
                                  <a:pt x="716" y="76"/>
                                </a:lnTo>
                                <a:lnTo>
                                  <a:pt x="718" y="76"/>
                                </a:lnTo>
                                <a:lnTo>
                                  <a:pt x="719" y="78"/>
                                </a:lnTo>
                                <a:lnTo>
                                  <a:pt x="719" y="80"/>
                                </a:lnTo>
                                <a:lnTo>
                                  <a:pt x="721" y="81"/>
                                </a:lnTo>
                                <a:lnTo>
                                  <a:pt x="723" y="79"/>
                                </a:lnTo>
                                <a:lnTo>
                                  <a:pt x="724" y="78"/>
                                </a:lnTo>
                                <a:lnTo>
                                  <a:pt x="726" y="77"/>
                                </a:lnTo>
                                <a:lnTo>
                                  <a:pt x="728" y="76"/>
                                </a:lnTo>
                                <a:lnTo>
                                  <a:pt x="729" y="75"/>
                                </a:lnTo>
                                <a:lnTo>
                                  <a:pt x="730" y="74"/>
                                </a:lnTo>
                                <a:lnTo>
                                  <a:pt x="733" y="74"/>
                                </a:lnTo>
                                <a:lnTo>
                                  <a:pt x="735" y="74"/>
                                </a:lnTo>
                                <a:lnTo>
                                  <a:pt x="736" y="73"/>
                                </a:lnTo>
                                <a:lnTo>
                                  <a:pt x="737" y="71"/>
                                </a:lnTo>
                                <a:lnTo>
                                  <a:pt x="737" y="70"/>
                                </a:lnTo>
                                <a:lnTo>
                                  <a:pt x="737" y="69"/>
                                </a:lnTo>
                                <a:lnTo>
                                  <a:pt x="738" y="72"/>
                                </a:lnTo>
                                <a:lnTo>
                                  <a:pt x="739" y="74"/>
                                </a:lnTo>
                                <a:lnTo>
                                  <a:pt x="739" y="76"/>
                                </a:lnTo>
                                <a:lnTo>
                                  <a:pt x="741" y="77"/>
                                </a:lnTo>
                                <a:lnTo>
                                  <a:pt x="742" y="78"/>
                                </a:lnTo>
                                <a:lnTo>
                                  <a:pt x="743" y="79"/>
                                </a:lnTo>
                                <a:lnTo>
                                  <a:pt x="745" y="78"/>
                                </a:lnTo>
                                <a:lnTo>
                                  <a:pt x="746" y="78"/>
                                </a:lnTo>
                                <a:lnTo>
                                  <a:pt x="747" y="76"/>
                                </a:lnTo>
                                <a:lnTo>
                                  <a:pt x="747" y="76"/>
                                </a:lnTo>
                                <a:lnTo>
                                  <a:pt x="748" y="75"/>
                                </a:lnTo>
                                <a:lnTo>
                                  <a:pt x="751" y="73"/>
                                </a:lnTo>
                                <a:lnTo>
                                  <a:pt x="751" y="74"/>
                                </a:lnTo>
                                <a:lnTo>
                                  <a:pt x="753" y="75"/>
                                </a:lnTo>
                                <a:lnTo>
                                  <a:pt x="755" y="76"/>
                                </a:lnTo>
                                <a:lnTo>
                                  <a:pt x="758" y="76"/>
                                </a:lnTo>
                                <a:lnTo>
                                  <a:pt x="761" y="75"/>
                                </a:lnTo>
                                <a:lnTo>
                                  <a:pt x="761" y="75"/>
                                </a:lnTo>
                                <a:lnTo>
                                  <a:pt x="763" y="74"/>
                                </a:lnTo>
                                <a:lnTo>
                                  <a:pt x="764" y="74"/>
                                </a:lnTo>
                                <a:lnTo>
                                  <a:pt x="765" y="74"/>
                                </a:lnTo>
                                <a:lnTo>
                                  <a:pt x="767" y="73"/>
                                </a:lnTo>
                                <a:lnTo>
                                  <a:pt x="769" y="72"/>
                                </a:lnTo>
                                <a:lnTo>
                                  <a:pt x="770" y="71"/>
                                </a:lnTo>
                                <a:lnTo>
                                  <a:pt x="771" y="72"/>
                                </a:lnTo>
                                <a:lnTo>
                                  <a:pt x="771" y="74"/>
                                </a:lnTo>
                                <a:lnTo>
                                  <a:pt x="773" y="75"/>
                                </a:lnTo>
                                <a:lnTo>
                                  <a:pt x="775" y="75"/>
                                </a:lnTo>
                                <a:lnTo>
                                  <a:pt x="778" y="75"/>
                                </a:lnTo>
                                <a:lnTo>
                                  <a:pt x="782" y="74"/>
                                </a:lnTo>
                                <a:lnTo>
                                  <a:pt x="783" y="74"/>
                                </a:lnTo>
                                <a:lnTo>
                                  <a:pt x="786" y="72"/>
                                </a:lnTo>
                                <a:lnTo>
                                  <a:pt x="787" y="71"/>
                                </a:lnTo>
                                <a:lnTo>
                                  <a:pt x="789" y="71"/>
                                </a:lnTo>
                                <a:lnTo>
                                  <a:pt x="789" y="69"/>
                                </a:lnTo>
                                <a:lnTo>
                                  <a:pt x="789" y="65"/>
                                </a:lnTo>
                                <a:lnTo>
                                  <a:pt x="790" y="62"/>
                                </a:lnTo>
                                <a:lnTo>
                                  <a:pt x="790" y="61"/>
                                </a:lnTo>
                                <a:lnTo>
                                  <a:pt x="790" y="59"/>
                                </a:lnTo>
                                <a:lnTo>
                                  <a:pt x="791" y="58"/>
                                </a:lnTo>
                                <a:lnTo>
                                  <a:pt x="791" y="58"/>
                                </a:lnTo>
                                <a:lnTo>
                                  <a:pt x="793" y="59"/>
                                </a:lnTo>
                                <a:lnTo>
                                  <a:pt x="794" y="61"/>
                                </a:lnTo>
                                <a:lnTo>
                                  <a:pt x="796" y="60"/>
                                </a:lnTo>
                                <a:lnTo>
                                  <a:pt x="799" y="57"/>
                                </a:lnTo>
                                <a:lnTo>
                                  <a:pt x="800" y="57"/>
                                </a:lnTo>
                                <a:lnTo>
                                  <a:pt x="802" y="58"/>
                                </a:lnTo>
                                <a:lnTo>
                                  <a:pt x="804" y="59"/>
                                </a:lnTo>
                                <a:lnTo>
                                  <a:pt x="805" y="57"/>
                                </a:lnTo>
                                <a:lnTo>
                                  <a:pt x="807" y="57"/>
                                </a:lnTo>
                                <a:lnTo>
                                  <a:pt x="809" y="59"/>
                                </a:lnTo>
                                <a:lnTo>
                                  <a:pt x="809" y="60"/>
                                </a:lnTo>
                                <a:lnTo>
                                  <a:pt x="811" y="60"/>
                                </a:lnTo>
                                <a:lnTo>
                                  <a:pt x="813" y="58"/>
                                </a:lnTo>
                                <a:lnTo>
                                  <a:pt x="813" y="58"/>
                                </a:lnTo>
                                <a:lnTo>
                                  <a:pt x="814" y="56"/>
                                </a:lnTo>
                                <a:lnTo>
                                  <a:pt x="815" y="56"/>
                                </a:lnTo>
                                <a:lnTo>
                                  <a:pt x="815" y="55"/>
                                </a:lnTo>
                                <a:lnTo>
                                  <a:pt x="816" y="54"/>
                                </a:lnTo>
                                <a:lnTo>
                                  <a:pt x="816" y="52"/>
                                </a:lnTo>
                                <a:lnTo>
                                  <a:pt x="817" y="51"/>
                                </a:lnTo>
                                <a:lnTo>
                                  <a:pt x="818" y="49"/>
                                </a:lnTo>
                                <a:lnTo>
                                  <a:pt x="820" y="48"/>
                                </a:lnTo>
                                <a:lnTo>
                                  <a:pt x="823" y="48"/>
                                </a:lnTo>
                                <a:lnTo>
                                  <a:pt x="823" y="49"/>
                                </a:lnTo>
                                <a:lnTo>
                                  <a:pt x="822" y="49"/>
                                </a:lnTo>
                                <a:lnTo>
                                  <a:pt x="821" y="51"/>
                                </a:lnTo>
                                <a:lnTo>
                                  <a:pt x="820" y="52"/>
                                </a:lnTo>
                                <a:lnTo>
                                  <a:pt x="820" y="55"/>
                                </a:lnTo>
                                <a:lnTo>
                                  <a:pt x="823" y="56"/>
                                </a:lnTo>
                                <a:lnTo>
                                  <a:pt x="824" y="55"/>
                                </a:lnTo>
                                <a:lnTo>
                                  <a:pt x="826" y="53"/>
                                </a:lnTo>
                                <a:lnTo>
                                  <a:pt x="828" y="54"/>
                                </a:lnTo>
                                <a:lnTo>
                                  <a:pt x="828" y="56"/>
                                </a:lnTo>
                                <a:lnTo>
                                  <a:pt x="829" y="57"/>
                                </a:lnTo>
                                <a:lnTo>
                                  <a:pt x="832" y="56"/>
                                </a:lnTo>
                                <a:lnTo>
                                  <a:pt x="835" y="56"/>
                                </a:lnTo>
                                <a:lnTo>
                                  <a:pt x="837" y="56"/>
                                </a:lnTo>
                                <a:lnTo>
                                  <a:pt x="839" y="56"/>
                                </a:lnTo>
                                <a:lnTo>
                                  <a:pt x="841" y="56"/>
                                </a:lnTo>
                                <a:lnTo>
                                  <a:pt x="843" y="57"/>
                                </a:lnTo>
                                <a:lnTo>
                                  <a:pt x="845" y="56"/>
                                </a:lnTo>
                                <a:lnTo>
                                  <a:pt x="847" y="57"/>
                                </a:lnTo>
                                <a:lnTo>
                                  <a:pt x="849" y="58"/>
                                </a:lnTo>
                                <a:lnTo>
                                  <a:pt x="848" y="61"/>
                                </a:lnTo>
                                <a:lnTo>
                                  <a:pt x="848" y="61"/>
                                </a:lnTo>
                                <a:lnTo>
                                  <a:pt x="847" y="63"/>
                                </a:lnTo>
                                <a:lnTo>
                                  <a:pt x="847" y="63"/>
                                </a:lnTo>
                                <a:lnTo>
                                  <a:pt x="847" y="63"/>
                                </a:lnTo>
                                <a:lnTo>
                                  <a:pt x="846" y="64"/>
                                </a:lnTo>
                                <a:lnTo>
                                  <a:pt x="843" y="66"/>
                                </a:lnTo>
                                <a:lnTo>
                                  <a:pt x="841" y="67"/>
                                </a:lnTo>
                                <a:lnTo>
                                  <a:pt x="839" y="67"/>
                                </a:lnTo>
                                <a:lnTo>
                                  <a:pt x="837" y="68"/>
                                </a:lnTo>
                                <a:lnTo>
                                  <a:pt x="836" y="68"/>
                                </a:lnTo>
                                <a:lnTo>
                                  <a:pt x="834" y="69"/>
                                </a:lnTo>
                                <a:lnTo>
                                  <a:pt x="834" y="71"/>
                                </a:lnTo>
                                <a:lnTo>
                                  <a:pt x="833" y="72"/>
                                </a:lnTo>
                                <a:lnTo>
                                  <a:pt x="834" y="76"/>
                                </a:lnTo>
                                <a:lnTo>
                                  <a:pt x="831" y="76"/>
                                </a:lnTo>
                                <a:lnTo>
                                  <a:pt x="829" y="75"/>
                                </a:lnTo>
                                <a:lnTo>
                                  <a:pt x="827" y="75"/>
                                </a:lnTo>
                                <a:lnTo>
                                  <a:pt x="826" y="77"/>
                                </a:lnTo>
                                <a:lnTo>
                                  <a:pt x="827" y="78"/>
                                </a:lnTo>
                                <a:lnTo>
                                  <a:pt x="826" y="80"/>
                                </a:lnTo>
                                <a:lnTo>
                                  <a:pt x="825" y="81"/>
                                </a:lnTo>
                                <a:lnTo>
                                  <a:pt x="825" y="82"/>
                                </a:lnTo>
                                <a:lnTo>
                                  <a:pt x="827" y="81"/>
                                </a:lnTo>
                                <a:lnTo>
                                  <a:pt x="829" y="81"/>
                                </a:lnTo>
                                <a:lnTo>
                                  <a:pt x="831" y="80"/>
                                </a:lnTo>
                                <a:lnTo>
                                  <a:pt x="836" y="79"/>
                                </a:lnTo>
                                <a:lnTo>
                                  <a:pt x="838" y="78"/>
                                </a:lnTo>
                                <a:lnTo>
                                  <a:pt x="841" y="78"/>
                                </a:lnTo>
                                <a:lnTo>
                                  <a:pt x="844" y="76"/>
                                </a:lnTo>
                                <a:lnTo>
                                  <a:pt x="847" y="76"/>
                                </a:lnTo>
                                <a:lnTo>
                                  <a:pt x="848" y="76"/>
                                </a:lnTo>
                                <a:lnTo>
                                  <a:pt x="848" y="76"/>
                                </a:lnTo>
                                <a:lnTo>
                                  <a:pt x="851" y="76"/>
                                </a:lnTo>
                                <a:lnTo>
                                  <a:pt x="852" y="75"/>
                                </a:lnTo>
                                <a:lnTo>
                                  <a:pt x="853" y="74"/>
                                </a:lnTo>
                                <a:lnTo>
                                  <a:pt x="854" y="72"/>
                                </a:lnTo>
                                <a:lnTo>
                                  <a:pt x="854" y="72"/>
                                </a:lnTo>
                                <a:lnTo>
                                  <a:pt x="855" y="70"/>
                                </a:lnTo>
                                <a:lnTo>
                                  <a:pt x="856" y="70"/>
                                </a:lnTo>
                                <a:lnTo>
                                  <a:pt x="858" y="69"/>
                                </a:lnTo>
                                <a:lnTo>
                                  <a:pt x="862" y="74"/>
                                </a:lnTo>
                                <a:lnTo>
                                  <a:pt x="865" y="74"/>
                                </a:lnTo>
                                <a:lnTo>
                                  <a:pt x="867" y="72"/>
                                </a:lnTo>
                                <a:lnTo>
                                  <a:pt x="869" y="71"/>
                                </a:lnTo>
                                <a:lnTo>
                                  <a:pt x="870" y="69"/>
                                </a:lnTo>
                                <a:lnTo>
                                  <a:pt x="871" y="68"/>
                                </a:lnTo>
                                <a:lnTo>
                                  <a:pt x="872" y="67"/>
                                </a:lnTo>
                                <a:lnTo>
                                  <a:pt x="874" y="65"/>
                                </a:lnTo>
                                <a:lnTo>
                                  <a:pt x="876" y="64"/>
                                </a:lnTo>
                                <a:lnTo>
                                  <a:pt x="877" y="63"/>
                                </a:lnTo>
                                <a:lnTo>
                                  <a:pt x="877" y="64"/>
                                </a:lnTo>
                                <a:lnTo>
                                  <a:pt x="878" y="65"/>
                                </a:lnTo>
                                <a:lnTo>
                                  <a:pt x="878" y="65"/>
                                </a:lnTo>
                                <a:lnTo>
                                  <a:pt x="879" y="67"/>
                                </a:lnTo>
                                <a:lnTo>
                                  <a:pt x="879" y="69"/>
                                </a:lnTo>
                                <a:lnTo>
                                  <a:pt x="880" y="70"/>
                                </a:lnTo>
                                <a:lnTo>
                                  <a:pt x="880" y="72"/>
                                </a:lnTo>
                                <a:lnTo>
                                  <a:pt x="880" y="74"/>
                                </a:lnTo>
                                <a:lnTo>
                                  <a:pt x="880" y="74"/>
                                </a:lnTo>
                                <a:lnTo>
                                  <a:pt x="880" y="75"/>
                                </a:lnTo>
                                <a:lnTo>
                                  <a:pt x="880" y="75"/>
                                </a:lnTo>
                                <a:lnTo>
                                  <a:pt x="880" y="76"/>
                                </a:lnTo>
                                <a:lnTo>
                                  <a:pt x="879" y="76"/>
                                </a:lnTo>
                                <a:lnTo>
                                  <a:pt x="877" y="76"/>
                                </a:lnTo>
                                <a:lnTo>
                                  <a:pt x="873" y="76"/>
                                </a:lnTo>
                                <a:lnTo>
                                  <a:pt x="869" y="78"/>
                                </a:lnTo>
                                <a:lnTo>
                                  <a:pt x="865" y="84"/>
                                </a:lnTo>
                                <a:lnTo>
                                  <a:pt x="865" y="88"/>
                                </a:lnTo>
                                <a:lnTo>
                                  <a:pt x="865" y="91"/>
                                </a:lnTo>
                                <a:lnTo>
                                  <a:pt x="866" y="94"/>
                                </a:lnTo>
                                <a:lnTo>
                                  <a:pt x="867" y="95"/>
                                </a:lnTo>
                                <a:lnTo>
                                  <a:pt x="868" y="96"/>
                                </a:lnTo>
                                <a:lnTo>
                                  <a:pt x="869" y="97"/>
                                </a:lnTo>
                                <a:lnTo>
                                  <a:pt x="871" y="99"/>
                                </a:lnTo>
                                <a:lnTo>
                                  <a:pt x="874" y="100"/>
                                </a:lnTo>
                                <a:lnTo>
                                  <a:pt x="876" y="100"/>
                                </a:lnTo>
                                <a:lnTo>
                                  <a:pt x="877" y="100"/>
                                </a:lnTo>
                                <a:lnTo>
                                  <a:pt x="878" y="101"/>
                                </a:lnTo>
                                <a:lnTo>
                                  <a:pt x="879" y="101"/>
                                </a:lnTo>
                                <a:lnTo>
                                  <a:pt x="882" y="101"/>
                                </a:lnTo>
                                <a:lnTo>
                                  <a:pt x="885" y="101"/>
                                </a:lnTo>
                                <a:lnTo>
                                  <a:pt x="886" y="101"/>
                                </a:lnTo>
                                <a:lnTo>
                                  <a:pt x="888" y="101"/>
                                </a:lnTo>
                                <a:lnTo>
                                  <a:pt x="891" y="98"/>
                                </a:lnTo>
                                <a:lnTo>
                                  <a:pt x="892" y="97"/>
                                </a:lnTo>
                                <a:lnTo>
                                  <a:pt x="892" y="96"/>
                                </a:lnTo>
                                <a:lnTo>
                                  <a:pt x="893" y="97"/>
                                </a:lnTo>
                                <a:lnTo>
                                  <a:pt x="894" y="98"/>
                                </a:lnTo>
                                <a:lnTo>
                                  <a:pt x="895" y="98"/>
                                </a:lnTo>
                                <a:lnTo>
                                  <a:pt x="895" y="99"/>
                                </a:lnTo>
                                <a:lnTo>
                                  <a:pt x="895" y="99"/>
                                </a:lnTo>
                                <a:lnTo>
                                  <a:pt x="895" y="101"/>
                                </a:lnTo>
                                <a:lnTo>
                                  <a:pt x="895" y="103"/>
                                </a:lnTo>
                                <a:lnTo>
                                  <a:pt x="896" y="104"/>
                                </a:lnTo>
                                <a:lnTo>
                                  <a:pt x="896" y="106"/>
                                </a:lnTo>
                                <a:lnTo>
                                  <a:pt x="894" y="108"/>
                                </a:lnTo>
                                <a:lnTo>
                                  <a:pt x="895" y="110"/>
                                </a:lnTo>
                                <a:lnTo>
                                  <a:pt x="895" y="112"/>
                                </a:lnTo>
                                <a:lnTo>
                                  <a:pt x="897" y="114"/>
                                </a:lnTo>
                                <a:lnTo>
                                  <a:pt x="897" y="115"/>
                                </a:lnTo>
                                <a:lnTo>
                                  <a:pt x="897" y="117"/>
                                </a:lnTo>
                                <a:lnTo>
                                  <a:pt x="896" y="117"/>
                                </a:lnTo>
                                <a:lnTo>
                                  <a:pt x="897" y="119"/>
                                </a:lnTo>
                                <a:lnTo>
                                  <a:pt x="897" y="121"/>
                                </a:lnTo>
                                <a:lnTo>
                                  <a:pt x="897" y="122"/>
                                </a:lnTo>
                                <a:lnTo>
                                  <a:pt x="897" y="124"/>
                                </a:lnTo>
                                <a:lnTo>
                                  <a:pt x="896" y="125"/>
                                </a:lnTo>
                                <a:lnTo>
                                  <a:pt x="897" y="127"/>
                                </a:lnTo>
                                <a:lnTo>
                                  <a:pt x="897" y="128"/>
                                </a:lnTo>
                                <a:lnTo>
                                  <a:pt x="897" y="129"/>
                                </a:lnTo>
                                <a:lnTo>
                                  <a:pt x="896" y="130"/>
                                </a:lnTo>
                                <a:lnTo>
                                  <a:pt x="895" y="132"/>
                                </a:lnTo>
                                <a:lnTo>
                                  <a:pt x="894" y="134"/>
                                </a:lnTo>
                                <a:lnTo>
                                  <a:pt x="895" y="136"/>
                                </a:lnTo>
                                <a:lnTo>
                                  <a:pt x="895" y="136"/>
                                </a:lnTo>
                                <a:lnTo>
                                  <a:pt x="897" y="135"/>
                                </a:lnTo>
                                <a:lnTo>
                                  <a:pt x="898" y="135"/>
                                </a:lnTo>
                                <a:lnTo>
                                  <a:pt x="899" y="136"/>
                                </a:lnTo>
                                <a:lnTo>
                                  <a:pt x="902" y="137"/>
                                </a:lnTo>
                                <a:lnTo>
                                  <a:pt x="905" y="139"/>
                                </a:lnTo>
                                <a:lnTo>
                                  <a:pt x="907" y="139"/>
                                </a:lnTo>
                                <a:lnTo>
                                  <a:pt x="910" y="139"/>
                                </a:lnTo>
                                <a:lnTo>
                                  <a:pt x="913" y="140"/>
                                </a:lnTo>
                                <a:lnTo>
                                  <a:pt x="914" y="141"/>
                                </a:lnTo>
                                <a:lnTo>
                                  <a:pt x="915" y="142"/>
                                </a:lnTo>
                                <a:lnTo>
                                  <a:pt x="915" y="142"/>
                                </a:lnTo>
                                <a:lnTo>
                                  <a:pt x="917" y="143"/>
                                </a:lnTo>
                                <a:lnTo>
                                  <a:pt x="919" y="144"/>
                                </a:lnTo>
                                <a:lnTo>
                                  <a:pt x="921" y="144"/>
                                </a:lnTo>
                                <a:lnTo>
                                  <a:pt x="922" y="145"/>
                                </a:lnTo>
                                <a:lnTo>
                                  <a:pt x="925" y="149"/>
                                </a:lnTo>
                                <a:lnTo>
                                  <a:pt x="929" y="150"/>
                                </a:lnTo>
                                <a:lnTo>
                                  <a:pt x="930" y="148"/>
                                </a:lnTo>
                                <a:lnTo>
                                  <a:pt x="932" y="147"/>
                                </a:lnTo>
                                <a:lnTo>
                                  <a:pt x="936" y="146"/>
                                </a:lnTo>
                                <a:lnTo>
                                  <a:pt x="940" y="146"/>
                                </a:lnTo>
                                <a:lnTo>
                                  <a:pt x="942" y="146"/>
                                </a:lnTo>
                                <a:lnTo>
                                  <a:pt x="943" y="145"/>
                                </a:lnTo>
                                <a:lnTo>
                                  <a:pt x="946" y="143"/>
                                </a:lnTo>
                                <a:lnTo>
                                  <a:pt x="951" y="143"/>
                                </a:lnTo>
                                <a:lnTo>
                                  <a:pt x="951" y="143"/>
                                </a:lnTo>
                                <a:lnTo>
                                  <a:pt x="952" y="145"/>
                                </a:lnTo>
                                <a:lnTo>
                                  <a:pt x="952" y="146"/>
                                </a:lnTo>
                                <a:lnTo>
                                  <a:pt x="953" y="148"/>
                                </a:lnTo>
                                <a:lnTo>
                                  <a:pt x="953" y="149"/>
                                </a:lnTo>
                                <a:lnTo>
                                  <a:pt x="955" y="151"/>
                                </a:lnTo>
                                <a:lnTo>
                                  <a:pt x="960" y="152"/>
                                </a:lnTo>
                                <a:lnTo>
                                  <a:pt x="963" y="152"/>
                                </a:lnTo>
                                <a:lnTo>
                                  <a:pt x="967" y="156"/>
                                </a:lnTo>
                                <a:lnTo>
                                  <a:pt x="968" y="159"/>
                                </a:lnTo>
                                <a:lnTo>
                                  <a:pt x="972" y="160"/>
                                </a:lnTo>
                                <a:lnTo>
                                  <a:pt x="973" y="161"/>
                                </a:lnTo>
                                <a:lnTo>
                                  <a:pt x="973" y="161"/>
                                </a:lnTo>
                                <a:lnTo>
                                  <a:pt x="974" y="163"/>
                                </a:lnTo>
                                <a:lnTo>
                                  <a:pt x="975" y="163"/>
                                </a:lnTo>
                                <a:lnTo>
                                  <a:pt x="975" y="165"/>
                                </a:lnTo>
                                <a:lnTo>
                                  <a:pt x="974" y="169"/>
                                </a:lnTo>
                                <a:lnTo>
                                  <a:pt x="973" y="170"/>
                                </a:lnTo>
                                <a:lnTo>
                                  <a:pt x="973" y="171"/>
                                </a:lnTo>
                                <a:lnTo>
                                  <a:pt x="971" y="173"/>
                                </a:lnTo>
                                <a:lnTo>
                                  <a:pt x="969" y="173"/>
                                </a:lnTo>
                                <a:lnTo>
                                  <a:pt x="969" y="173"/>
                                </a:lnTo>
                                <a:lnTo>
                                  <a:pt x="968" y="175"/>
                                </a:lnTo>
                                <a:lnTo>
                                  <a:pt x="967" y="175"/>
                                </a:lnTo>
                                <a:lnTo>
                                  <a:pt x="967" y="176"/>
                                </a:lnTo>
                                <a:lnTo>
                                  <a:pt x="966" y="176"/>
                                </a:lnTo>
                                <a:lnTo>
                                  <a:pt x="965" y="177"/>
                                </a:lnTo>
                                <a:lnTo>
                                  <a:pt x="961" y="179"/>
                                </a:lnTo>
                                <a:lnTo>
                                  <a:pt x="960" y="180"/>
                                </a:lnTo>
                                <a:lnTo>
                                  <a:pt x="958" y="180"/>
                                </a:lnTo>
                                <a:lnTo>
                                  <a:pt x="961" y="185"/>
                                </a:lnTo>
                                <a:lnTo>
                                  <a:pt x="962" y="187"/>
                                </a:lnTo>
                                <a:lnTo>
                                  <a:pt x="962" y="187"/>
                                </a:lnTo>
                                <a:lnTo>
                                  <a:pt x="962" y="189"/>
                                </a:lnTo>
                                <a:lnTo>
                                  <a:pt x="962" y="189"/>
                                </a:lnTo>
                                <a:lnTo>
                                  <a:pt x="962" y="190"/>
                                </a:lnTo>
                                <a:lnTo>
                                  <a:pt x="962" y="193"/>
                                </a:lnTo>
                                <a:lnTo>
                                  <a:pt x="962" y="194"/>
                                </a:lnTo>
                                <a:lnTo>
                                  <a:pt x="962" y="195"/>
                                </a:lnTo>
                                <a:lnTo>
                                  <a:pt x="963" y="195"/>
                                </a:lnTo>
                                <a:lnTo>
                                  <a:pt x="964" y="196"/>
                                </a:lnTo>
                                <a:lnTo>
                                  <a:pt x="965" y="201"/>
                                </a:lnTo>
                                <a:lnTo>
                                  <a:pt x="964" y="201"/>
                                </a:lnTo>
                                <a:lnTo>
                                  <a:pt x="962" y="204"/>
                                </a:lnTo>
                                <a:lnTo>
                                  <a:pt x="964" y="206"/>
                                </a:lnTo>
                                <a:lnTo>
                                  <a:pt x="966" y="206"/>
                                </a:lnTo>
                                <a:lnTo>
                                  <a:pt x="967" y="207"/>
                                </a:lnTo>
                                <a:lnTo>
                                  <a:pt x="973" y="207"/>
                                </a:lnTo>
                                <a:lnTo>
                                  <a:pt x="976" y="209"/>
                                </a:lnTo>
                                <a:lnTo>
                                  <a:pt x="978" y="209"/>
                                </a:lnTo>
                                <a:lnTo>
                                  <a:pt x="983" y="214"/>
                                </a:lnTo>
                                <a:lnTo>
                                  <a:pt x="985" y="218"/>
                                </a:lnTo>
                                <a:lnTo>
                                  <a:pt x="990" y="218"/>
                                </a:lnTo>
                                <a:lnTo>
                                  <a:pt x="993" y="218"/>
                                </a:lnTo>
                                <a:lnTo>
                                  <a:pt x="995" y="218"/>
                                </a:lnTo>
                                <a:lnTo>
                                  <a:pt x="1000" y="219"/>
                                </a:lnTo>
                                <a:lnTo>
                                  <a:pt x="1003" y="220"/>
                                </a:lnTo>
                                <a:lnTo>
                                  <a:pt x="1004" y="221"/>
                                </a:lnTo>
                                <a:lnTo>
                                  <a:pt x="1006" y="221"/>
                                </a:lnTo>
                                <a:lnTo>
                                  <a:pt x="1007" y="223"/>
                                </a:lnTo>
                                <a:lnTo>
                                  <a:pt x="1009" y="224"/>
                                </a:lnTo>
                                <a:lnTo>
                                  <a:pt x="1014" y="227"/>
                                </a:lnTo>
                                <a:lnTo>
                                  <a:pt x="1016" y="227"/>
                                </a:lnTo>
                                <a:lnTo>
                                  <a:pt x="1018" y="227"/>
                                </a:lnTo>
                                <a:lnTo>
                                  <a:pt x="1019" y="228"/>
                                </a:lnTo>
                                <a:lnTo>
                                  <a:pt x="1021" y="229"/>
                                </a:lnTo>
                                <a:lnTo>
                                  <a:pt x="1024" y="230"/>
                                </a:lnTo>
                                <a:lnTo>
                                  <a:pt x="1025" y="230"/>
                                </a:lnTo>
                                <a:lnTo>
                                  <a:pt x="1028" y="230"/>
                                </a:lnTo>
                                <a:lnTo>
                                  <a:pt x="1029" y="229"/>
                                </a:lnTo>
                                <a:lnTo>
                                  <a:pt x="1030" y="231"/>
                                </a:lnTo>
                                <a:lnTo>
                                  <a:pt x="1032" y="236"/>
                                </a:lnTo>
                                <a:lnTo>
                                  <a:pt x="1033" y="240"/>
                                </a:lnTo>
                                <a:lnTo>
                                  <a:pt x="1035" y="243"/>
                                </a:lnTo>
                                <a:lnTo>
                                  <a:pt x="1036" y="246"/>
                                </a:lnTo>
                                <a:lnTo>
                                  <a:pt x="1040" y="242"/>
                                </a:lnTo>
                                <a:lnTo>
                                  <a:pt x="1042" y="242"/>
                                </a:lnTo>
                                <a:lnTo>
                                  <a:pt x="1043" y="244"/>
                                </a:lnTo>
                                <a:lnTo>
                                  <a:pt x="1044" y="247"/>
                                </a:lnTo>
                                <a:lnTo>
                                  <a:pt x="1043" y="248"/>
                                </a:lnTo>
                                <a:lnTo>
                                  <a:pt x="1042" y="248"/>
                                </a:lnTo>
                                <a:lnTo>
                                  <a:pt x="1042" y="249"/>
                                </a:lnTo>
                                <a:lnTo>
                                  <a:pt x="1041" y="250"/>
                                </a:lnTo>
                                <a:lnTo>
                                  <a:pt x="1039" y="251"/>
                                </a:lnTo>
                                <a:lnTo>
                                  <a:pt x="1039" y="251"/>
                                </a:lnTo>
                                <a:lnTo>
                                  <a:pt x="1038" y="252"/>
                                </a:lnTo>
                                <a:lnTo>
                                  <a:pt x="1036" y="254"/>
                                </a:lnTo>
                                <a:lnTo>
                                  <a:pt x="1036" y="254"/>
                                </a:lnTo>
                                <a:lnTo>
                                  <a:pt x="1037" y="255"/>
                                </a:lnTo>
                                <a:lnTo>
                                  <a:pt x="1040" y="257"/>
                                </a:lnTo>
                                <a:lnTo>
                                  <a:pt x="1043" y="259"/>
                                </a:lnTo>
                                <a:lnTo>
                                  <a:pt x="1043" y="259"/>
                                </a:lnTo>
                                <a:lnTo>
                                  <a:pt x="1043" y="260"/>
                                </a:lnTo>
                                <a:lnTo>
                                  <a:pt x="1043" y="261"/>
                                </a:lnTo>
                                <a:lnTo>
                                  <a:pt x="1042" y="263"/>
                                </a:lnTo>
                                <a:lnTo>
                                  <a:pt x="1040" y="265"/>
                                </a:lnTo>
                                <a:lnTo>
                                  <a:pt x="1036" y="265"/>
                                </a:lnTo>
                                <a:lnTo>
                                  <a:pt x="1035" y="265"/>
                                </a:lnTo>
                                <a:lnTo>
                                  <a:pt x="1033" y="270"/>
                                </a:lnTo>
                                <a:lnTo>
                                  <a:pt x="1036" y="273"/>
                                </a:lnTo>
                                <a:lnTo>
                                  <a:pt x="1036" y="277"/>
                                </a:lnTo>
                                <a:lnTo>
                                  <a:pt x="1034" y="281"/>
                                </a:lnTo>
                                <a:lnTo>
                                  <a:pt x="1033" y="283"/>
                                </a:lnTo>
                                <a:lnTo>
                                  <a:pt x="1038" y="287"/>
                                </a:lnTo>
                                <a:lnTo>
                                  <a:pt x="1037" y="288"/>
                                </a:lnTo>
                                <a:lnTo>
                                  <a:pt x="1036" y="292"/>
                                </a:lnTo>
                                <a:lnTo>
                                  <a:pt x="1036" y="292"/>
                                </a:lnTo>
                                <a:lnTo>
                                  <a:pt x="1036" y="292"/>
                                </a:lnTo>
                                <a:lnTo>
                                  <a:pt x="1035" y="293"/>
                                </a:lnTo>
                                <a:lnTo>
                                  <a:pt x="1034" y="293"/>
                                </a:lnTo>
                                <a:lnTo>
                                  <a:pt x="1032" y="295"/>
                                </a:lnTo>
                                <a:lnTo>
                                  <a:pt x="1032" y="295"/>
                                </a:lnTo>
                                <a:lnTo>
                                  <a:pt x="1030" y="296"/>
                                </a:lnTo>
                                <a:lnTo>
                                  <a:pt x="1027" y="297"/>
                                </a:lnTo>
                                <a:lnTo>
                                  <a:pt x="1027" y="298"/>
                                </a:lnTo>
                                <a:lnTo>
                                  <a:pt x="1026" y="298"/>
                                </a:lnTo>
                                <a:lnTo>
                                  <a:pt x="1025" y="299"/>
                                </a:lnTo>
                                <a:lnTo>
                                  <a:pt x="1023" y="298"/>
                                </a:lnTo>
                                <a:lnTo>
                                  <a:pt x="1021" y="298"/>
                                </a:lnTo>
                                <a:lnTo>
                                  <a:pt x="1020" y="299"/>
                                </a:lnTo>
                                <a:lnTo>
                                  <a:pt x="1018" y="299"/>
                                </a:lnTo>
                                <a:lnTo>
                                  <a:pt x="1017" y="299"/>
                                </a:lnTo>
                                <a:lnTo>
                                  <a:pt x="1015" y="299"/>
                                </a:lnTo>
                                <a:lnTo>
                                  <a:pt x="1014" y="300"/>
                                </a:lnTo>
                                <a:lnTo>
                                  <a:pt x="1012" y="300"/>
                                </a:lnTo>
                                <a:lnTo>
                                  <a:pt x="1011" y="301"/>
                                </a:lnTo>
                                <a:lnTo>
                                  <a:pt x="1010" y="302"/>
                                </a:lnTo>
                                <a:lnTo>
                                  <a:pt x="1009" y="303"/>
                                </a:lnTo>
                                <a:lnTo>
                                  <a:pt x="1009" y="303"/>
                                </a:lnTo>
                                <a:lnTo>
                                  <a:pt x="1009" y="304"/>
                                </a:lnTo>
                                <a:lnTo>
                                  <a:pt x="1009" y="306"/>
                                </a:lnTo>
                                <a:lnTo>
                                  <a:pt x="1011" y="307"/>
                                </a:lnTo>
                                <a:lnTo>
                                  <a:pt x="1011" y="310"/>
                                </a:lnTo>
                                <a:lnTo>
                                  <a:pt x="1011" y="311"/>
                                </a:lnTo>
                                <a:lnTo>
                                  <a:pt x="1011" y="312"/>
                                </a:lnTo>
                                <a:lnTo>
                                  <a:pt x="1012" y="314"/>
                                </a:lnTo>
                                <a:lnTo>
                                  <a:pt x="1013" y="316"/>
                                </a:lnTo>
                                <a:lnTo>
                                  <a:pt x="1014" y="317"/>
                                </a:lnTo>
                                <a:lnTo>
                                  <a:pt x="1015" y="319"/>
                                </a:lnTo>
                                <a:lnTo>
                                  <a:pt x="1016" y="320"/>
                                </a:lnTo>
                                <a:lnTo>
                                  <a:pt x="1016" y="322"/>
                                </a:lnTo>
                                <a:lnTo>
                                  <a:pt x="1017" y="324"/>
                                </a:lnTo>
                                <a:lnTo>
                                  <a:pt x="1017" y="325"/>
                                </a:lnTo>
                                <a:lnTo>
                                  <a:pt x="1018" y="326"/>
                                </a:lnTo>
                                <a:lnTo>
                                  <a:pt x="1018" y="328"/>
                                </a:lnTo>
                                <a:lnTo>
                                  <a:pt x="1018" y="329"/>
                                </a:lnTo>
                                <a:lnTo>
                                  <a:pt x="1019" y="331"/>
                                </a:lnTo>
                                <a:lnTo>
                                  <a:pt x="1020" y="333"/>
                                </a:lnTo>
                                <a:lnTo>
                                  <a:pt x="1020" y="335"/>
                                </a:lnTo>
                                <a:lnTo>
                                  <a:pt x="1021" y="337"/>
                                </a:lnTo>
                                <a:lnTo>
                                  <a:pt x="1021" y="338"/>
                                </a:lnTo>
                                <a:lnTo>
                                  <a:pt x="1022" y="340"/>
                                </a:lnTo>
                                <a:lnTo>
                                  <a:pt x="1023" y="343"/>
                                </a:lnTo>
                                <a:lnTo>
                                  <a:pt x="1023" y="344"/>
                                </a:lnTo>
                                <a:lnTo>
                                  <a:pt x="1023" y="347"/>
                                </a:lnTo>
                                <a:lnTo>
                                  <a:pt x="1024" y="348"/>
                                </a:lnTo>
                                <a:lnTo>
                                  <a:pt x="1025" y="350"/>
                                </a:lnTo>
                                <a:lnTo>
                                  <a:pt x="1025" y="352"/>
                                </a:lnTo>
                                <a:lnTo>
                                  <a:pt x="1025" y="355"/>
                                </a:lnTo>
                                <a:lnTo>
                                  <a:pt x="1025" y="357"/>
                                </a:lnTo>
                                <a:lnTo>
                                  <a:pt x="1025" y="359"/>
                                </a:lnTo>
                                <a:lnTo>
                                  <a:pt x="1026" y="361"/>
                                </a:lnTo>
                                <a:lnTo>
                                  <a:pt x="1026" y="363"/>
                                </a:lnTo>
                                <a:lnTo>
                                  <a:pt x="1026" y="365"/>
                                </a:lnTo>
                                <a:lnTo>
                                  <a:pt x="1026" y="366"/>
                                </a:lnTo>
                                <a:lnTo>
                                  <a:pt x="1026" y="367"/>
                                </a:lnTo>
                                <a:lnTo>
                                  <a:pt x="1026" y="368"/>
                                </a:lnTo>
                                <a:lnTo>
                                  <a:pt x="1026" y="369"/>
                                </a:lnTo>
                                <a:lnTo>
                                  <a:pt x="1026" y="369"/>
                                </a:lnTo>
                                <a:lnTo>
                                  <a:pt x="1026" y="371"/>
                                </a:lnTo>
                                <a:lnTo>
                                  <a:pt x="1026" y="373"/>
                                </a:lnTo>
                                <a:lnTo>
                                  <a:pt x="1027" y="376"/>
                                </a:lnTo>
                                <a:lnTo>
                                  <a:pt x="1027" y="377"/>
                                </a:lnTo>
                                <a:lnTo>
                                  <a:pt x="1027" y="379"/>
                                </a:lnTo>
                                <a:lnTo>
                                  <a:pt x="1027" y="381"/>
                                </a:lnTo>
                                <a:lnTo>
                                  <a:pt x="1027" y="383"/>
                                </a:lnTo>
                                <a:lnTo>
                                  <a:pt x="1028" y="384"/>
                                </a:lnTo>
                                <a:lnTo>
                                  <a:pt x="1029" y="385"/>
                                </a:lnTo>
                                <a:lnTo>
                                  <a:pt x="1030" y="387"/>
                                </a:lnTo>
                                <a:lnTo>
                                  <a:pt x="1032" y="388"/>
                                </a:lnTo>
                                <a:lnTo>
                                  <a:pt x="1032" y="389"/>
                                </a:lnTo>
                                <a:lnTo>
                                  <a:pt x="1032" y="389"/>
                                </a:lnTo>
                                <a:lnTo>
                                  <a:pt x="1033" y="390"/>
                                </a:lnTo>
                                <a:lnTo>
                                  <a:pt x="1034" y="392"/>
                                </a:lnTo>
                                <a:lnTo>
                                  <a:pt x="1035" y="394"/>
                                </a:lnTo>
                                <a:lnTo>
                                  <a:pt x="1036" y="396"/>
                                </a:lnTo>
                                <a:lnTo>
                                  <a:pt x="1037" y="397"/>
                                </a:lnTo>
                                <a:lnTo>
                                  <a:pt x="1039" y="398"/>
                                </a:lnTo>
                                <a:lnTo>
                                  <a:pt x="1040" y="398"/>
                                </a:lnTo>
                                <a:lnTo>
                                  <a:pt x="1041" y="398"/>
                                </a:lnTo>
                                <a:lnTo>
                                  <a:pt x="1043" y="398"/>
                                </a:lnTo>
                                <a:lnTo>
                                  <a:pt x="1044" y="397"/>
                                </a:lnTo>
                                <a:lnTo>
                                  <a:pt x="1047" y="396"/>
                                </a:lnTo>
                                <a:lnTo>
                                  <a:pt x="1049" y="396"/>
                                </a:lnTo>
                                <a:lnTo>
                                  <a:pt x="1050" y="397"/>
                                </a:lnTo>
                                <a:lnTo>
                                  <a:pt x="1052" y="397"/>
                                </a:lnTo>
                                <a:lnTo>
                                  <a:pt x="1054" y="397"/>
                                </a:lnTo>
                                <a:lnTo>
                                  <a:pt x="1055" y="397"/>
                                </a:lnTo>
                                <a:lnTo>
                                  <a:pt x="1056" y="397"/>
                                </a:lnTo>
                                <a:lnTo>
                                  <a:pt x="1057" y="397"/>
                                </a:lnTo>
                                <a:lnTo>
                                  <a:pt x="1058" y="397"/>
                                </a:lnTo>
                                <a:lnTo>
                                  <a:pt x="1060" y="397"/>
                                </a:lnTo>
                                <a:lnTo>
                                  <a:pt x="1061" y="397"/>
                                </a:lnTo>
                                <a:lnTo>
                                  <a:pt x="1064" y="397"/>
                                </a:lnTo>
                                <a:lnTo>
                                  <a:pt x="1068" y="398"/>
                                </a:lnTo>
                                <a:lnTo>
                                  <a:pt x="1072" y="398"/>
                                </a:lnTo>
                                <a:lnTo>
                                  <a:pt x="1074" y="396"/>
                                </a:lnTo>
                                <a:lnTo>
                                  <a:pt x="1077" y="393"/>
                                </a:lnTo>
                                <a:lnTo>
                                  <a:pt x="1081" y="390"/>
                                </a:lnTo>
                                <a:lnTo>
                                  <a:pt x="1085" y="391"/>
                                </a:lnTo>
                                <a:lnTo>
                                  <a:pt x="1090" y="390"/>
                                </a:lnTo>
                                <a:lnTo>
                                  <a:pt x="1093" y="389"/>
                                </a:lnTo>
                                <a:lnTo>
                                  <a:pt x="1095" y="388"/>
                                </a:lnTo>
                                <a:lnTo>
                                  <a:pt x="1097" y="389"/>
                                </a:lnTo>
                                <a:lnTo>
                                  <a:pt x="1098" y="390"/>
                                </a:lnTo>
                                <a:lnTo>
                                  <a:pt x="1101" y="394"/>
                                </a:lnTo>
                                <a:lnTo>
                                  <a:pt x="1101" y="396"/>
                                </a:lnTo>
                                <a:lnTo>
                                  <a:pt x="1102" y="397"/>
                                </a:lnTo>
                                <a:lnTo>
                                  <a:pt x="1103" y="399"/>
                                </a:lnTo>
                                <a:lnTo>
                                  <a:pt x="1104" y="403"/>
                                </a:lnTo>
                                <a:lnTo>
                                  <a:pt x="1104" y="407"/>
                                </a:lnTo>
                                <a:lnTo>
                                  <a:pt x="1107" y="409"/>
                                </a:lnTo>
                                <a:lnTo>
                                  <a:pt x="1112" y="409"/>
                                </a:lnTo>
                                <a:lnTo>
                                  <a:pt x="1115" y="407"/>
                                </a:lnTo>
                                <a:lnTo>
                                  <a:pt x="1116" y="405"/>
                                </a:lnTo>
                                <a:lnTo>
                                  <a:pt x="1118" y="405"/>
                                </a:lnTo>
                                <a:lnTo>
                                  <a:pt x="1120" y="405"/>
                                </a:lnTo>
                                <a:lnTo>
                                  <a:pt x="1122" y="403"/>
                                </a:lnTo>
                                <a:lnTo>
                                  <a:pt x="1124" y="402"/>
                                </a:lnTo>
                                <a:lnTo>
                                  <a:pt x="1125" y="401"/>
                                </a:lnTo>
                                <a:lnTo>
                                  <a:pt x="1124" y="397"/>
                                </a:lnTo>
                                <a:lnTo>
                                  <a:pt x="1125" y="396"/>
                                </a:lnTo>
                                <a:lnTo>
                                  <a:pt x="1126" y="396"/>
                                </a:lnTo>
                                <a:lnTo>
                                  <a:pt x="1127" y="395"/>
                                </a:lnTo>
                                <a:lnTo>
                                  <a:pt x="1129" y="395"/>
                                </a:lnTo>
                                <a:lnTo>
                                  <a:pt x="1131" y="395"/>
                                </a:lnTo>
                                <a:lnTo>
                                  <a:pt x="1134" y="395"/>
                                </a:lnTo>
                                <a:lnTo>
                                  <a:pt x="1136" y="395"/>
                                </a:lnTo>
                                <a:lnTo>
                                  <a:pt x="1139" y="395"/>
                                </a:lnTo>
                                <a:lnTo>
                                  <a:pt x="1141" y="395"/>
                                </a:lnTo>
                                <a:lnTo>
                                  <a:pt x="1146" y="396"/>
                                </a:lnTo>
                                <a:lnTo>
                                  <a:pt x="1150" y="395"/>
                                </a:lnTo>
                                <a:lnTo>
                                  <a:pt x="1151" y="394"/>
                                </a:lnTo>
                                <a:lnTo>
                                  <a:pt x="1155" y="394"/>
                                </a:lnTo>
                                <a:lnTo>
                                  <a:pt x="1157" y="392"/>
                                </a:lnTo>
                                <a:lnTo>
                                  <a:pt x="1159" y="392"/>
                                </a:lnTo>
                                <a:lnTo>
                                  <a:pt x="1160" y="396"/>
                                </a:lnTo>
                                <a:lnTo>
                                  <a:pt x="1165" y="394"/>
                                </a:lnTo>
                                <a:lnTo>
                                  <a:pt x="1169" y="393"/>
                                </a:lnTo>
                                <a:lnTo>
                                  <a:pt x="1170" y="392"/>
                                </a:lnTo>
                                <a:lnTo>
                                  <a:pt x="1174" y="39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D85C6"/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1" name="Google Shape;302;g3acfd759735_0_37">
                            <a:extLst>
                              <a:ext uri="{FF2B5EF4-FFF2-40B4-BE49-F238E27FC236}">
                                <a16:creationId xmlns:a16="http://schemas.microsoft.com/office/drawing/2014/main" id="{0B5D4ADE-DEEB-9A92-0546-CA588D571C6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856038" y="2552700"/>
                            <a:ext cx="1066800" cy="1296988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672" h="817" extrusionOk="0">
                                <a:moveTo>
                                  <a:pt x="555" y="813"/>
                                </a:moveTo>
                                <a:lnTo>
                                  <a:pt x="551" y="817"/>
                                </a:lnTo>
                                <a:lnTo>
                                  <a:pt x="541" y="811"/>
                                </a:lnTo>
                                <a:lnTo>
                                  <a:pt x="538" y="809"/>
                                </a:lnTo>
                                <a:lnTo>
                                  <a:pt x="539" y="808"/>
                                </a:lnTo>
                                <a:lnTo>
                                  <a:pt x="539" y="808"/>
                                </a:lnTo>
                                <a:lnTo>
                                  <a:pt x="540" y="808"/>
                                </a:lnTo>
                                <a:lnTo>
                                  <a:pt x="550" y="807"/>
                                </a:lnTo>
                                <a:lnTo>
                                  <a:pt x="557" y="811"/>
                                </a:lnTo>
                                <a:lnTo>
                                  <a:pt x="556" y="812"/>
                                </a:lnTo>
                                <a:lnTo>
                                  <a:pt x="556" y="812"/>
                                </a:lnTo>
                                <a:lnTo>
                                  <a:pt x="555" y="813"/>
                                </a:lnTo>
                                <a:close/>
                                <a:moveTo>
                                  <a:pt x="303" y="16"/>
                                </a:moveTo>
                                <a:lnTo>
                                  <a:pt x="307" y="22"/>
                                </a:lnTo>
                                <a:lnTo>
                                  <a:pt x="308" y="25"/>
                                </a:lnTo>
                                <a:lnTo>
                                  <a:pt x="308" y="26"/>
                                </a:lnTo>
                                <a:lnTo>
                                  <a:pt x="309" y="27"/>
                                </a:lnTo>
                                <a:lnTo>
                                  <a:pt x="310" y="31"/>
                                </a:lnTo>
                                <a:lnTo>
                                  <a:pt x="310" y="36"/>
                                </a:lnTo>
                                <a:lnTo>
                                  <a:pt x="309" y="38"/>
                                </a:lnTo>
                                <a:lnTo>
                                  <a:pt x="309" y="40"/>
                                </a:lnTo>
                                <a:lnTo>
                                  <a:pt x="310" y="43"/>
                                </a:lnTo>
                                <a:lnTo>
                                  <a:pt x="311" y="43"/>
                                </a:lnTo>
                                <a:lnTo>
                                  <a:pt x="312" y="45"/>
                                </a:lnTo>
                                <a:lnTo>
                                  <a:pt x="312" y="49"/>
                                </a:lnTo>
                                <a:lnTo>
                                  <a:pt x="312" y="51"/>
                                </a:lnTo>
                                <a:lnTo>
                                  <a:pt x="314" y="50"/>
                                </a:lnTo>
                                <a:lnTo>
                                  <a:pt x="315" y="51"/>
                                </a:lnTo>
                                <a:lnTo>
                                  <a:pt x="317" y="52"/>
                                </a:lnTo>
                                <a:lnTo>
                                  <a:pt x="320" y="52"/>
                                </a:lnTo>
                                <a:lnTo>
                                  <a:pt x="322" y="55"/>
                                </a:lnTo>
                                <a:lnTo>
                                  <a:pt x="322" y="58"/>
                                </a:lnTo>
                                <a:lnTo>
                                  <a:pt x="329" y="63"/>
                                </a:lnTo>
                                <a:lnTo>
                                  <a:pt x="337" y="65"/>
                                </a:lnTo>
                                <a:lnTo>
                                  <a:pt x="343" y="69"/>
                                </a:lnTo>
                                <a:lnTo>
                                  <a:pt x="344" y="70"/>
                                </a:lnTo>
                                <a:lnTo>
                                  <a:pt x="349" y="70"/>
                                </a:lnTo>
                                <a:lnTo>
                                  <a:pt x="355" y="67"/>
                                </a:lnTo>
                                <a:lnTo>
                                  <a:pt x="358" y="67"/>
                                </a:lnTo>
                                <a:lnTo>
                                  <a:pt x="369" y="72"/>
                                </a:lnTo>
                                <a:lnTo>
                                  <a:pt x="374" y="70"/>
                                </a:lnTo>
                                <a:lnTo>
                                  <a:pt x="384" y="59"/>
                                </a:lnTo>
                                <a:lnTo>
                                  <a:pt x="387" y="58"/>
                                </a:lnTo>
                                <a:lnTo>
                                  <a:pt x="391" y="57"/>
                                </a:lnTo>
                                <a:lnTo>
                                  <a:pt x="396" y="57"/>
                                </a:lnTo>
                                <a:lnTo>
                                  <a:pt x="402" y="56"/>
                                </a:lnTo>
                                <a:lnTo>
                                  <a:pt x="406" y="52"/>
                                </a:lnTo>
                                <a:lnTo>
                                  <a:pt x="407" y="43"/>
                                </a:lnTo>
                                <a:lnTo>
                                  <a:pt x="412" y="44"/>
                                </a:lnTo>
                                <a:lnTo>
                                  <a:pt x="415" y="42"/>
                                </a:lnTo>
                                <a:lnTo>
                                  <a:pt x="417" y="44"/>
                                </a:lnTo>
                                <a:lnTo>
                                  <a:pt x="421" y="43"/>
                                </a:lnTo>
                                <a:lnTo>
                                  <a:pt x="425" y="41"/>
                                </a:lnTo>
                                <a:lnTo>
                                  <a:pt x="429" y="41"/>
                                </a:lnTo>
                                <a:lnTo>
                                  <a:pt x="430" y="42"/>
                                </a:lnTo>
                                <a:lnTo>
                                  <a:pt x="432" y="40"/>
                                </a:lnTo>
                                <a:lnTo>
                                  <a:pt x="435" y="41"/>
                                </a:lnTo>
                                <a:lnTo>
                                  <a:pt x="437" y="41"/>
                                </a:lnTo>
                                <a:lnTo>
                                  <a:pt x="440" y="40"/>
                                </a:lnTo>
                                <a:lnTo>
                                  <a:pt x="443" y="40"/>
                                </a:lnTo>
                                <a:lnTo>
                                  <a:pt x="446" y="43"/>
                                </a:lnTo>
                                <a:lnTo>
                                  <a:pt x="448" y="43"/>
                                </a:lnTo>
                                <a:lnTo>
                                  <a:pt x="451" y="41"/>
                                </a:lnTo>
                                <a:lnTo>
                                  <a:pt x="454" y="39"/>
                                </a:lnTo>
                                <a:lnTo>
                                  <a:pt x="457" y="37"/>
                                </a:lnTo>
                                <a:lnTo>
                                  <a:pt x="459" y="34"/>
                                </a:lnTo>
                                <a:lnTo>
                                  <a:pt x="460" y="33"/>
                                </a:lnTo>
                                <a:lnTo>
                                  <a:pt x="461" y="27"/>
                                </a:lnTo>
                                <a:lnTo>
                                  <a:pt x="464" y="26"/>
                                </a:lnTo>
                                <a:lnTo>
                                  <a:pt x="467" y="24"/>
                                </a:lnTo>
                                <a:lnTo>
                                  <a:pt x="470" y="22"/>
                                </a:lnTo>
                                <a:lnTo>
                                  <a:pt x="472" y="22"/>
                                </a:lnTo>
                                <a:lnTo>
                                  <a:pt x="474" y="20"/>
                                </a:lnTo>
                                <a:lnTo>
                                  <a:pt x="477" y="18"/>
                                </a:lnTo>
                                <a:lnTo>
                                  <a:pt x="479" y="13"/>
                                </a:lnTo>
                                <a:lnTo>
                                  <a:pt x="478" y="9"/>
                                </a:lnTo>
                                <a:lnTo>
                                  <a:pt x="476" y="7"/>
                                </a:lnTo>
                                <a:lnTo>
                                  <a:pt x="477" y="5"/>
                                </a:lnTo>
                                <a:lnTo>
                                  <a:pt x="478" y="4"/>
                                </a:lnTo>
                                <a:lnTo>
                                  <a:pt x="478" y="4"/>
                                </a:lnTo>
                                <a:lnTo>
                                  <a:pt x="482" y="2"/>
                                </a:lnTo>
                                <a:lnTo>
                                  <a:pt x="484" y="0"/>
                                </a:lnTo>
                                <a:lnTo>
                                  <a:pt x="486" y="4"/>
                                </a:lnTo>
                                <a:lnTo>
                                  <a:pt x="485" y="7"/>
                                </a:lnTo>
                                <a:lnTo>
                                  <a:pt x="487" y="7"/>
                                </a:lnTo>
                                <a:lnTo>
                                  <a:pt x="488" y="7"/>
                                </a:lnTo>
                                <a:lnTo>
                                  <a:pt x="489" y="9"/>
                                </a:lnTo>
                                <a:lnTo>
                                  <a:pt x="489" y="9"/>
                                </a:lnTo>
                                <a:lnTo>
                                  <a:pt x="491" y="12"/>
                                </a:lnTo>
                                <a:lnTo>
                                  <a:pt x="491" y="13"/>
                                </a:lnTo>
                                <a:lnTo>
                                  <a:pt x="491" y="13"/>
                                </a:lnTo>
                                <a:lnTo>
                                  <a:pt x="493" y="16"/>
                                </a:lnTo>
                                <a:lnTo>
                                  <a:pt x="495" y="18"/>
                                </a:lnTo>
                                <a:lnTo>
                                  <a:pt x="497" y="18"/>
                                </a:lnTo>
                                <a:lnTo>
                                  <a:pt x="499" y="20"/>
                                </a:lnTo>
                                <a:lnTo>
                                  <a:pt x="501" y="21"/>
                                </a:lnTo>
                                <a:lnTo>
                                  <a:pt x="502" y="23"/>
                                </a:lnTo>
                                <a:lnTo>
                                  <a:pt x="504" y="24"/>
                                </a:lnTo>
                                <a:lnTo>
                                  <a:pt x="502" y="25"/>
                                </a:lnTo>
                                <a:lnTo>
                                  <a:pt x="503" y="27"/>
                                </a:lnTo>
                                <a:lnTo>
                                  <a:pt x="506" y="28"/>
                                </a:lnTo>
                                <a:lnTo>
                                  <a:pt x="505" y="30"/>
                                </a:lnTo>
                                <a:lnTo>
                                  <a:pt x="508" y="30"/>
                                </a:lnTo>
                                <a:lnTo>
                                  <a:pt x="506" y="32"/>
                                </a:lnTo>
                                <a:lnTo>
                                  <a:pt x="506" y="35"/>
                                </a:lnTo>
                                <a:lnTo>
                                  <a:pt x="507" y="37"/>
                                </a:lnTo>
                                <a:lnTo>
                                  <a:pt x="511" y="36"/>
                                </a:lnTo>
                                <a:lnTo>
                                  <a:pt x="512" y="38"/>
                                </a:lnTo>
                                <a:lnTo>
                                  <a:pt x="513" y="39"/>
                                </a:lnTo>
                                <a:lnTo>
                                  <a:pt x="514" y="40"/>
                                </a:lnTo>
                                <a:lnTo>
                                  <a:pt x="515" y="41"/>
                                </a:lnTo>
                                <a:lnTo>
                                  <a:pt x="514" y="44"/>
                                </a:lnTo>
                                <a:lnTo>
                                  <a:pt x="516" y="46"/>
                                </a:lnTo>
                                <a:lnTo>
                                  <a:pt x="518" y="47"/>
                                </a:lnTo>
                                <a:lnTo>
                                  <a:pt x="520" y="46"/>
                                </a:lnTo>
                                <a:lnTo>
                                  <a:pt x="521" y="46"/>
                                </a:lnTo>
                                <a:lnTo>
                                  <a:pt x="521" y="47"/>
                                </a:lnTo>
                                <a:lnTo>
                                  <a:pt x="522" y="49"/>
                                </a:lnTo>
                                <a:lnTo>
                                  <a:pt x="523" y="54"/>
                                </a:lnTo>
                                <a:lnTo>
                                  <a:pt x="523" y="54"/>
                                </a:lnTo>
                                <a:lnTo>
                                  <a:pt x="524" y="57"/>
                                </a:lnTo>
                                <a:lnTo>
                                  <a:pt x="524" y="59"/>
                                </a:lnTo>
                                <a:lnTo>
                                  <a:pt x="524" y="61"/>
                                </a:lnTo>
                                <a:lnTo>
                                  <a:pt x="524" y="62"/>
                                </a:lnTo>
                                <a:lnTo>
                                  <a:pt x="524" y="63"/>
                                </a:lnTo>
                                <a:lnTo>
                                  <a:pt x="524" y="65"/>
                                </a:lnTo>
                                <a:lnTo>
                                  <a:pt x="525" y="66"/>
                                </a:lnTo>
                                <a:lnTo>
                                  <a:pt x="525" y="68"/>
                                </a:lnTo>
                                <a:lnTo>
                                  <a:pt x="524" y="69"/>
                                </a:lnTo>
                                <a:lnTo>
                                  <a:pt x="524" y="71"/>
                                </a:lnTo>
                                <a:lnTo>
                                  <a:pt x="525" y="72"/>
                                </a:lnTo>
                                <a:lnTo>
                                  <a:pt x="526" y="72"/>
                                </a:lnTo>
                                <a:lnTo>
                                  <a:pt x="526" y="72"/>
                                </a:lnTo>
                                <a:lnTo>
                                  <a:pt x="525" y="73"/>
                                </a:lnTo>
                                <a:lnTo>
                                  <a:pt x="524" y="76"/>
                                </a:lnTo>
                                <a:lnTo>
                                  <a:pt x="527" y="78"/>
                                </a:lnTo>
                                <a:lnTo>
                                  <a:pt x="531" y="81"/>
                                </a:lnTo>
                                <a:lnTo>
                                  <a:pt x="532" y="81"/>
                                </a:lnTo>
                                <a:lnTo>
                                  <a:pt x="534" y="81"/>
                                </a:lnTo>
                                <a:lnTo>
                                  <a:pt x="535" y="82"/>
                                </a:lnTo>
                                <a:lnTo>
                                  <a:pt x="536" y="83"/>
                                </a:lnTo>
                                <a:lnTo>
                                  <a:pt x="539" y="82"/>
                                </a:lnTo>
                                <a:lnTo>
                                  <a:pt x="541" y="80"/>
                                </a:lnTo>
                                <a:lnTo>
                                  <a:pt x="542" y="79"/>
                                </a:lnTo>
                                <a:lnTo>
                                  <a:pt x="545" y="77"/>
                                </a:lnTo>
                                <a:lnTo>
                                  <a:pt x="545" y="76"/>
                                </a:lnTo>
                                <a:lnTo>
                                  <a:pt x="546" y="74"/>
                                </a:lnTo>
                                <a:lnTo>
                                  <a:pt x="547" y="72"/>
                                </a:lnTo>
                                <a:lnTo>
                                  <a:pt x="549" y="72"/>
                                </a:lnTo>
                                <a:lnTo>
                                  <a:pt x="550" y="72"/>
                                </a:lnTo>
                                <a:lnTo>
                                  <a:pt x="553" y="72"/>
                                </a:lnTo>
                                <a:lnTo>
                                  <a:pt x="554" y="67"/>
                                </a:lnTo>
                                <a:lnTo>
                                  <a:pt x="556" y="66"/>
                                </a:lnTo>
                                <a:lnTo>
                                  <a:pt x="557" y="65"/>
                                </a:lnTo>
                                <a:lnTo>
                                  <a:pt x="558" y="65"/>
                                </a:lnTo>
                                <a:lnTo>
                                  <a:pt x="560" y="64"/>
                                </a:lnTo>
                                <a:lnTo>
                                  <a:pt x="561" y="63"/>
                                </a:lnTo>
                                <a:lnTo>
                                  <a:pt x="565" y="59"/>
                                </a:lnTo>
                                <a:lnTo>
                                  <a:pt x="566" y="58"/>
                                </a:lnTo>
                                <a:lnTo>
                                  <a:pt x="569" y="54"/>
                                </a:lnTo>
                                <a:lnTo>
                                  <a:pt x="570" y="53"/>
                                </a:lnTo>
                                <a:lnTo>
                                  <a:pt x="571" y="52"/>
                                </a:lnTo>
                                <a:lnTo>
                                  <a:pt x="573" y="49"/>
                                </a:lnTo>
                                <a:lnTo>
                                  <a:pt x="578" y="51"/>
                                </a:lnTo>
                                <a:lnTo>
                                  <a:pt x="581" y="56"/>
                                </a:lnTo>
                                <a:lnTo>
                                  <a:pt x="581" y="58"/>
                                </a:lnTo>
                                <a:lnTo>
                                  <a:pt x="581" y="59"/>
                                </a:lnTo>
                                <a:lnTo>
                                  <a:pt x="581" y="61"/>
                                </a:lnTo>
                                <a:lnTo>
                                  <a:pt x="581" y="63"/>
                                </a:lnTo>
                                <a:lnTo>
                                  <a:pt x="581" y="64"/>
                                </a:lnTo>
                                <a:lnTo>
                                  <a:pt x="581" y="65"/>
                                </a:lnTo>
                                <a:lnTo>
                                  <a:pt x="581" y="67"/>
                                </a:lnTo>
                                <a:lnTo>
                                  <a:pt x="580" y="70"/>
                                </a:lnTo>
                                <a:lnTo>
                                  <a:pt x="579" y="71"/>
                                </a:lnTo>
                                <a:lnTo>
                                  <a:pt x="580" y="73"/>
                                </a:lnTo>
                                <a:lnTo>
                                  <a:pt x="579" y="76"/>
                                </a:lnTo>
                                <a:lnTo>
                                  <a:pt x="579" y="76"/>
                                </a:lnTo>
                                <a:lnTo>
                                  <a:pt x="581" y="77"/>
                                </a:lnTo>
                                <a:lnTo>
                                  <a:pt x="583" y="78"/>
                                </a:lnTo>
                                <a:lnTo>
                                  <a:pt x="583" y="78"/>
                                </a:lnTo>
                                <a:lnTo>
                                  <a:pt x="583" y="79"/>
                                </a:lnTo>
                                <a:lnTo>
                                  <a:pt x="582" y="80"/>
                                </a:lnTo>
                                <a:lnTo>
                                  <a:pt x="581" y="82"/>
                                </a:lnTo>
                                <a:lnTo>
                                  <a:pt x="581" y="84"/>
                                </a:lnTo>
                                <a:lnTo>
                                  <a:pt x="579" y="86"/>
                                </a:lnTo>
                                <a:lnTo>
                                  <a:pt x="580" y="89"/>
                                </a:lnTo>
                                <a:lnTo>
                                  <a:pt x="581" y="91"/>
                                </a:lnTo>
                                <a:lnTo>
                                  <a:pt x="581" y="92"/>
                                </a:lnTo>
                                <a:lnTo>
                                  <a:pt x="581" y="94"/>
                                </a:lnTo>
                                <a:lnTo>
                                  <a:pt x="581" y="95"/>
                                </a:lnTo>
                                <a:lnTo>
                                  <a:pt x="582" y="96"/>
                                </a:lnTo>
                                <a:lnTo>
                                  <a:pt x="582" y="98"/>
                                </a:lnTo>
                                <a:lnTo>
                                  <a:pt x="583" y="100"/>
                                </a:lnTo>
                                <a:lnTo>
                                  <a:pt x="583" y="102"/>
                                </a:lnTo>
                                <a:lnTo>
                                  <a:pt x="583" y="103"/>
                                </a:lnTo>
                                <a:lnTo>
                                  <a:pt x="584" y="103"/>
                                </a:lnTo>
                                <a:lnTo>
                                  <a:pt x="586" y="104"/>
                                </a:lnTo>
                                <a:lnTo>
                                  <a:pt x="588" y="104"/>
                                </a:lnTo>
                                <a:lnTo>
                                  <a:pt x="590" y="102"/>
                                </a:lnTo>
                                <a:lnTo>
                                  <a:pt x="591" y="105"/>
                                </a:lnTo>
                                <a:lnTo>
                                  <a:pt x="591" y="106"/>
                                </a:lnTo>
                                <a:lnTo>
                                  <a:pt x="593" y="108"/>
                                </a:lnTo>
                                <a:lnTo>
                                  <a:pt x="594" y="109"/>
                                </a:lnTo>
                                <a:lnTo>
                                  <a:pt x="594" y="112"/>
                                </a:lnTo>
                                <a:lnTo>
                                  <a:pt x="595" y="115"/>
                                </a:lnTo>
                                <a:lnTo>
                                  <a:pt x="597" y="117"/>
                                </a:lnTo>
                                <a:lnTo>
                                  <a:pt x="598" y="119"/>
                                </a:lnTo>
                                <a:lnTo>
                                  <a:pt x="598" y="119"/>
                                </a:lnTo>
                                <a:lnTo>
                                  <a:pt x="600" y="119"/>
                                </a:lnTo>
                                <a:lnTo>
                                  <a:pt x="600" y="121"/>
                                </a:lnTo>
                                <a:lnTo>
                                  <a:pt x="600" y="123"/>
                                </a:lnTo>
                                <a:lnTo>
                                  <a:pt x="603" y="125"/>
                                </a:lnTo>
                                <a:lnTo>
                                  <a:pt x="604" y="127"/>
                                </a:lnTo>
                                <a:lnTo>
                                  <a:pt x="605" y="128"/>
                                </a:lnTo>
                                <a:lnTo>
                                  <a:pt x="607" y="130"/>
                                </a:lnTo>
                                <a:lnTo>
                                  <a:pt x="608" y="133"/>
                                </a:lnTo>
                                <a:lnTo>
                                  <a:pt x="607" y="134"/>
                                </a:lnTo>
                                <a:lnTo>
                                  <a:pt x="606" y="135"/>
                                </a:lnTo>
                                <a:lnTo>
                                  <a:pt x="604" y="136"/>
                                </a:lnTo>
                                <a:lnTo>
                                  <a:pt x="603" y="137"/>
                                </a:lnTo>
                                <a:lnTo>
                                  <a:pt x="601" y="140"/>
                                </a:lnTo>
                                <a:lnTo>
                                  <a:pt x="599" y="142"/>
                                </a:lnTo>
                                <a:lnTo>
                                  <a:pt x="599" y="143"/>
                                </a:lnTo>
                                <a:lnTo>
                                  <a:pt x="599" y="144"/>
                                </a:lnTo>
                                <a:lnTo>
                                  <a:pt x="599" y="144"/>
                                </a:lnTo>
                                <a:lnTo>
                                  <a:pt x="599" y="146"/>
                                </a:lnTo>
                                <a:lnTo>
                                  <a:pt x="599" y="149"/>
                                </a:lnTo>
                                <a:lnTo>
                                  <a:pt x="599" y="151"/>
                                </a:lnTo>
                                <a:lnTo>
                                  <a:pt x="599" y="155"/>
                                </a:lnTo>
                                <a:lnTo>
                                  <a:pt x="603" y="154"/>
                                </a:lnTo>
                                <a:lnTo>
                                  <a:pt x="607" y="152"/>
                                </a:lnTo>
                                <a:lnTo>
                                  <a:pt x="609" y="151"/>
                                </a:lnTo>
                                <a:lnTo>
                                  <a:pt x="612" y="151"/>
                                </a:lnTo>
                                <a:lnTo>
                                  <a:pt x="614" y="151"/>
                                </a:lnTo>
                                <a:lnTo>
                                  <a:pt x="615" y="149"/>
                                </a:lnTo>
                                <a:lnTo>
                                  <a:pt x="615" y="148"/>
                                </a:lnTo>
                                <a:lnTo>
                                  <a:pt x="616" y="148"/>
                                </a:lnTo>
                                <a:lnTo>
                                  <a:pt x="617" y="148"/>
                                </a:lnTo>
                                <a:lnTo>
                                  <a:pt x="619" y="148"/>
                                </a:lnTo>
                                <a:lnTo>
                                  <a:pt x="620" y="148"/>
                                </a:lnTo>
                                <a:lnTo>
                                  <a:pt x="622" y="147"/>
                                </a:lnTo>
                                <a:lnTo>
                                  <a:pt x="622" y="145"/>
                                </a:lnTo>
                                <a:lnTo>
                                  <a:pt x="623" y="143"/>
                                </a:lnTo>
                                <a:lnTo>
                                  <a:pt x="624" y="143"/>
                                </a:lnTo>
                                <a:lnTo>
                                  <a:pt x="626" y="143"/>
                                </a:lnTo>
                                <a:lnTo>
                                  <a:pt x="628" y="146"/>
                                </a:lnTo>
                                <a:lnTo>
                                  <a:pt x="630" y="149"/>
                                </a:lnTo>
                                <a:lnTo>
                                  <a:pt x="630" y="155"/>
                                </a:lnTo>
                                <a:lnTo>
                                  <a:pt x="631" y="157"/>
                                </a:lnTo>
                                <a:lnTo>
                                  <a:pt x="631" y="160"/>
                                </a:lnTo>
                                <a:lnTo>
                                  <a:pt x="633" y="160"/>
                                </a:lnTo>
                                <a:lnTo>
                                  <a:pt x="635" y="162"/>
                                </a:lnTo>
                                <a:lnTo>
                                  <a:pt x="637" y="164"/>
                                </a:lnTo>
                                <a:lnTo>
                                  <a:pt x="639" y="166"/>
                                </a:lnTo>
                                <a:lnTo>
                                  <a:pt x="639" y="170"/>
                                </a:lnTo>
                                <a:lnTo>
                                  <a:pt x="637" y="171"/>
                                </a:lnTo>
                                <a:lnTo>
                                  <a:pt x="636" y="171"/>
                                </a:lnTo>
                                <a:lnTo>
                                  <a:pt x="633" y="173"/>
                                </a:lnTo>
                                <a:lnTo>
                                  <a:pt x="631" y="176"/>
                                </a:lnTo>
                                <a:lnTo>
                                  <a:pt x="635" y="175"/>
                                </a:lnTo>
                                <a:lnTo>
                                  <a:pt x="635" y="175"/>
                                </a:lnTo>
                                <a:lnTo>
                                  <a:pt x="637" y="177"/>
                                </a:lnTo>
                                <a:lnTo>
                                  <a:pt x="638" y="180"/>
                                </a:lnTo>
                                <a:lnTo>
                                  <a:pt x="638" y="180"/>
                                </a:lnTo>
                                <a:lnTo>
                                  <a:pt x="638" y="181"/>
                                </a:lnTo>
                                <a:lnTo>
                                  <a:pt x="638" y="182"/>
                                </a:lnTo>
                                <a:lnTo>
                                  <a:pt x="637" y="184"/>
                                </a:lnTo>
                                <a:lnTo>
                                  <a:pt x="634" y="184"/>
                                </a:lnTo>
                                <a:lnTo>
                                  <a:pt x="632" y="184"/>
                                </a:lnTo>
                                <a:lnTo>
                                  <a:pt x="630" y="184"/>
                                </a:lnTo>
                                <a:lnTo>
                                  <a:pt x="628" y="187"/>
                                </a:lnTo>
                                <a:lnTo>
                                  <a:pt x="626" y="188"/>
                                </a:lnTo>
                                <a:lnTo>
                                  <a:pt x="624" y="189"/>
                                </a:lnTo>
                                <a:lnTo>
                                  <a:pt x="621" y="189"/>
                                </a:lnTo>
                                <a:lnTo>
                                  <a:pt x="621" y="189"/>
                                </a:lnTo>
                                <a:lnTo>
                                  <a:pt x="620" y="191"/>
                                </a:lnTo>
                                <a:lnTo>
                                  <a:pt x="618" y="193"/>
                                </a:lnTo>
                                <a:lnTo>
                                  <a:pt x="615" y="194"/>
                                </a:lnTo>
                                <a:lnTo>
                                  <a:pt x="614" y="195"/>
                                </a:lnTo>
                                <a:lnTo>
                                  <a:pt x="615" y="198"/>
                                </a:lnTo>
                                <a:lnTo>
                                  <a:pt x="616" y="200"/>
                                </a:lnTo>
                                <a:lnTo>
                                  <a:pt x="616" y="201"/>
                                </a:lnTo>
                                <a:lnTo>
                                  <a:pt x="615" y="203"/>
                                </a:lnTo>
                                <a:lnTo>
                                  <a:pt x="612" y="205"/>
                                </a:lnTo>
                                <a:lnTo>
                                  <a:pt x="614" y="208"/>
                                </a:lnTo>
                                <a:lnTo>
                                  <a:pt x="614" y="211"/>
                                </a:lnTo>
                                <a:lnTo>
                                  <a:pt x="614" y="213"/>
                                </a:lnTo>
                                <a:lnTo>
                                  <a:pt x="613" y="216"/>
                                </a:lnTo>
                                <a:lnTo>
                                  <a:pt x="614" y="218"/>
                                </a:lnTo>
                                <a:lnTo>
                                  <a:pt x="614" y="220"/>
                                </a:lnTo>
                                <a:lnTo>
                                  <a:pt x="614" y="223"/>
                                </a:lnTo>
                                <a:lnTo>
                                  <a:pt x="614" y="223"/>
                                </a:lnTo>
                                <a:lnTo>
                                  <a:pt x="614" y="224"/>
                                </a:lnTo>
                                <a:lnTo>
                                  <a:pt x="616" y="224"/>
                                </a:lnTo>
                                <a:lnTo>
                                  <a:pt x="618" y="225"/>
                                </a:lnTo>
                                <a:lnTo>
                                  <a:pt x="620" y="227"/>
                                </a:lnTo>
                                <a:lnTo>
                                  <a:pt x="621" y="228"/>
                                </a:lnTo>
                                <a:lnTo>
                                  <a:pt x="623" y="229"/>
                                </a:lnTo>
                                <a:lnTo>
                                  <a:pt x="625" y="229"/>
                                </a:lnTo>
                                <a:lnTo>
                                  <a:pt x="628" y="229"/>
                                </a:lnTo>
                                <a:lnTo>
                                  <a:pt x="630" y="228"/>
                                </a:lnTo>
                                <a:lnTo>
                                  <a:pt x="633" y="229"/>
                                </a:lnTo>
                                <a:lnTo>
                                  <a:pt x="633" y="229"/>
                                </a:lnTo>
                                <a:lnTo>
                                  <a:pt x="635" y="229"/>
                                </a:lnTo>
                                <a:lnTo>
                                  <a:pt x="636" y="230"/>
                                </a:lnTo>
                                <a:lnTo>
                                  <a:pt x="636" y="232"/>
                                </a:lnTo>
                                <a:lnTo>
                                  <a:pt x="637" y="234"/>
                                </a:lnTo>
                                <a:lnTo>
                                  <a:pt x="637" y="234"/>
                                </a:lnTo>
                                <a:lnTo>
                                  <a:pt x="638" y="236"/>
                                </a:lnTo>
                                <a:lnTo>
                                  <a:pt x="639" y="236"/>
                                </a:lnTo>
                                <a:lnTo>
                                  <a:pt x="642" y="236"/>
                                </a:lnTo>
                                <a:lnTo>
                                  <a:pt x="642" y="236"/>
                                </a:lnTo>
                                <a:lnTo>
                                  <a:pt x="642" y="238"/>
                                </a:lnTo>
                                <a:lnTo>
                                  <a:pt x="642" y="239"/>
                                </a:lnTo>
                                <a:lnTo>
                                  <a:pt x="640" y="239"/>
                                </a:lnTo>
                                <a:lnTo>
                                  <a:pt x="637" y="239"/>
                                </a:lnTo>
                                <a:lnTo>
                                  <a:pt x="636" y="241"/>
                                </a:lnTo>
                                <a:lnTo>
                                  <a:pt x="634" y="241"/>
                                </a:lnTo>
                                <a:lnTo>
                                  <a:pt x="633" y="240"/>
                                </a:lnTo>
                                <a:lnTo>
                                  <a:pt x="631" y="240"/>
                                </a:lnTo>
                                <a:lnTo>
                                  <a:pt x="631" y="238"/>
                                </a:lnTo>
                                <a:lnTo>
                                  <a:pt x="631" y="236"/>
                                </a:lnTo>
                                <a:lnTo>
                                  <a:pt x="629" y="236"/>
                                </a:lnTo>
                                <a:lnTo>
                                  <a:pt x="627" y="237"/>
                                </a:lnTo>
                                <a:lnTo>
                                  <a:pt x="626" y="238"/>
                                </a:lnTo>
                                <a:lnTo>
                                  <a:pt x="625" y="239"/>
                                </a:lnTo>
                                <a:lnTo>
                                  <a:pt x="624" y="241"/>
                                </a:lnTo>
                                <a:lnTo>
                                  <a:pt x="623" y="242"/>
                                </a:lnTo>
                                <a:lnTo>
                                  <a:pt x="622" y="243"/>
                                </a:lnTo>
                                <a:lnTo>
                                  <a:pt x="621" y="245"/>
                                </a:lnTo>
                                <a:lnTo>
                                  <a:pt x="620" y="246"/>
                                </a:lnTo>
                                <a:lnTo>
                                  <a:pt x="620" y="248"/>
                                </a:lnTo>
                                <a:lnTo>
                                  <a:pt x="619" y="248"/>
                                </a:lnTo>
                                <a:lnTo>
                                  <a:pt x="617" y="248"/>
                                </a:lnTo>
                                <a:lnTo>
                                  <a:pt x="615" y="250"/>
                                </a:lnTo>
                                <a:lnTo>
                                  <a:pt x="615" y="252"/>
                                </a:lnTo>
                                <a:lnTo>
                                  <a:pt x="613" y="252"/>
                                </a:lnTo>
                                <a:lnTo>
                                  <a:pt x="612" y="252"/>
                                </a:lnTo>
                                <a:lnTo>
                                  <a:pt x="610" y="252"/>
                                </a:lnTo>
                                <a:lnTo>
                                  <a:pt x="608" y="253"/>
                                </a:lnTo>
                                <a:lnTo>
                                  <a:pt x="607" y="254"/>
                                </a:lnTo>
                                <a:lnTo>
                                  <a:pt x="606" y="256"/>
                                </a:lnTo>
                                <a:lnTo>
                                  <a:pt x="603" y="257"/>
                                </a:lnTo>
                                <a:lnTo>
                                  <a:pt x="602" y="258"/>
                                </a:lnTo>
                                <a:lnTo>
                                  <a:pt x="602" y="261"/>
                                </a:lnTo>
                                <a:lnTo>
                                  <a:pt x="602" y="262"/>
                                </a:lnTo>
                                <a:lnTo>
                                  <a:pt x="601" y="265"/>
                                </a:lnTo>
                                <a:lnTo>
                                  <a:pt x="601" y="266"/>
                                </a:lnTo>
                                <a:lnTo>
                                  <a:pt x="600" y="268"/>
                                </a:lnTo>
                                <a:lnTo>
                                  <a:pt x="599" y="268"/>
                                </a:lnTo>
                                <a:lnTo>
                                  <a:pt x="598" y="270"/>
                                </a:lnTo>
                                <a:lnTo>
                                  <a:pt x="597" y="272"/>
                                </a:lnTo>
                                <a:lnTo>
                                  <a:pt x="595" y="273"/>
                                </a:lnTo>
                                <a:lnTo>
                                  <a:pt x="593" y="275"/>
                                </a:lnTo>
                                <a:lnTo>
                                  <a:pt x="592" y="277"/>
                                </a:lnTo>
                                <a:lnTo>
                                  <a:pt x="590" y="278"/>
                                </a:lnTo>
                                <a:lnTo>
                                  <a:pt x="589" y="279"/>
                                </a:lnTo>
                                <a:lnTo>
                                  <a:pt x="589" y="280"/>
                                </a:lnTo>
                                <a:lnTo>
                                  <a:pt x="588" y="281"/>
                                </a:lnTo>
                                <a:lnTo>
                                  <a:pt x="588" y="281"/>
                                </a:lnTo>
                                <a:lnTo>
                                  <a:pt x="587" y="282"/>
                                </a:lnTo>
                                <a:lnTo>
                                  <a:pt x="585" y="283"/>
                                </a:lnTo>
                                <a:lnTo>
                                  <a:pt x="584" y="285"/>
                                </a:lnTo>
                                <a:lnTo>
                                  <a:pt x="584" y="288"/>
                                </a:lnTo>
                                <a:lnTo>
                                  <a:pt x="583" y="288"/>
                                </a:lnTo>
                                <a:lnTo>
                                  <a:pt x="582" y="290"/>
                                </a:lnTo>
                                <a:lnTo>
                                  <a:pt x="581" y="292"/>
                                </a:lnTo>
                                <a:lnTo>
                                  <a:pt x="580" y="293"/>
                                </a:lnTo>
                                <a:lnTo>
                                  <a:pt x="579" y="293"/>
                                </a:lnTo>
                                <a:lnTo>
                                  <a:pt x="579" y="294"/>
                                </a:lnTo>
                                <a:lnTo>
                                  <a:pt x="579" y="295"/>
                                </a:lnTo>
                                <a:lnTo>
                                  <a:pt x="579" y="297"/>
                                </a:lnTo>
                                <a:lnTo>
                                  <a:pt x="578" y="298"/>
                                </a:lnTo>
                                <a:lnTo>
                                  <a:pt x="577" y="299"/>
                                </a:lnTo>
                                <a:lnTo>
                                  <a:pt x="576" y="300"/>
                                </a:lnTo>
                                <a:lnTo>
                                  <a:pt x="575" y="302"/>
                                </a:lnTo>
                                <a:lnTo>
                                  <a:pt x="573" y="304"/>
                                </a:lnTo>
                                <a:lnTo>
                                  <a:pt x="573" y="306"/>
                                </a:lnTo>
                                <a:lnTo>
                                  <a:pt x="574" y="306"/>
                                </a:lnTo>
                                <a:lnTo>
                                  <a:pt x="574" y="308"/>
                                </a:lnTo>
                                <a:lnTo>
                                  <a:pt x="573" y="311"/>
                                </a:lnTo>
                                <a:lnTo>
                                  <a:pt x="573" y="313"/>
                                </a:lnTo>
                                <a:lnTo>
                                  <a:pt x="572" y="315"/>
                                </a:lnTo>
                                <a:lnTo>
                                  <a:pt x="570" y="316"/>
                                </a:lnTo>
                                <a:lnTo>
                                  <a:pt x="571" y="317"/>
                                </a:lnTo>
                                <a:lnTo>
                                  <a:pt x="569" y="319"/>
                                </a:lnTo>
                                <a:lnTo>
                                  <a:pt x="566" y="319"/>
                                </a:lnTo>
                                <a:lnTo>
                                  <a:pt x="566" y="321"/>
                                </a:lnTo>
                                <a:lnTo>
                                  <a:pt x="567" y="324"/>
                                </a:lnTo>
                                <a:lnTo>
                                  <a:pt x="567" y="324"/>
                                </a:lnTo>
                                <a:lnTo>
                                  <a:pt x="567" y="325"/>
                                </a:lnTo>
                                <a:lnTo>
                                  <a:pt x="568" y="327"/>
                                </a:lnTo>
                                <a:lnTo>
                                  <a:pt x="568" y="328"/>
                                </a:lnTo>
                                <a:lnTo>
                                  <a:pt x="567" y="330"/>
                                </a:lnTo>
                                <a:lnTo>
                                  <a:pt x="567" y="332"/>
                                </a:lnTo>
                                <a:lnTo>
                                  <a:pt x="567" y="333"/>
                                </a:lnTo>
                                <a:lnTo>
                                  <a:pt x="567" y="335"/>
                                </a:lnTo>
                                <a:lnTo>
                                  <a:pt x="569" y="335"/>
                                </a:lnTo>
                                <a:lnTo>
                                  <a:pt x="570" y="335"/>
                                </a:lnTo>
                                <a:lnTo>
                                  <a:pt x="572" y="334"/>
                                </a:lnTo>
                                <a:lnTo>
                                  <a:pt x="573" y="334"/>
                                </a:lnTo>
                                <a:lnTo>
                                  <a:pt x="574" y="333"/>
                                </a:lnTo>
                                <a:lnTo>
                                  <a:pt x="576" y="332"/>
                                </a:lnTo>
                                <a:lnTo>
                                  <a:pt x="577" y="330"/>
                                </a:lnTo>
                                <a:lnTo>
                                  <a:pt x="577" y="329"/>
                                </a:lnTo>
                                <a:lnTo>
                                  <a:pt x="579" y="328"/>
                                </a:lnTo>
                                <a:lnTo>
                                  <a:pt x="580" y="326"/>
                                </a:lnTo>
                                <a:lnTo>
                                  <a:pt x="581" y="325"/>
                                </a:lnTo>
                                <a:lnTo>
                                  <a:pt x="581" y="323"/>
                                </a:lnTo>
                                <a:lnTo>
                                  <a:pt x="583" y="323"/>
                                </a:lnTo>
                                <a:lnTo>
                                  <a:pt x="586" y="323"/>
                                </a:lnTo>
                                <a:lnTo>
                                  <a:pt x="587" y="323"/>
                                </a:lnTo>
                                <a:lnTo>
                                  <a:pt x="589" y="324"/>
                                </a:lnTo>
                                <a:lnTo>
                                  <a:pt x="591" y="324"/>
                                </a:lnTo>
                                <a:lnTo>
                                  <a:pt x="590" y="326"/>
                                </a:lnTo>
                                <a:lnTo>
                                  <a:pt x="590" y="327"/>
                                </a:lnTo>
                                <a:lnTo>
                                  <a:pt x="590" y="330"/>
                                </a:lnTo>
                                <a:lnTo>
                                  <a:pt x="590" y="330"/>
                                </a:lnTo>
                                <a:lnTo>
                                  <a:pt x="590" y="331"/>
                                </a:lnTo>
                                <a:lnTo>
                                  <a:pt x="590" y="331"/>
                                </a:lnTo>
                                <a:lnTo>
                                  <a:pt x="590" y="331"/>
                                </a:lnTo>
                                <a:lnTo>
                                  <a:pt x="589" y="333"/>
                                </a:lnTo>
                                <a:lnTo>
                                  <a:pt x="588" y="333"/>
                                </a:lnTo>
                                <a:lnTo>
                                  <a:pt x="587" y="334"/>
                                </a:lnTo>
                                <a:lnTo>
                                  <a:pt x="586" y="335"/>
                                </a:lnTo>
                                <a:lnTo>
                                  <a:pt x="586" y="336"/>
                                </a:lnTo>
                                <a:lnTo>
                                  <a:pt x="585" y="336"/>
                                </a:lnTo>
                                <a:lnTo>
                                  <a:pt x="584" y="337"/>
                                </a:lnTo>
                                <a:lnTo>
                                  <a:pt x="583" y="337"/>
                                </a:lnTo>
                                <a:lnTo>
                                  <a:pt x="582" y="338"/>
                                </a:lnTo>
                                <a:lnTo>
                                  <a:pt x="582" y="338"/>
                                </a:lnTo>
                                <a:lnTo>
                                  <a:pt x="580" y="339"/>
                                </a:lnTo>
                                <a:lnTo>
                                  <a:pt x="579" y="340"/>
                                </a:lnTo>
                                <a:lnTo>
                                  <a:pt x="578" y="342"/>
                                </a:lnTo>
                                <a:lnTo>
                                  <a:pt x="578" y="344"/>
                                </a:lnTo>
                                <a:lnTo>
                                  <a:pt x="576" y="345"/>
                                </a:lnTo>
                                <a:lnTo>
                                  <a:pt x="576" y="346"/>
                                </a:lnTo>
                                <a:lnTo>
                                  <a:pt x="575" y="348"/>
                                </a:lnTo>
                                <a:lnTo>
                                  <a:pt x="576" y="350"/>
                                </a:lnTo>
                                <a:lnTo>
                                  <a:pt x="576" y="351"/>
                                </a:lnTo>
                                <a:lnTo>
                                  <a:pt x="576" y="352"/>
                                </a:lnTo>
                                <a:lnTo>
                                  <a:pt x="576" y="353"/>
                                </a:lnTo>
                                <a:lnTo>
                                  <a:pt x="575" y="353"/>
                                </a:lnTo>
                                <a:lnTo>
                                  <a:pt x="574" y="353"/>
                                </a:lnTo>
                                <a:lnTo>
                                  <a:pt x="574" y="354"/>
                                </a:lnTo>
                                <a:lnTo>
                                  <a:pt x="576" y="356"/>
                                </a:lnTo>
                                <a:lnTo>
                                  <a:pt x="577" y="358"/>
                                </a:lnTo>
                                <a:lnTo>
                                  <a:pt x="576" y="360"/>
                                </a:lnTo>
                                <a:lnTo>
                                  <a:pt x="576" y="360"/>
                                </a:lnTo>
                                <a:lnTo>
                                  <a:pt x="574" y="360"/>
                                </a:lnTo>
                                <a:lnTo>
                                  <a:pt x="573" y="361"/>
                                </a:lnTo>
                                <a:lnTo>
                                  <a:pt x="572" y="362"/>
                                </a:lnTo>
                                <a:lnTo>
                                  <a:pt x="572" y="364"/>
                                </a:lnTo>
                                <a:lnTo>
                                  <a:pt x="572" y="366"/>
                                </a:lnTo>
                                <a:lnTo>
                                  <a:pt x="572" y="367"/>
                                </a:lnTo>
                                <a:lnTo>
                                  <a:pt x="571" y="368"/>
                                </a:lnTo>
                                <a:lnTo>
                                  <a:pt x="570" y="368"/>
                                </a:lnTo>
                                <a:lnTo>
                                  <a:pt x="570" y="368"/>
                                </a:lnTo>
                                <a:lnTo>
                                  <a:pt x="569" y="369"/>
                                </a:lnTo>
                                <a:lnTo>
                                  <a:pt x="567" y="370"/>
                                </a:lnTo>
                                <a:lnTo>
                                  <a:pt x="567" y="371"/>
                                </a:lnTo>
                                <a:lnTo>
                                  <a:pt x="566" y="373"/>
                                </a:lnTo>
                                <a:lnTo>
                                  <a:pt x="567" y="374"/>
                                </a:lnTo>
                                <a:lnTo>
                                  <a:pt x="569" y="375"/>
                                </a:lnTo>
                                <a:lnTo>
                                  <a:pt x="570" y="377"/>
                                </a:lnTo>
                                <a:lnTo>
                                  <a:pt x="571" y="378"/>
                                </a:lnTo>
                                <a:lnTo>
                                  <a:pt x="572" y="380"/>
                                </a:lnTo>
                                <a:lnTo>
                                  <a:pt x="571" y="382"/>
                                </a:lnTo>
                                <a:lnTo>
                                  <a:pt x="571" y="384"/>
                                </a:lnTo>
                                <a:lnTo>
                                  <a:pt x="571" y="386"/>
                                </a:lnTo>
                                <a:lnTo>
                                  <a:pt x="573" y="387"/>
                                </a:lnTo>
                                <a:lnTo>
                                  <a:pt x="574" y="388"/>
                                </a:lnTo>
                                <a:lnTo>
                                  <a:pt x="573" y="390"/>
                                </a:lnTo>
                                <a:lnTo>
                                  <a:pt x="575" y="392"/>
                                </a:lnTo>
                                <a:lnTo>
                                  <a:pt x="576" y="393"/>
                                </a:lnTo>
                                <a:lnTo>
                                  <a:pt x="578" y="395"/>
                                </a:lnTo>
                                <a:lnTo>
                                  <a:pt x="579" y="395"/>
                                </a:lnTo>
                                <a:lnTo>
                                  <a:pt x="581" y="395"/>
                                </a:lnTo>
                                <a:lnTo>
                                  <a:pt x="582" y="396"/>
                                </a:lnTo>
                                <a:lnTo>
                                  <a:pt x="583" y="395"/>
                                </a:lnTo>
                                <a:lnTo>
                                  <a:pt x="585" y="394"/>
                                </a:lnTo>
                                <a:lnTo>
                                  <a:pt x="586" y="393"/>
                                </a:lnTo>
                                <a:lnTo>
                                  <a:pt x="587" y="394"/>
                                </a:lnTo>
                                <a:lnTo>
                                  <a:pt x="587" y="396"/>
                                </a:lnTo>
                                <a:lnTo>
                                  <a:pt x="588" y="398"/>
                                </a:lnTo>
                                <a:lnTo>
                                  <a:pt x="588" y="399"/>
                                </a:lnTo>
                                <a:lnTo>
                                  <a:pt x="589" y="400"/>
                                </a:lnTo>
                                <a:lnTo>
                                  <a:pt x="590" y="401"/>
                                </a:lnTo>
                                <a:lnTo>
                                  <a:pt x="591" y="403"/>
                                </a:lnTo>
                                <a:lnTo>
                                  <a:pt x="592" y="404"/>
                                </a:lnTo>
                                <a:lnTo>
                                  <a:pt x="592" y="405"/>
                                </a:lnTo>
                                <a:lnTo>
                                  <a:pt x="593" y="408"/>
                                </a:lnTo>
                                <a:lnTo>
                                  <a:pt x="594" y="410"/>
                                </a:lnTo>
                                <a:lnTo>
                                  <a:pt x="595" y="411"/>
                                </a:lnTo>
                                <a:lnTo>
                                  <a:pt x="597" y="412"/>
                                </a:lnTo>
                                <a:lnTo>
                                  <a:pt x="599" y="413"/>
                                </a:lnTo>
                                <a:lnTo>
                                  <a:pt x="601" y="413"/>
                                </a:lnTo>
                                <a:lnTo>
                                  <a:pt x="602" y="412"/>
                                </a:lnTo>
                                <a:lnTo>
                                  <a:pt x="603" y="413"/>
                                </a:lnTo>
                                <a:lnTo>
                                  <a:pt x="603" y="413"/>
                                </a:lnTo>
                                <a:lnTo>
                                  <a:pt x="606" y="414"/>
                                </a:lnTo>
                                <a:lnTo>
                                  <a:pt x="607" y="413"/>
                                </a:lnTo>
                                <a:lnTo>
                                  <a:pt x="608" y="413"/>
                                </a:lnTo>
                                <a:lnTo>
                                  <a:pt x="609" y="412"/>
                                </a:lnTo>
                                <a:lnTo>
                                  <a:pt x="610" y="410"/>
                                </a:lnTo>
                                <a:lnTo>
                                  <a:pt x="611" y="408"/>
                                </a:lnTo>
                                <a:lnTo>
                                  <a:pt x="612" y="406"/>
                                </a:lnTo>
                                <a:lnTo>
                                  <a:pt x="615" y="406"/>
                                </a:lnTo>
                                <a:lnTo>
                                  <a:pt x="616" y="406"/>
                                </a:lnTo>
                                <a:lnTo>
                                  <a:pt x="619" y="405"/>
                                </a:lnTo>
                                <a:lnTo>
                                  <a:pt x="621" y="406"/>
                                </a:lnTo>
                                <a:lnTo>
                                  <a:pt x="623" y="406"/>
                                </a:lnTo>
                                <a:lnTo>
                                  <a:pt x="625" y="407"/>
                                </a:lnTo>
                                <a:lnTo>
                                  <a:pt x="627" y="407"/>
                                </a:lnTo>
                                <a:lnTo>
                                  <a:pt x="629" y="405"/>
                                </a:lnTo>
                                <a:lnTo>
                                  <a:pt x="631" y="407"/>
                                </a:lnTo>
                                <a:lnTo>
                                  <a:pt x="632" y="408"/>
                                </a:lnTo>
                                <a:lnTo>
                                  <a:pt x="633" y="410"/>
                                </a:lnTo>
                                <a:lnTo>
                                  <a:pt x="633" y="410"/>
                                </a:lnTo>
                                <a:lnTo>
                                  <a:pt x="633" y="411"/>
                                </a:lnTo>
                                <a:lnTo>
                                  <a:pt x="634" y="412"/>
                                </a:lnTo>
                                <a:lnTo>
                                  <a:pt x="633" y="415"/>
                                </a:lnTo>
                                <a:lnTo>
                                  <a:pt x="633" y="416"/>
                                </a:lnTo>
                                <a:lnTo>
                                  <a:pt x="632" y="418"/>
                                </a:lnTo>
                                <a:lnTo>
                                  <a:pt x="631" y="419"/>
                                </a:lnTo>
                                <a:lnTo>
                                  <a:pt x="630" y="422"/>
                                </a:lnTo>
                                <a:lnTo>
                                  <a:pt x="629" y="424"/>
                                </a:lnTo>
                                <a:lnTo>
                                  <a:pt x="628" y="425"/>
                                </a:lnTo>
                                <a:lnTo>
                                  <a:pt x="628" y="425"/>
                                </a:lnTo>
                                <a:lnTo>
                                  <a:pt x="627" y="426"/>
                                </a:lnTo>
                                <a:lnTo>
                                  <a:pt x="628" y="428"/>
                                </a:lnTo>
                                <a:lnTo>
                                  <a:pt x="628" y="430"/>
                                </a:lnTo>
                                <a:lnTo>
                                  <a:pt x="629" y="431"/>
                                </a:lnTo>
                                <a:lnTo>
                                  <a:pt x="630" y="432"/>
                                </a:lnTo>
                                <a:lnTo>
                                  <a:pt x="631" y="434"/>
                                </a:lnTo>
                                <a:lnTo>
                                  <a:pt x="632" y="436"/>
                                </a:lnTo>
                                <a:lnTo>
                                  <a:pt x="633" y="437"/>
                                </a:lnTo>
                                <a:lnTo>
                                  <a:pt x="635" y="438"/>
                                </a:lnTo>
                                <a:lnTo>
                                  <a:pt x="637" y="438"/>
                                </a:lnTo>
                                <a:lnTo>
                                  <a:pt x="639" y="438"/>
                                </a:lnTo>
                                <a:lnTo>
                                  <a:pt x="641" y="438"/>
                                </a:lnTo>
                                <a:lnTo>
                                  <a:pt x="643" y="437"/>
                                </a:lnTo>
                                <a:lnTo>
                                  <a:pt x="645" y="436"/>
                                </a:lnTo>
                                <a:lnTo>
                                  <a:pt x="647" y="437"/>
                                </a:lnTo>
                                <a:lnTo>
                                  <a:pt x="650" y="437"/>
                                </a:lnTo>
                                <a:lnTo>
                                  <a:pt x="651" y="439"/>
                                </a:lnTo>
                                <a:lnTo>
                                  <a:pt x="653" y="440"/>
                                </a:lnTo>
                                <a:lnTo>
                                  <a:pt x="655" y="441"/>
                                </a:lnTo>
                                <a:lnTo>
                                  <a:pt x="656" y="441"/>
                                </a:lnTo>
                                <a:lnTo>
                                  <a:pt x="657" y="442"/>
                                </a:lnTo>
                                <a:lnTo>
                                  <a:pt x="659" y="444"/>
                                </a:lnTo>
                                <a:lnTo>
                                  <a:pt x="660" y="446"/>
                                </a:lnTo>
                                <a:lnTo>
                                  <a:pt x="662" y="448"/>
                                </a:lnTo>
                                <a:lnTo>
                                  <a:pt x="662" y="449"/>
                                </a:lnTo>
                                <a:lnTo>
                                  <a:pt x="664" y="450"/>
                                </a:lnTo>
                                <a:lnTo>
                                  <a:pt x="666" y="451"/>
                                </a:lnTo>
                                <a:lnTo>
                                  <a:pt x="668" y="451"/>
                                </a:lnTo>
                                <a:lnTo>
                                  <a:pt x="669" y="450"/>
                                </a:lnTo>
                                <a:lnTo>
                                  <a:pt x="670" y="450"/>
                                </a:lnTo>
                                <a:lnTo>
                                  <a:pt x="670" y="450"/>
                                </a:lnTo>
                                <a:lnTo>
                                  <a:pt x="671" y="452"/>
                                </a:lnTo>
                                <a:lnTo>
                                  <a:pt x="671" y="452"/>
                                </a:lnTo>
                                <a:lnTo>
                                  <a:pt x="671" y="452"/>
                                </a:lnTo>
                                <a:lnTo>
                                  <a:pt x="672" y="456"/>
                                </a:lnTo>
                                <a:lnTo>
                                  <a:pt x="670" y="457"/>
                                </a:lnTo>
                                <a:lnTo>
                                  <a:pt x="666" y="459"/>
                                </a:lnTo>
                                <a:lnTo>
                                  <a:pt x="664" y="461"/>
                                </a:lnTo>
                                <a:lnTo>
                                  <a:pt x="659" y="463"/>
                                </a:lnTo>
                                <a:lnTo>
                                  <a:pt x="651" y="466"/>
                                </a:lnTo>
                                <a:lnTo>
                                  <a:pt x="645" y="465"/>
                                </a:lnTo>
                                <a:lnTo>
                                  <a:pt x="642" y="464"/>
                                </a:lnTo>
                                <a:lnTo>
                                  <a:pt x="642" y="464"/>
                                </a:lnTo>
                                <a:lnTo>
                                  <a:pt x="642" y="464"/>
                                </a:lnTo>
                                <a:lnTo>
                                  <a:pt x="642" y="463"/>
                                </a:lnTo>
                                <a:lnTo>
                                  <a:pt x="642" y="461"/>
                                </a:lnTo>
                                <a:lnTo>
                                  <a:pt x="641" y="460"/>
                                </a:lnTo>
                                <a:lnTo>
                                  <a:pt x="640" y="459"/>
                                </a:lnTo>
                                <a:lnTo>
                                  <a:pt x="638" y="459"/>
                                </a:lnTo>
                                <a:lnTo>
                                  <a:pt x="636" y="459"/>
                                </a:lnTo>
                                <a:lnTo>
                                  <a:pt x="636" y="459"/>
                                </a:lnTo>
                                <a:lnTo>
                                  <a:pt x="636" y="459"/>
                                </a:lnTo>
                                <a:lnTo>
                                  <a:pt x="635" y="459"/>
                                </a:lnTo>
                                <a:lnTo>
                                  <a:pt x="635" y="460"/>
                                </a:lnTo>
                                <a:lnTo>
                                  <a:pt x="635" y="461"/>
                                </a:lnTo>
                                <a:lnTo>
                                  <a:pt x="635" y="461"/>
                                </a:lnTo>
                                <a:lnTo>
                                  <a:pt x="634" y="463"/>
                                </a:lnTo>
                                <a:lnTo>
                                  <a:pt x="633" y="464"/>
                                </a:lnTo>
                                <a:lnTo>
                                  <a:pt x="632" y="465"/>
                                </a:lnTo>
                                <a:lnTo>
                                  <a:pt x="628" y="468"/>
                                </a:lnTo>
                                <a:lnTo>
                                  <a:pt x="627" y="470"/>
                                </a:lnTo>
                                <a:lnTo>
                                  <a:pt x="626" y="471"/>
                                </a:lnTo>
                                <a:lnTo>
                                  <a:pt x="625" y="471"/>
                                </a:lnTo>
                                <a:lnTo>
                                  <a:pt x="623" y="472"/>
                                </a:lnTo>
                                <a:lnTo>
                                  <a:pt x="622" y="472"/>
                                </a:lnTo>
                                <a:lnTo>
                                  <a:pt x="621" y="472"/>
                                </a:lnTo>
                                <a:lnTo>
                                  <a:pt x="620" y="472"/>
                                </a:lnTo>
                                <a:lnTo>
                                  <a:pt x="615" y="471"/>
                                </a:lnTo>
                                <a:lnTo>
                                  <a:pt x="610" y="470"/>
                                </a:lnTo>
                                <a:lnTo>
                                  <a:pt x="609" y="470"/>
                                </a:lnTo>
                                <a:lnTo>
                                  <a:pt x="608" y="469"/>
                                </a:lnTo>
                                <a:lnTo>
                                  <a:pt x="606" y="472"/>
                                </a:lnTo>
                                <a:lnTo>
                                  <a:pt x="601" y="477"/>
                                </a:lnTo>
                                <a:lnTo>
                                  <a:pt x="599" y="480"/>
                                </a:lnTo>
                                <a:lnTo>
                                  <a:pt x="595" y="485"/>
                                </a:lnTo>
                                <a:lnTo>
                                  <a:pt x="590" y="491"/>
                                </a:lnTo>
                                <a:lnTo>
                                  <a:pt x="589" y="492"/>
                                </a:lnTo>
                                <a:lnTo>
                                  <a:pt x="580" y="498"/>
                                </a:lnTo>
                                <a:lnTo>
                                  <a:pt x="579" y="498"/>
                                </a:lnTo>
                                <a:lnTo>
                                  <a:pt x="579" y="498"/>
                                </a:lnTo>
                                <a:lnTo>
                                  <a:pt x="578" y="499"/>
                                </a:lnTo>
                                <a:lnTo>
                                  <a:pt x="572" y="501"/>
                                </a:lnTo>
                                <a:lnTo>
                                  <a:pt x="568" y="503"/>
                                </a:lnTo>
                                <a:lnTo>
                                  <a:pt x="564" y="505"/>
                                </a:lnTo>
                                <a:lnTo>
                                  <a:pt x="563" y="508"/>
                                </a:lnTo>
                                <a:lnTo>
                                  <a:pt x="562" y="511"/>
                                </a:lnTo>
                                <a:lnTo>
                                  <a:pt x="562" y="512"/>
                                </a:lnTo>
                                <a:lnTo>
                                  <a:pt x="560" y="514"/>
                                </a:lnTo>
                                <a:lnTo>
                                  <a:pt x="560" y="515"/>
                                </a:lnTo>
                                <a:lnTo>
                                  <a:pt x="557" y="516"/>
                                </a:lnTo>
                                <a:lnTo>
                                  <a:pt x="550" y="521"/>
                                </a:lnTo>
                                <a:lnTo>
                                  <a:pt x="541" y="522"/>
                                </a:lnTo>
                                <a:lnTo>
                                  <a:pt x="536" y="527"/>
                                </a:lnTo>
                                <a:lnTo>
                                  <a:pt x="529" y="533"/>
                                </a:lnTo>
                                <a:lnTo>
                                  <a:pt x="524" y="543"/>
                                </a:lnTo>
                                <a:lnTo>
                                  <a:pt x="524" y="546"/>
                                </a:lnTo>
                                <a:lnTo>
                                  <a:pt x="528" y="558"/>
                                </a:lnTo>
                                <a:lnTo>
                                  <a:pt x="531" y="567"/>
                                </a:lnTo>
                                <a:lnTo>
                                  <a:pt x="532" y="568"/>
                                </a:lnTo>
                                <a:lnTo>
                                  <a:pt x="533" y="572"/>
                                </a:lnTo>
                                <a:lnTo>
                                  <a:pt x="533" y="572"/>
                                </a:lnTo>
                                <a:lnTo>
                                  <a:pt x="533" y="574"/>
                                </a:lnTo>
                                <a:lnTo>
                                  <a:pt x="533" y="576"/>
                                </a:lnTo>
                                <a:lnTo>
                                  <a:pt x="527" y="575"/>
                                </a:lnTo>
                                <a:lnTo>
                                  <a:pt x="527" y="576"/>
                                </a:lnTo>
                                <a:lnTo>
                                  <a:pt x="527" y="580"/>
                                </a:lnTo>
                                <a:lnTo>
                                  <a:pt x="527" y="581"/>
                                </a:lnTo>
                                <a:lnTo>
                                  <a:pt x="529" y="587"/>
                                </a:lnTo>
                                <a:lnTo>
                                  <a:pt x="521" y="596"/>
                                </a:lnTo>
                                <a:lnTo>
                                  <a:pt x="522" y="597"/>
                                </a:lnTo>
                                <a:lnTo>
                                  <a:pt x="527" y="599"/>
                                </a:lnTo>
                                <a:lnTo>
                                  <a:pt x="530" y="601"/>
                                </a:lnTo>
                                <a:lnTo>
                                  <a:pt x="534" y="603"/>
                                </a:lnTo>
                                <a:lnTo>
                                  <a:pt x="535" y="607"/>
                                </a:lnTo>
                                <a:lnTo>
                                  <a:pt x="535" y="607"/>
                                </a:lnTo>
                                <a:lnTo>
                                  <a:pt x="535" y="608"/>
                                </a:lnTo>
                                <a:lnTo>
                                  <a:pt x="539" y="615"/>
                                </a:lnTo>
                                <a:lnTo>
                                  <a:pt x="540" y="617"/>
                                </a:lnTo>
                                <a:lnTo>
                                  <a:pt x="543" y="619"/>
                                </a:lnTo>
                                <a:lnTo>
                                  <a:pt x="543" y="627"/>
                                </a:lnTo>
                                <a:lnTo>
                                  <a:pt x="543" y="627"/>
                                </a:lnTo>
                                <a:lnTo>
                                  <a:pt x="545" y="639"/>
                                </a:lnTo>
                                <a:lnTo>
                                  <a:pt x="551" y="646"/>
                                </a:lnTo>
                                <a:lnTo>
                                  <a:pt x="552" y="647"/>
                                </a:lnTo>
                                <a:lnTo>
                                  <a:pt x="552" y="647"/>
                                </a:lnTo>
                                <a:lnTo>
                                  <a:pt x="552" y="648"/>
                                </a:lnTo>
                                <a:lnTo>
                                  <a:pt x="552" y="648"/>
                                </a:lnTo>
                                <a:lnTo>
                                  <a:pt x="552" y="648"/>
                                </a:lnTo>
                                <a:lnTo>
                                  <a:pt x="553" y="650"/>
                                </a:lnTo>
                                <a:lnTo>
                                  <a:pt x="553" y="651"/>
                                </a:lnTo>
                                <a:lnTo>
                                  <a:pt x="562" y="651"/>
                                </a:lnTo>
                                <a:lnTo>
                                  <a:pt x="570" y="654"/>
                                </a:lnTo>
                                <a:lnTo>
                                  <a:pt x="571" y="655"/>
                                </a:lnTo>
                                <a:lnTo>
                                  <a:pt x="573" y="657"/>
                                </a:lnTo>
                                <a:lnTo>
                                  <a:pt x="574" y="659"/>
                                </a:lnTo>
                                <a:lnTo>
                                  <a:pt x="575" y="659"/>
                                </a:lnTo>
                                <a:lnTo>
                                  <a:pt x="575" y="660"/>
                                </a:lnTo>
                                <a:lnTo>
                                  <a:pt x="578" y="664"/>
                                </a:lnTo>
                                <a:lnTo>
                                  <a:pt x="579" y="666"/>
                                </a:lnTo>
                                <a:lnTo>
                                  <a:pt x="580" y="666"/>
                                </a:lnTo>
                                <a:lnTo>
                                  <a:pt x="585" y="671"/>
                                </a:lnTo>
                                <a:lnTo>
                                  <a:pt x="592" y="675"/>
                                </a:lnTo>
                                <a:lnTo>
                                  <a:pt x="594" y="671"/>
                                </a:lnTo>
                                <a:lnTo>
                                  <a:pt x="597" y="666"/>
                                </a:lnTo>
                                <a:lnTo>
                                  <a:pt x="601" y="665"/>
                                </a:lnTo>
                                <a:lnTo>
                                  <a:pt x="602" y="665"/>
                                </a:lnTo>
                                <a:lnTo>
                                  <a:pt x="603" y="665"/>
                                </a:lnTo>
                                <a:lnTo>
                                  <a:pt x="612" y="662"/>
                                </a:lnTo>
                                <a:lnTo>
                                  <a:pt x="613" y="662"/>
                                </a:lnTo>
                                <a:lnTo>
                                  <a:pt x="619" y="666"/>
                                </a:lnTo>
                                <a:lnTo>
                                  <a:pt x="621" y="667"/>
                                </a:lnTo>
                                <a:lnTo>
                                  <a:pt x="621" y="669"/>
                                </a:lnTo>
                                <a:lnTo>
                                  <a:pt x="621" y="672"/>
                                </a:lnTo>
                                <a:lnTo>
                                  <a:pt x="622" y="677"/>
                                </a:lnTo>
                                <a:lnTo>
                                  <a:pt x="626" y="685"/>
                                </a:lnTo>
                                <a:lnTo>
                                  <a:pt x="625" y="688"/>
                                </a:lnTo>
                                <a:lnTo>
                                  <a:pt x="624" y="691"/>
                                </a:lnTo>
                                <a:lnTo>
                                  <a:pt x="622" y="693"/>
                                </a:lnTo>
                                <a:lnTo>
                                  <a:pt x="618" y="695"/>
                                </a:lnTo>
                                <a:lnTo>
                                  <a:pt x="616" y="698"/>
                                </a:lnTo>
                                <a:lnTo>
                                  <a:pt x="616" y="698"/>
                                </a:lnTo>
                                <a:lnTo>
                                  <a:pt x="616" y="699"/>
                                </a:lnTo>
                                <a:lnTo>
                                  <a:pt x="617" y="701"/>
                                </a:lnTo>
                                <a:lnTo>
                                  <a:pt x="617" y="703"/>
                                </a:lnTo>
                                <a:lnTo>
                                  <a:pt x="618" y="705"/>
                                </a:lnTo>
                                <a:lnTo>
                                  <a:pt x="614" y="707"/>
                                </a:lnTo>
                                <a:lnTo>
                                  <a:pt x="613" y="707"/>
                                </a:lnTo>
                                <a:lnTo>
                                  <a:pt x="612" y="708"/>
                                </a:lnTo>
                                <a:lnTo>
                                  <a:pt x="606" y="707"/>
                                </a:lnTo>
                                <a:lnTo>
                                  <a:pt x="599" y="708"/>
                                </a:lnTo>
                                <a:lnTo>
                                  <a:pt x="590" y="707"/>
                                </a:lnTo>
                                <a:lnTo>
                                  <a:pt x="583" y="711"/>
                                </a:lnTo>
                                <a:lnTo>
                                  <a:pt x="579" y="713"/>
                                </a:lnTo>
                                <a:lnTo>
                                  <a:pt x="579" y="714"/>
                                </a:lnTo>
                                <a:lnTo>
                                  <a:pt x="578" y="714"/>
                                </a:lnTo>
                                <a:lnTo>
                                  <a:pt x="578" y="715"/>
                                </a:lnTo>
                                <a:lnTo>
                                  <a:pt x="576" y="722"/>
                                </a:lnTo>
                                <a:lnTo>
                                  <a:pt x="570" y="723"/>
                                </a:lnTo>
                                <a:lnTo>
                                  <a:pt x="568" y="718"/>
                                </a:lnTo>
                                <a:lnTo>
                                  <a:pt x="565" y="713"/>
                                </a:lnTo>
                                <a:lnTo>
                                  <a:pt x="565" y="712"/>
                                </a:lnTo>
                                <a:lnTo>
                                  <a:pt x="563" y="716"/>
                                </a:lnTo>
                                <a:lnTo>
                                  <a:pt x="558" y="723"/>
                                </a:lnTo>
                                <a:lnTo>
                                  <a:pt x="549" y="724"/>
                                </a:lnTo>
                                <a:lnTo>
                                  <a:pt x="549" y="723"/>
                                </a:lnTo>
                                <a:lnTo>
                                  <a:pt x="549" y="723"/>
                                </a:lnTo>
                                <a:lnTo>
                                  <a:pt x="549" y="719"/>
                                </a:lnTo>
                                <a:lnTo>
                                  <a:pt x="549" y="714"/>
                                </a:lnTo>
                                <a:lnTo>
                                  <a:pt x="554" y="711"/>
                                </a:lnTo>
                                <a:lnTo>
                                  <a:pt x="547" y="709"/>
                                </a:lnTo>
                                <a:lnTo>
                                  <a:pt x="545" y="712"/>
                                </a:lnTo>
                                <a:lnTo>
                                  <a:pt x="544" y="716"/>
                                </a:lnTo>
                                <a:lnTo>
                                  <a:pt x="544" y="726"/>
                                </a:lnTo>
                                <a:lnTo>
                                  <a:pt x="546" y="727"/>
                                </a:lnTo>
                                <a:lnTo>
                                  <a:pt x="551" y="731"/>
                                </a:lnTo>
                                <a:lnTo>
                                  <a:pt x="552" y="731"/>
                                </a:lnTo>
                                <a:lnTo>
                                  <a:pt x="552" y="734"/>
                                </a:lnTo>
                                <a:lnTo>
                                  <a:pt x="552" y="735"/>
                                </a:lnTo>
                                <a:lnTo>
                                  <a:pt x="552" y="743"/>
                                </a:lnTo>
                                <a:lnTo>
                                  <a:pt x="552" y="745"/>
                                </a:lnTo>
                                <a:lnTo>
                                  <a:pt x="551" y="746"/>
                                </a:lnTo>
                                <a:lnTo>
                                  <a:pt x="549" y="752"/>
                                </a:lnTo>
                                <a:lnTo>
                                  <a:pt x="548" y="757"/>
                                </a:lnTo>
                                <a:lnTo>
                                  <a:pt x="547" y="759"/>
                                </a:lnTo>
                                <a:lnTo>
                                  <a:pt x="546" y="761"/>
                                </a:lnTo>
                                <a:lnTo>
                                  <a:pt x="546" y="762"/>
                                </a:lnTo>
                                <a:lnTo>
                                  <a:pt x="545" y="764"/>
                                </a:lnTo>
                                <a:lnTo>
                                  <a:pt x="541" y="769"/>
                                </a:lnTo>
                                <a:lnTo>
                                  <a:pt x="538" y="775"/>
                                </a:lnTo>
                                <a:lnTo>
                                  <a:pt x="535" y="776"/>
                                </a:lnTo>
                                <a:lnTo>
                                  <a:pt x="541" y="784"/>
                                </a:lnTo>
                                <a:lnTo>
                                  <a:pt x="542" y="785"/>
                                </a:lnTo>
                                <a:lnTo>
                                  <a:pt x="545" y="785"/>
                                </a:lnTo>
                                <a:lnTo>
                                  <a:pt x="547" y="786"/>
                                </a:lnTo>
                                <a:lnTo>
                                  <a:pt x="550" y="788"/>
                                </a:lnTo>
                                <a:lnTo>
                                  <a:pt x="552" y="789"/>
                                </a:lnTo>
                                <a:lnTo>
                                  <a:pt x="554" y="790"/>
                                </a:lnTo>
                                <a:lnTo>
                                  <a:pt x="557" y="793"/>
                                </a:lnTo>
                                <a:lnTo>
                                  <a:pt x="555" y="794"/>
                                </a:lnTo>
                                <a:lnTo>
                                  <a:pt x="554" y="795"/>
                                </a:lnTo>
                                <a:lnTo>
                                  <a:pt x="552" y="795"/>
                                </a:lnTo>
                                <a:lnTo>
                                  <a:pt x="539" y="792"/>
                                </a:lnTo>
                                <a:lnTo>
                                  <a:pt x="536" y="796"/>
                                </a:lnTo>
                                <a:lnTo>
                                  <a:pt x="535" y="798"/>
                                </a:lnTo>
                                <a:lnTo>
                                  <a:pt x="534" y="798"/>
                                </a:lnTo>
                                <a:lnTo>
                                  <a:pt x="527" y="798"/>
                                </a:lnTo>
                                <a:lnTo>
                                  <a:pt x="527" y="797"/>
                                </a:lnTo>
                                <a:lnTo>
                                  <a:pt x="527" y="790"/>
                                </a:lnTo>
                                <a:lnTo>
                                  <a:pt x="527" y="790"/>
                                </a:lnTo>
                                <a:lnTo>
                                  <a:pt x="522" y="782"/>
                                </a:lnTo>
                                <a:lnTo>
                                  <a:pt x="518" y="786"/>
                                </a:lnTo>
                                <a:lnTo>
                                  <a:pt x="515" y="788"/>
                                </a:lnTo>
                                <a:lnTo>
                                  <a:pt x="513" y="787"/>
                                </a:lnTo>
                                <a:lnTo>
                                  <a:pt x="515" y="790"/>
                                </a:lnTo>
                                <a:lnTo>
                                  <a:pt x="515" y="791"/>
                                </a:lnTo>
                                <a:lnTo>
                                  <a:pt x="516" y="791"/>
                                </a:lnTo>
                                <a:lnTo>
                                  <a:pt x="518" y="795"/>
                                </a:lnTo>
                                <a:lnTo>
                                  <a:pt x="518" y="797"/>
                                </a:lnTo>
                                <a:lnTo>
                                  <a:pt x="515" y="801"/>
                                </a:lnTo>
                                <a:lnTo>
                                  <a:pt x="510" y="798"/>
                                </a:lnTo>
                                <a:lnTo>
                                  <a:pt x="506" y="799"/>
                                </a:lnTo>
                                <a:lnTo>
                                  <a:pt x="504" y="799"/>
                                </a:lnTo>
                                <a:lnTo>
                                  <a:pt x="504" y="795"/>
                                </a:lnTo>
                                <a:lnTo>
                                  <a:pt x="501" y="789"/>
                                </a:lnTo>
                                <a:lnTo>
                                  <a:pt x="502" y="783"/>
                                </a:lnTo>
                                <a:lnTo>
                                  <a:pt x="502" y="775"/>
                                </a:lnTo>
                                <a:lnTo>
                                  <a:pt x="502" y="775"/>
                                </a:lnTo>
                                <a:lnTo>
                                  <a:pt x="507" y="772"/>
                                </a:lnTo>
                                <a:lnTo>
                                  <a:pt x="507" y="771"/>
                                </a:lnTo>
                                <a:lnTo>
                                  <a:pt x="507" y="770"/>
                                </a:lnTo>
                                <a:lnTo>
                                  <a:pt x="505" y="751"/>
                                </a:lnTo>
                                <a:lnTo>
                                  <a:pt x="502" y="741"/>
                                </a:lnTo>
                                <a:lnTo>
                                  <a:pt x="487" y="739"/>
                                </a:lnTo>
                                <a:lnTo>
                                  <a:pt x="480" y="737"/>
                                </a:lnTo>
                                <a:lnTo>
                                  <a:pt x="475" y="732"/>
                                </a:lnTo>
                                <a:lnTo>
                                  <a:pt x="475" y="731"/>
                                </a:lnTo>
                                <a:lnTo>
                                  <a:pt x="474" y="730"/>
                                </a:lnTo>
                                <a:lnTo>
                                  <a:pt x="472" y="727"/>
                                </a:lnTo>
                                <a:lnTo>
                                  <a:pt x="471" y="722"/>
                                </a:lnTo>
                                <a:lnTo>
                                  <a:pt x="471" y="721"/>
                                </a:lnTo>
                                <a:lnTo>
                                  <a:pt x="470" y="719"/>
                                </a:lnTo>
                                <a:lnTo>
                                  <a:pt x="457" y="717"/>
                                </a:lnTo>
                                <a:lnTo>
                                  <a:pt x="444" y="721"/>
                                </a:lnTo>
                                <a:lnTo>
                                  <a:pt x="441" y="721"/>
                                </a:lnTo>
                                <a:lnTo>
                                  <a:pt x="436" y="717"/>
                                </a:lnTo>
                                <a:lnTo>
                                  <a:pt x="435" y="717"/>
                                </a:lnTo>
                                <a:lnTo>
                                  <a:pt x="431" y="717"/>
                                </a:lnTo>
                                <a:lnTo>
                                  <a:pt x="429" y="715"/>
                                </a:lnTo>
                                <a:lnTo>
                                  <a:pt x="429" y="710"/>
                                </a:lnTo>
                                <a:lnTo>
                                  <a:pt x="430" y="706"/>
                                </a:lnTo>
                                <a:lnTo>
                                  <a:pt x="429" y="696"/>
                                </a:lnTo>
                                <a:lnTo>
                                  <a:pt x="430" y="692"/>
                                </a:lnTo>
                                <a:lnTo>
                                  <a:pt x="433" y="689"/>
                                </a:lnTo>
                                <a:lnTo>
                                  <a:pt x="434" y="689"/>
                                </a:lnTo>
                                <a:lnTo>
                                  <a:pt x="436" y="688"/>
                                </a:lnTo>
                                <a:lnTo>
                                  <a:pt x="437" y="688"/>
                                </a:lnTo>
                                <a:lnTo>
                                  <a:pt x="436" y="686"/>
                                </a:lnTo>
                                <a:lnTo>
                                  <a:pt x="434" y="680"/>
                                </a:lnTo>
                                <a:lnTo>
                                  <a:pt x="433" y="677"/>
                                </a:lnTo>
                                <a:lnTo>
                                  <a:pt x="430" y="674"/>
                                </a:lnTo>
                                <a:lnTo>
                                  <a:pt x="424" y="675"/>
                                </a:lnTo>
                                <a:lnTo>
                                  <a:pt x="419" y="673"/>
                                </a:lnTo>
                                <a:lnTo>
                                  <a:pt x="412" y="667"/>
                                </a:lnTo>
                                <a:lnTo>
                                  <a:pt x="409" y="665"/>
                                </a:lnTo>
                                <a:lnTo>
                                  <a:pt x="407" y="662"/>
                                </a:lnTo>
                                <a:lnTo>
                                  <a:pt x="406" y="661"/>
                                </a:lnTo>
                                <a:lnTo>
                                  <a:pt x="403" y="655"/>
                                </a:lnTo>
                                <a:lnTo>
                                  <a:pt x="402" y="648"/>
                                </a:lnTo>
                                <a:lnTo>
                                  <a:pt x="401" y="644"/>
                                </a:lnTo>
                                <a:lnTo>
                                  <a:pt x="403" y="639"/>
                                </a:lnTo>
                                <a:lnTo>
                                  <a:pt x="404" y="633"/>
                                </a:lnTo>
                                <a:lnTo>
                                  <a:pt x="399" y="629"/>
                                </a:lnTo>
                                <a:lnTo>
                                  <a:pt x="397" y="629"/>
                                </a:lnTo>
                                <a:lnTo>
                                  <a:pt x="389" y="628"/>
                                </a:lnTo>
                                <a:lnTo>
                                  <a:pt x="385" y="625"/>
                                </a:lnTo>
                                <a:lnTo>
                                  <a:pt x="383" y="622"/>
                                </a:lnTo>
                                <a:lnTo>
                                  <a:pt x="380" y="618"/>
                                </a:lnTo>
                                <a:lnTo>
                                  <a:pt x="378" y="617"/>
                                </a:lnTo>
                                <a:lnTo>
                                  <a:pt x="375" y="617"/>
                                </a:lnTo>
                                <a:lnTo>
                                  <a:pt x="373" y="617"/>
                                </a:lnTo>
                                <a:lnTo>
                                  <a:pt x="373" y="619"/>
                                </a:lnTo>
                                <a:lnTo>
                                  <a:pt x="366" y="619"/>
                                </a:lnTo>
                                <a:lnTo>
                                  <a:pt x="361" y="622"/>
                                </a:lnTo>
                                <a:lnTo>
                                  <a:pt x="356" y="624"/>
                                </a:lnTo>
                                <a:lnTo>
                                  <a:pt x="356" y="624"/>
                                </a:lnTo>
                                <a:lnTo>
                                  <a:pt x="355" y="624"/>
                                </a:lnTo>
                                <a:lnTo>
                                  <a:pt x="353" y="623"/>
                                </a:lnTo>
                                <a:lnTo>
                                  <a:pt x="349" y="620"/>
                                </a:lnTo>
                                <a:lnTo>
                                  <a:pt x="345" y="616"/>
                                </a:lnTo>
                                <a:lnTo>
                                  <a:pt x="342" y="612"/>
                                </a:lnTo>
                                <a:lnTo>
                                  <a:pt x="339" y="612"/>
                                </a:lnTo>
                                <a:lnTo>
                                  <a:pt x="336" y="611"/>
                                </a:lnTo>
                                <a:lnTo>
                                  <a:pt x="331" y="611"/>
                                </a:lnTo>
                                <a:lnTo>
                                  <a:pt x="330" y="608"/>
                                </a:lnTo>
                                <a:lnTo>
                                  <a:pt x="330" y="608"/>
                                </a:lnTo>
                                <a:lnTo>
                                  <a:pt x="332" y="602"/>
                                </a:lnTo>
                                <a:lnTo>
                                  <a:pt x="334" y="600"/>
                                </a:lnTo>
                                <a:lnTo>
                                  <a:pt x="334" y="600"/>
                                </a:lnTo>
                                <a:lnTo>
                                  <a:pt x="333" y="599"/>
                                </a:lnTo>
                                <a:lnTo>
                                  <a:pt x="337" y="596"/>
                                </a:lnTo>
                                <a:lnTo>
                                  <a:pt x="344" y="593"/>
                                </a:lnTo>
                                <a:lnTo>
                                  <a:pt x="341" y="590"/>
                                </a:lnTo>
                                <a:lnTo>
                                  <a:pt x="340" y="590"/>
                                </a:lnTo>
                                <a:lnTo>
                                  <a:pt x="335" y="589"/>
                                </a:lnTo>
                                <a:lnTo>
                                  <a:pt x="329" y="586"/>
                                </a:lnTo>
                                <a:lnTo>
                                  <a:pt x="328" y="579"/>
                                </a:lnTo>
                                <a:lnTo>
                                  <a:pt x="326" y="572"/>
                                </a:lnTo>
                                <a:lnTo>
                                  <a:pt x="326" y="572"/>
                                </a:lnTo>
                                <a:lnTo>
                                  <a:pt x="324" y="570"/>
                                </a:lnTo>
                                <a:lnTo>
                                  <a:pt x="320" y="567"/>
                                </a:lnTo>
                                <a:lnTo>
                                  <a:pt x="320" y="567"/>
                                </a:lnTo>
                                <a:lnTo>
                                  <a:pt x="320" y="566"/>
                                </a:lnTo>
                                <a:lnTo>
                                  <a:pt x="319" y="566"/>
                                </a:lnTo>
                                <a:lnTo>
                                  <a:pt x="315" y="559"/>
                                </a:lnTo>
                                <a:lnTo>
                                  <a:pt x="315" y="558"/>
                                </a:lnTo>
                                <a:lnTo>
                                  <a:pt x="312" y="556"/>
                                </a:lnTo>
                                <a:lnTo>
                                  <a:pt x="312" y="556"/>
                                </a:lnTo>
                                <a:lnTo>
                                  <a:pt x="308" y="561"/>
                                </a:lnTo>
                                <a:lnTo>
                                  <a:pt x="306" y="561"/>
                                </a:lnTo>
                                <a:lnTo>
                                  <a:pt x="302" y="562"/>
                                </a:lnTo>
                                <a:lnTo>
                                  <a:pt x="302" y="562"/>
                                </a:lnTo>
                                <a:lnTo>
                                  <a:pt x="295" y="564"/>
                                </a:lnTo>
                                <a:lnTo>
                                  <a:pt x="293" y="560"/>
                                </a:lnTo>
                                <a:lnTo>
                                  <a:pt x="293" y="555"/>
                                </a:lnTo>
                                <a:lnTo>
                                  <a:pt x="288" y="554"/>
                                </a:lnTo>
                                <a:lnTo>
                                  <a:pt x="280" y="550"/>
                                </a:lnTo>
                                <a:lnTo>
                                  <a:pt x="277" y="549"/>
                                </a:lnTo>
                                <a:lnTo>
                                  <a:pt x="259" y="549"/>
                                </a:lnTo>
                                <a:lnTo>
                                  <a:pt x="258" y="549"/>
                                </a:lnTo>
                                <a:lnTo>
                                  <a:pt x="258" y="549"/>
                                </a:lnTo>
                                <a:lnTo>
                                  <a:pt x="257" y="552"/>
                                </a:lnTo>
                                <a:lnTo>
                                  <a:pt x="257" y="556"/>
                                </a:lnTo>
                                <a:lnTo>
                                  <a:pt x="248" y="557"/>
                                </a:lnTo>
                                <a:lnTo>
                                  <a:pt x="241" y="554"/>
                                </a:lnTo>
                                <a:lnTo>
                                  <a:pt x="240" y="545"/>
                                </a:lnTo>
                                <a:lnTo>
                                  <a:pt x="239" y="537"/>
                                </a:lnTo>
                                <a:lnTo>
                                  <a:pt x="234" y="536"/>
                                </a:lnTo>
                                <a:lnTo>
                                  <a:pt x="233" y="536"/>
                                </a:lnTo>
                                <a:lnTo>
                                  <a:pt x="233" y="536"/>
                                </a:lnTo>
                                <a:lnTo>
                                  <a:pt x="232" y="536"/>
                                </a:lnTo>
                                <a:lnTo>
                                  <a:pt x="227" y="545"/>
                                </a:lnTo>
                                <a:lnTo>
                                  <a:pt x="221" y="553"/>
                                </a:lnTo>
                                <a:lnTo>
                                  <a:pt x="217" y="553"/>
                                </a:lnTo>
                                <a:lnTo>
                                  <a:pt x="212" y="548"/>
                                </a:lnTo>
                                <a:lnTo>
                                  <a:pt x="211" y="547"/>
                                </a:lnTo>
                                <a:lnTo>
                                  <a:pt x="209" y="553"/>
                                </a:lnTo>
                                <a:lnTo>
                                  <a:pt x="209" y="555"/>
                                </a:lnTo>
                                <a:lnTo>
                                  <a:pt x="208" y="556"/>
                                </a:lnTo>
                                <a:lnTo>
                                  <a:pt x="207" y="560"/>
                                </a:lnTo>
                                <a:lnTo>
                                  <a:pt x="203" y="561"/>
                                </a:lnTo>
                                <a:lnTo>
                                  <a:pt x="201" y="562"/>
                                </a:lnTo>
                                <a:lnTo>
                                  <a:pt x="209" y="567"/>
                                </a:lnTo>
                                <a:lnTo>
                                  <a:pt x="207" y="572"/>
                                </a:lnTo>
                                <a:lnTo>
                                  <a:pt x="205" y="575"/>
                                </a:lnTo>
                                <a:lnTo>
                                  <a:pt x="204" y="576"/>
                                </a:lnTo>
                                <a:lnTo>
                                  <a:pt x="204" y="577"/>
                                </a:lnTo>
                                <a:lnTo>
                                  <a:pt x="203" y="582"/>
                                </a:lnTo>
                                <a:lnTo>
                                  <a:pt x="202" y="583"/>
                                </a:lnTo>
                                <a:lnTo>
                                  <a:pt x="201" y="583"/>
                                </a:lnTo>
                                <a:lnTo>
                                  <a:pt x="200" y="585"/>
                                </a:lnTo>
                                <a:lnTo>
                                  <a:pt x="198" y="585"/>
                                </a:lnTo>
                                <a:lnTo>
                                  <a:pt x="192" y="588"/>
                                </a:lnTo>
                                <a:lnTo>
                                  <a:pt x="191" y="592"/>
                                </a:lnTo>
                                <a:lnTo>
                                  <a:pt x="190" y="592"/>
                                </a:lnTo>
                                <a:lnTo>
                                  <a:pt x="187" y="598"/>
                                </a:lnTo>
                                <a:lnTo>
                                  <a:pt x="186" y="600"/>
                                </a:lnTo>
                                <a:lnTo>
                                  <a:pt x="184" y="605"/>
                                </a:lnTo>
                                <a:lnTo>
                                  <a:pt x="183" y="606"/>
                                </a:lnTo>
                                <a:lnTo>
                                  <a:pt x="183" y="606"/>
                                </a:lnTo>
                                <a:lnTo>
                                  <a:pt x="186" y="615"/>
                                </a:lnTo>
                                <a:lnTo>
                                  <a:pt x="187" y="615"/>
                                </a:lnTo>
                                <a:lnTo>
                                  <a:pt x="187" y="625"/>
                                </a:lnTo>
                                <a:lnTo>
                                  <a:pt x="187" y="626"/>
                                </a:lnTo>
                                <a:lnTo>
                                  <a:pt x="187" y="628"/>
                                </a:lnTo>
                                <a:lnTo>
                                  <a:pt x="187" y="632"/>
                                </a:lnTo>
                                <a:lnTo>
                                  <a:pt x="187" y="635"/>
                                </a:lnTo>
                                <a:lnTo>
                                  <a:pt x="185" y="636"/>
                                </a:lnTo>
                                <a:lnTo>
                                  <a:pt x="182" y="641"/>
                                </a:lnTo>
                                <a:lnTo>
                                  <a:pt x="182" y="642"/>
                                </a:lnTo>
                                <a:lnTo>
                                  <a:pt x="180" y="652"/>
                                </a:lnTo>
                                <a:lnTo>
                                  <a:pt x="180" y="655"/>
                                </a:lnTo>
                                <a:lnTo>
                                  <a:pt x="167" y="657"/>
                                </a:lnTo>
                                <a:lnTo>
                                  <a:pt x="154" y="653"/>
                                </a:lnTo>
                                <a:lnTo>
                                  <a:pt x="149" y="650"/>
                                </a:lnTo>
                                <a:lnTo>
                                  <a:pt x="143" y="647"/>
                                </a:lnTo>
                                <a:lnTo>
                                  <a:pt x="141" y="646"/>
                                </a:lnTo>
                                <a:lnTo>
                                  <a:pt x="128" y="635"/>
                                </a:lnTo>
                                <a:lnTo>
                                  <a:pt x="124" y="635"/>
                                </a:lnTo>
                                <a:lnTo>
                                  <a:pt x="119" y="635"/>
                                </a:lnTo>
                                <a:lnTo>
                                  <a:pt x="119" y="636"/>
                                </a:lnTo>
                                <a:lnTo>
                                  <a:pt x="115" y="645"/>
                                </a:lnTo>
                                <a:lnTo>
                                  <a:pt x="113" y="659"/>
                                </a:lnTo>
                                <a:lnTo>
                                  <a:pt x="112" y="659"/>
                                </a:lnTo>
                                <a:lnTo>
                                  <a:pt x="112" y="659"/>
                                </a:lnTo>
                                <a:lnTo>
                                  <a:pt x="110" y="661"/>
                                </a:lnTo>
                                <a:lnTo>
                                  <a:pt x="108" y="664"/>
                                </a:lnTo>
                                <a:lnTo>
                                  <a:pt x="106" y="666"/>
                                </a:lnTo>
                                <a:lnTo>
                                  <a:pt x="107" y="667"/>
                                </a:lnTo>
                                <a:lnTo>
                                  <a:pt x="107" y="668"/>
                                </a:lnTo>
                                <a:lnTo>
                                  <a:pt x="109" y="679"/>
                                </a:lnTo>
                                <a:lnTo>
                                  <a:pt x="109" y="681"/>
                                </a:lnTo>
                                <a:lnTo>
                                  <a:pt x="110" y="684"/>
                                </a:lnTo>
                                <a:lnTo>
                                  <a:pt x="108" y="684"/>
                                </a:lnTo>
                                <a:lnTo>
                                  <a:pt x="96" y="683"/>
                                </a:lnTo>
                                <a:lnTo>
                                  <a:pt x="94" y="683"/>
                                </a:lnTo>
                                <a:lnTo>
                                  <a:pt x="97" y="703"/>
                                </a:lnTo>
                                <a:lnTo>
                                  <a:pt x="98" y="706"/>
                                </a:lnTo>
                                <a:lnTo>
                                  <a:pt x="97" y="709"/>
                                </a:lnTo>
                                <a:lnTo>
                                  <a:pt x="95" y="718"/>
                                </a:lnTo>
                                <a:lnTo>
                                  <a:pt x="94" y="721"/>
                                </a:lnTo>
                                <a:lnTo>
                                  <a:pt x="94" y="735"/>
                                </a:lnTo>
                                <a:lnTo>
                                  <a:pt x="91" y="746"/>
                                </a:lnTo>
                                <a:lnTo>
                                  <a:pt x="83" y="752"/>
                                </a:lnTo>
                                <a:lnTo>
                                  <a:pt x="81" y="754"/>
                                </a:lnTo>
                                <a:lnTo>
                                  <a:pt x="66" y="758"/>
                                </a:lnTo>
                                <a:lnTo>
                                  <a:pt x="65" y="759"/>
                                </a:lnTo>
                                <a:lnTo>
                                  <a:pt x="69" y="761"/>
                                </a:lnTo>
                                <a:lnTo>
                                  <a:pt x="71" y="763"/>
                                </a:lnTo>
                                <a:lnTo>
                                  <a:pt x="74" y="768"/>
                                </a:lnTo>
                                <a:lnTo>
                                  <a:pt x="75" y="768"/>
                                </a:lnTo>
                                <a:lnTo>
                                  <a:pt x="75" y="769"/>
                                </a:lnTo>
                                <a:lnTo>
                                  <a:pt x="77" y="770"/>
                                </a:lnTo>
                                <a:lnTo>
                                  <a:pt x="79" y="772"/>
                                </a:lnTo>
                                <a:lnTo>
                                  <a:pt x="85" y="781"/>
                                </a:lnTo>
                                <a:lnTo>
                                  <a:pt x="88" y="784"/>
                                </a:lnTo>
                                <a:lnTo>
                                  <a:pt x="88" y="784"/>
                                </a:lnTo>
                                <a:lnTo>
                                  <a:pt x="90" y="784"/>
                                </a:lnTo>
                                <a:lnTo>
                                  <a:pt x="91" y="784"/>
                                </a:lnTo>
                                <a:lnTo>
                                  <a:pt x="93" y="784"/>
                                </a:lnTo>
                                <a:lnTo>
                                  <a:pt x="95" y="784"/>
                                </a:lnTo>
                                <a:lnTo>
                                  <a:pt x="96" y="784"/>
                                </a:lnTo>
                                <a:lnTo>
                                  <a:pt x="103" y="791"/>
                                </a:lnTo>
                                <a:lnTo>
                                  <a:pt x="108" y="803"/>
                                </a:lnTo>
                                <a:lnTo>
                                  <a:pt x="89" y="812"/>
                                </a:lnTo>
                                <a:lnTo>
                                  <a:pt x="74" y="813"/>
                                </a:lnTo>
                                <a:lnTo>
                                  <a:pt x="56" y="813"/>
                                </a:lnTo>
                                <a:lnTo>
                                  <a:pt x="47" y="813"/>
                                </a:lnTo>
                                <a:lnTo>
                                  <a:pt x="35" y="814"/>
                                </a:lnTo>
                                <a:lnTo>
                                  <a:pt x="17" y="814"/>
                                </a:lnTo>
                                <a:lnTo>
                                  <a:pt x="15" y="814"/>
                                </a:lnTo>
                                <a:lnTo>
                                  <a:pt x="12" y="814"/>
                                </a:lnTo>
                                <a:lnTo>
                                  <a:pt x="12" y="810"/>
                                </a:lnTo>
                                <a:lnTo>
                                  <a:pt x="11" y="799"/>
                                </a:lnTo>
                                <a:lnTo>
                                  <a:pt x="4" y="700"/>
                                </a:lnTo>
                                <a:lnTo>
                                  <a:pt x="3" y="691"/>
                                </a:lnTo>
                                <a:lnTo>
                                  <a:pt x="2" y="682"/>
                                </a:lnTo>
                                <a:lnTo>
                                  <a:pt x="1" y="670"/>
                                </a:lnTo>
                                <a:lnTo>
                                  <a:pt x="0" y="655"/>
                                </a:lnTo>
                                <a:lnTo>
                                  <a:pt x="9" y="619"/>
                                </a:lnTo>
                                <a:lnTo>
                                  <a:pt x="10" y="616"/>
                                </a:lnTo>
                                <a:lnTo>
                                  <a:pt x="11" y="612"/>
                                </a:lnTo>
                                <a:lnTo>
                                  <a:pt x="11" y="610"/>
                                </a:lnTo>
                                <a:lnTo>
                                  <a:pt x="13" y="600"/>
                                </a:lnTo>
                                <a:lnTo>
                                  <a:pt x="31" y="561"/>
                                </a:lnTo>
                                <a:lnTo>
                                  <a:pt x="34" y="543"/>
                                </a:lnTo>
                                <a:lnTo>
                                  <a:pt x="35" y="539"/>
                                </a:lnTo>
                                <a:lnTo>
                                  <a:pt x="37" y="528"/>
                                </a:lnTo>
                                <a:lnTo>
                                  <a:pt x="40" y="526"/>
                                </a:lnTo>
                                <a:lnTo>
                                  <a:pt x="53" y="512"/>
                                </a:lnTo>
                                <a:lnTo>
                                  <a:pt x="55" y="510"/>
                                </a:lnTo>
                                <a:lnTo>
                                  <a:pt x="61" y="504"/>
                                </a:lnTo>
                                <a:lnTo>
                                  <a:pt x="65" y="482"/>
                                </a:lnTo>
                                <a:lnTo>
                                  <a:pt x="67" y="474"/>
                                </a:lnTo>
                                <a:lnTo>
                                  <a:pt x="67" y="471"/>
                                </a:lnTo>
                                <a:lnTo>
                                  <a:pt x="66" y="460"/>
                                </a:lnTo>
                                <a:lnTo>
                                  <a:pt x="65" y="456"/>
                                </a:lnTo>
                                <a:lnTo>
                                  <a:pt x="65" y="452"/>
                                </a:lnTo>
                                <a:lnTo>
                                  <a:pt x="62" y="441"/>
                                </a:lnTo>
                                <a:lnTo>
                                  <a:pt x="58" y="418"/>
                                </a:lnTo>
                                <a:lnTo>
                                  <a:pt x="58" y="418"/>
                                </a:lnTo>
                                <a:lnTo>
                                  <a:pt x="54" y="401"/>
                                </a:lnTo>
                                <a:lnTo>
                                  <a:pt x="54" y="398"/>
                                </a:lnTo>
                                <a:lnTo>
                                  <a:pt x="52" y="391"/>
                                </a:lnTo>
                                <a:lnTo>
                                  <a:pt x="52" y="386"/>
                                </a:lnTo>
                                <a:lnTo>
                                  <a:pt x="56" y="381"/>
                                </a:lnTo>
                                <a:lnTo>
                                  <a:pt x="59" y="378"/>
                                </a:lnTo>
                                <a:lnTo>
                                  <a:pt x="65" y="370"/>
                                </a:lnTo>
                                <a:lnTo>
                                  <a:pt x="69" y="365"/>
                                </a:lnTo>
                                <a:lnTo>
                                  <a:pt x="72" y="360"/>
                                </a:lnTo>
                                <a:lnTo>
                                  <a:pt x="91" y="324"/>
                                </a:lnTo>
                                <a:lnTo>
                                  <a:pt x="92" y="324"/>
                                </a:lnTo>
                                <a:lnTo>
                                  <a:pt x="97" y="320"/>
                                </a:lnTo>
                                <a:lnTo>
                                  <a:pt x="107" y="313"/>
                                </a:lnTo>
                                <a:lnTo>
                                  <a:pt x="112" y="310"/>
                                </a:lnTo>
                                <a:lnTo>
                                  <a:pt x="131" y="296"/>
                                </a:lnTo>
                                <a:lnTo>
                                  <a:pt x="151" y="311"/>
                                </a:lnTo>
                                <a:lnTo>
                                  <a:pt x="161" y="320"/>
                                </a:lnTo>
                                <a:lnTo>
                                  <a:pt x="167" y="325"/>
                                </a:lnTo>
                                <a:lnTo>
                                  <a:pt x="173" y="331"/>
                                </a:lnTo>
                                <a:lnTo>
                                  <a:pt x="174" y="332"/>
                                </a:lnTo>
                                <a:lnTo>
                                  <a:pt x="176" y="334"/>
                                </a:lnTo>
                                <a:lnTo>
                                  <a:pt x="177" y="334"/>
                                </a:lnTo>
                                <a:lnTo>
                                  <a:pt x="181" y="338"/>
                                </a:lnTo>
                                <a:lnTo>
                                  <a:pt x="181" y="338"/>
                                </a:lnTo>
                                <a:lnTo>
                                  <a:pt x="184" y="341"/>
                                </a:lnTo>
                                <a:lnTo>
                                  <a:pt x="186" y="340"/>
                                </a:lnTo>
                                <a:lnTo>
                                  <a:pt x="200" y="338"/>
                                </a:lnTo>
                                <a:lnTo>
                                  <a:pt x="229" y="303"/>
                                </a:lnTo>
                                <a:lnTo>
                                  <a:pt x="230" y="298"/>
                                </a:lnTo>
                                <a:lnTo>
                                  <a:pt x="230" y="293"/>
                                </a:lnTo>
                                <a:lnTo>
                                  <a:pt x="230" y="293"/>
                                </a:lnTo>
                                <a:lnTo>
                                  <a:pt x="230" y="292"/>
                                </a:lnTo>
                                <a:lnTo>
                                  <a:pt x="230" y="292"/>
                                </a:lnTo>
                                <a:lnTo>
                                  <a:pt x="230" y="291"/>
                                </a:lnTo>
                                <a:lnTo>
                                  <a:pt x="229" y="290"/>
                                </a:lnTo>
                                <a:lnTo>
                                  <a:pt x="227" y="288"/>
                                </a:lnTo>
                                <a:lnTo>
                                  <a:pt x="227" y="287"/>
                                </a:lnTo>
                                <a:lnTo>
                                  <a:pt x="226" y="286"/>
                                </a:lnTo>
                                <a:lnTo>
                                  <a:pt x="218" y="278"/>
                                </a:lnTo>
                                <a:lnTo>
                                  <a:pt x="231" y="239"/>
                                </a:lnTo>
                                <a:lnTo>
                                  <a:pt x="232" y="236"/>
                                </a:lnTo>
                                <a:lnTo>
                                  <a:pt x="237" y="219"/>
                                </a:lnTo>
                                <a:lnTo>
                                  <a:pt x="237" y="216"/>
                                </a:lnTo>
                                <a:lnTo>
                                  <a:pt x="237" y="213"/>
                                </a:lnTo>
                                <a:lnTo>
                                  <a:pt x="233" y="208"/>
                                </a:lnTo>
                                <a:lnTo>
                                  <a:pt x="230" y="206"/>
                                </a:lnTo>
                                <a:lnTo>
                                  <a:pt x="229" y="205"/>
                                </a:lnTo>
                                <a:lnTo>
                                  <a:pt x="228" y="204"/>
                                </a:lnTo>
                                <a:lnTo>
                                  <a:pt x="226" y="199"/>
                                </a:lnTo>
                                <a:lnTo>
                                  <a:pt x="227" y="192"/>
                                </a:lnTo>
                                <a:lnTo>
                                  <a:pt x="229" y="187"/>
                                </a:lnTo>
                                <a:lnTo>
                                  <a:pt x="232" y="180"/>
                                </a:lnTo>
                                <a:lnTo>
                                  <a:pt x="234" y="177"/>
                                </a:lnTo>
                                <a:lnTo>
                                  <a:pt x="236" y="172"/>
                                </a:lnTo>
                                <a:lnTo>
                                  <a:pt x="237" y="171"/>
                                </a:lnTo>
                                <a:lnTo>
                                  <a:pt x="239" y="167"/>
                                </a:lnTo>
                                <a:lnTo>
                                  <a:pt x="239" y="165"/>
                                </a:lnTo>
                                <a:lnTo>
                                  <a:pt x="250" y="142"/>
                                </a:lnTo>
                                <a:lnTo>
                                  <a:pt x="258" y="123"/>
                                </a:lnTo>
                                <a:lnTo>
                                  <a:pt x="258" y="122"/>
                                </a:lnTo>
                                <a:lnTo>
                                  <a:pt x="260" y="111"/>
                                </a:lnTo>
                                <a:lnTo>
                                  <a:pt x="260" y="109"/>
                                </a:lnTo>
                                <a:lnTo>
                                  <a:pt x="259" y="106"/>
                                </a:lnTo>
                                <a:lnTo>
                                  <a:pt x="259" y="105"/>
                                </a:lnTo>
                                <a:lnTo>
                                  <a:pt x="259" y="103"/>
                                </a:lnTo>
                                <a:lnTo>
                                  <a:pt x="256" y="98"/>
                                </a:lnTo>
                                <a:lnTo>
                                  <a:pt x="253" y="92"/>
                                </a:lnTo>
                                <a:lnTo>
                                  <a:pt x="251" y="73"/>
                                </a:lnTo>
                                <a:lnTo>
                                  <a:pt x="249" y="69"/>
                                </a:lnTo>
                                <a:lnTo>
                                  <a:pt x="248" y="67"/>
                                </a:lnTo>
                                <a:lnTo>
                                  <a:pt x="250" y="64"/>
                                </a:lnTo>
                                <a:lnTo>
                                  <a:pt x="252" y="61"/>
                                </a:lnTo>
                                <a:lnTo>
                                  <a:pt x="257" y="49"/>
                                </a:lnTo>
                                <a:lnTo>
                                  <a:pt x="257" y="49"/>
                                </a:lnTo>
                                <a:lnTo>
                                  <a:pt x="262" y="41"/>
                                </a:lnTo>
                                <a:lnTo>
                                  <a:pt x="266" y="37"/>
                                </a:lnTo>
                                <a:lnTo>
                                  <a:pt x="270" y="33"/>
                                </a:lnTo>
                                <a:lnTo>
                                  <a:pt x="272" y="32"/>
                                </a:lnTo>
                                <a:lnTo>
                                  <a:pt x="279" y="29"/>
                                </a:lnTo>
                                <a:lnTo>
                                  <a:pt x="285" y="27"/>
                                </a:lnTo>
                                <a:lnTo>
                                  <a:pt x="288" y="27"/>
                                </a:lnTo>
                                <a:lnTo>
                                  <a:pt x="295" y="24"/>
                                </a:lnTo>
                                <a:lnTo>
                                  <a:pt x="301" y="19"/>
                                </a:lnTo>
                                <a:lnTo>
                                  <a:pt x="303" y="1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chemeClr val="bg2">
                              <a:lumMod val="50000"/>
                            </a:schemeClr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2" name="Google Shape;303;g3acfd759735_0_37">
                            <a:extLst>
                              <a:ext uri="{FF2B5EF4-FFF2-40B4-BE49-F238E27FC236}">
                                <a16:creationId xmlns:a16="http://schemas.microsoft.com/office/drawing/2014/main" id="{9F6195E8-0466-A17F-8F37-C5751013548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983413" y="3495675"/>
                            <a:ext cx="250825" cy="1333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58" h="84" extrusionOk="0">
                                <a:moveTo>
                                  <a:pt x="2" y="84"/>
                                </a:moveTo>
                                <a:lnTo>
                                  <a:pt x="0" y="79"/>
                                </a:lnTo>
                                <a:lnTo>
                                  <a:pt x="1" y="73"/>
                                </a:lnTo>
                                <a:lnTo>
                                  <a:pt x="6" y="48"/>
                                </a:lnTo>
                                <a:lnTo>
                                  <a:pt x="6" y="45"/>
                                </a:lnTo>
                                <a:lnTo>
                                  <a:pt x="6" y="39"/>
                                </a:lnTo>
                                <a:lnTo>
                                  <a:pt x="7" y="38"/>
                                </a:lnTo>
                                <a:lnTo>
                                  <a:pt x="9" y="37"/>
                                </a:lnTo>
                                <a:lnTo>
                                  <a:pt x="12" y="34"/>
                                </a:lnTo>
                                <a:lnTo>
                                  <a:pt x="17" y="36"/>
                                </a:lnTo>
                                <a:lnTo>
                                  <a:pt x="19" y="37"/>
                                </a:lnTo>
                                <a:lnTo>
                                  <a:pt x="19" y="38"/>
                                </a:lnTo>
                                <a:lnTo>
                                  <a:pt x="20" y="38"/>
                                </a:lnTo>
                                <a:lnTo>
                                  <a:pt x="21" y="38"/>
                                </a:lnTo>
                                <a:lnTo>
                                  <a:pt x="23" y="37"/>
                                </a:lnTo>
                                <a:lnTo>
                                  <a:pt x="25" y="34"/>
                                </a:lnTo>
                                <a:lnTo>
                                  <a:pt x="27" y="34"/>
                                </a:lnTo>
                                <a:lnTo>
                                  <a:pt x="29" y="32"/>
                                </a:lnTo>
                                <a:lnTo>
                                  <a:pt x="32" y="29"/>
                                </a:lnTo>
                                <a:lnTo>
                                  <a:pt x="35" y="28"/>
                                </a:lnTo>
                                <a:lnTo>
                                  <a:pt x="38" y="26"/>
                                </a:lnTo>
                                <a:lnTo>
                                  <a:pt x="46" y="27"/>
                                </a:lnTo>
                                <a:lnTo>
                                  <a:pt x="52" y="31"/>
                                </a:lnTo>
                                <a:lnTo>
                                  <a:pt x="54" y="32"/>
                                </a:lnTo>
                                <a:lnTo>
                                  <a:pt x="57" y="33"/>
                                </a:lnTo>
                                <a:lnTo>
                                  <a:pt x="58" y="34"/>
                                </a:lnTo>
                                <a:lnTo>
                                  <a:pt x="60" y="35"/>
                                </a:lnTo>
                                <a:lnTo>
                                  <a:pt x="62" y="36"/>
                                </a:lnTo>
                                <a:lnTo>
                                  <a:pt x="70" y="41"/>
                                </a:lnTo>
                                <a:lnTo>
                                  <a:pt x="72" y="43"/>
                                </a:lnTo>
                                <a:lnTo>
                                  <a:pt x="75" y="44"/>
                                </a:lnTo>
                                <a:lnTo>
                                  <a:pt x="79" y="44"/>
                                </a:lnTo>
                                <a:lnTo>
                                  <a:pt x="79" y="43"/>
                                </a:lnTo>
                                <a:lnTo>
                                  <a:pt x="101" y="21"/>
                                </a:lnTo>
                                <a:lnTo>
                                  <a:pt x="102" y="19"/>
                                </a:lnTo>
                                <a:lnTo>
                                  <a:pt x="103" y="18"/>
                                </a:lnTo>
                                <a:lnTo>
                                  <a:pt x="111" y="10"/>
                                </a:lnTo>
                                <a:lnTo>
                                  <a:pt x="113" y="8"/>
                                </a:lnTo>
                                <a:lnTo>
                                  <a:pt x="118" y="2"/>
                                </a:lnTo>
                                <a:lnTo>
                                  <a:pt x="126" y="0"/>
                                </a:lnTo>
                                <a:lnTo>
                                  <a:pt x="126" y="0"/>
                                </a:lnTo>
                                <a:lnTo>
                                  <a:pt x="135" y="0"/>
                                </a:lnTo>
                                <a:lnTo>
                                  <a:pt x="138" y="1"/>
                                </a:lnTo>
                                <a:lnTo>
                                  <a:pt x="146" y="7"/>
                                </a:lnTo>
                                <a:lnTo>
                                  <a:pt x="158" y="17"/>
                                </a:lnTo>
                                <a:lnTo>
                                  <a:pt x="157" y="18"/>
                                </a:lnTo>
                                <a:lnTo>
                                  <a:pt x="155" y="18"/>
                                </a:lnTo>
                                <a:lnTo>
                                  <a:pt x="152" y="21"/>
                                </a:lnTo>
                                <a:lnTo>
                                  <a:pt x="151" y="22"/>
                                </a:lnTo>
                                <a:lnTo>
                                  <a:pt x="148" y="25"/>
                                </a:lnTo>
                                <a:lnTo>
                                  <a:pt x="144" y="28"/>
                                </a:lnTo>
                                <a:lnTo>
                                  <a:pt x="140" y="31"/>
                                </a:lnTo>
                                <a:lnTo>
                                  <a:pt x="138" y="34"/>
                                </a:lnTo>
                                <a:lnTo>
                                  <a:pt x="137" y="35"/>
                                </a:lnTo>
                                <a:lnTo>
                                  <a:pt x="133" y="34"/>
                                </a:lnTo>
                                <a:lnTo>
                                  <a:pt x="127" y="34"/>
                                </a:lnTo>
                                <a:lnTo>
                                  <a:pt x="122" y="34"/>
                                </a:lnTo>
                                <a:lnTo>
                                  <a:pt x="117" y="37"/>
                                </a:lnTo>
                                <a:lnTo>
                                  <a:pt x="117" y="37"/>
                                </a:lnTo>
                                <a:lnTo>
                                  <a:pt x="112" y="41"/>
                                </a:lnTo>
                                <a:lnTo>
                                  <a:pt x="111" y="41"/>
                                </a:lnTo>
                                <a:lnTo>
                                  <a:pt x="107" y="43"/>
                                </a:lnTo>
                                <a:lnTo>
                                  <a:pt x="103" y="45"/>
                                </a:lnTo>
                                <a:lnTo>
                                  <a:pt x="103" y="50"/>
                                </a:lnTo>
                                <a:lnTo>
                                  <a:pt x="104" y="51"/>
                                </a:lnTo>
                                <a:lnTo>
                                  <a:pt x="105" y="53"/>
                                </a:lnTo>
                                <a:lnTo>
                                  <a:pt x="105" y="54"/>
                                </a:lnTo>
                                <a:lnTo>
                                  <a:pt x="106" y="54"/>
                                </a:lnTo>
                                <a:lnTo>
                                  <a:pt x="106" y="55"/>
                                </a:lnTo>
                                <a:lnTo>
                                  <a:pt x="108" y="57"/>
                                </a:lnTo>
                                <a:lnTo>
                                  <a:pt x="110" y="60"/>
                                </a:lnTo>
                                <a:lnTo>
                                  <a:pt x="106" y="66"/>
                                </a:lnTo>
                                <a:lnTo>
                                  <a:pt x="102" y="70"/>
                                </a:lnTo>
                                <a:lnTo>
                                  <a:pt x="99" y="73"/>
                                </a:lnTo>
                                <a:lnTo>
                                  <a:pt x="95" y="75"/>
                                </a:lnTo>
                                <a:lnTo>
                                  <a:pt x="91" y="79"/>
                                </a:lnTo>
                                <a:lnTo>
                                  <a:pt x="90" y="83"/>
                                </a:lnTo>
                                <a:lnTo>
                                  <a:pt x="88" y="83"/>
                                </a:lnTo>
                                <a:lnTo>
                                  <a:pt x="85" y="79"/>
                                </a:lnTo>
                                <a:lnTo>
                                  <a:pt x="84" y="78"/>
                                </a:lnTo>
                                <a:lnTo>
                                  <a:pt x="83" y="77"/>
                                </a:lnTo>
                                <a:lnTo>
                                  <a:pt x="82" y="76"/>
                                </a:lnTo>
                                <a:lnTo>
                                  <a:pt x="79" y="74"/>
                                </a:lnTo>
                                <a:lnTo>
                                  <a:pt x="79" y="74"/>
                                </a:lnTo>
                                <a:lnTo>
                                  <a:pt x="75" y="73"/>
                                </a:lnTo>
                                <a:lnTo>
                                  <a:pt x="71" y="73"/>
                                </a:lnTo>
                                <a:lnTo>
                                  <a:pt x="69" y="74"/>
                                </a:lnTo>
                                <a:lnTo>
                                  <a:pt x="68" y="74"/>
                                </a:lnTo>
                                <a:lnTo>
                                  <a:pt x="66" y="73"/>
                                </a:lnTo>
                                <a:lnTo>
                                  <a:pt x="59" y="79"/>
                                </a:lnTo>
                                <a:lnTo>
                                  <a:pt x="58" y="79"/>
                                </a:lnTo>
                                <a:lnTo>
                                  <a:pt x="58" y="79"/>
                                </a:lnTo>
                                <a:lnTo>
                                  <a:pt x="54" y="81"/>
                                </a:lnTo>
                                <a:lnTo>
                                  <a:pt x="48" y="83"/>
                                </a:lnTo>
                                <a:lnTo>
                                  <a:pt x="47" y="83"/>
                                </a:lnTo>
                                <a:lnTo>
                                  <a:pt x="45" y="82"/>
                                </a:lnTo>
                                <a:lnTo>
                                  <a:pt x="40" y="81"/>
                                </a:lnTo>
                                <a:lnTo>
                                  <a:pt x="34" y="79"/>
                                </a:lnTo>
                                <a:lnTo>
                                  <a:pt x="29" y="81"/>
                                </a:lnTo>
                                <a:lnTo>
                                  <a:pt x="23" y="81"/>
                                </a:lnTo>
                                <a:lnTo>
                                  <a:pt x="22" y="81"/>
                                </a:lnTo>
                                <a:lnTo>
                                  <a:pt x="22" y="81"/>
                                </a:lnTo>
                                <a:lnTo>
                                  <a:pt x="17" y="79"/>
                                </a:lnTo>
                                <a:lnTo>
                                  <a:pt x="12" y="78"/>
                                </a:lnTo>
                                <a:lnTo>
                                  <a:pt x="7" y="80"/>
                                </a:lnTo>
                                <a:lnTo>
                                  <a:pt x="2" y="84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FBFBF"/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3" name="Google Shape;304;g3acfd759735_0_37">
                            <a:extLst>
                              <a:ext uri="{FF2B5EF4-FFF2-40B4-BE49-F238E27FC236}">
                                <a16:creationId xmlns:a16="http://schemas.microsoft.com/office/drawing/2014/main" id="{EB311096-28A2-9CDB-EB90-5136F46E5EC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408363" y="3952875"/>
                            <a:ext cx="982663" cy="10287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619" h="648" extrusionOk="0">
                                <a:moveTo>
                                  <a:pt x="292" y="15"/>
                                </a:moveTo>
                                <a:lnTo>
                                  <a:pt x="296" y="15"/>
                                </a:lnTo>
                                <a:lnTo>
                                  <a:pt x="298" y="15"/>
                                </a:lnTo>
                                <a:lnTo>
                                  <a:pt x="300" y="15"/>
                                </a:lnTo>
                                <a:lnTo>
                                  <a:pt x="309" y="15"/>
                                </a:lnTo>
                                <a:lnTo>
                                  <a:pt x="311" y="14"/>
                                </a:lnTo>
                                <a:lnTo>
                                  <a:pt x="316" y="11"/>
                                </a:lnTo>
                                <a:lnTo>
                                  <a:pt x="316" y="11"/>
                                </a:lnTo>
                                <a:lnTo>
                                  <a:pt x="317" y="10"/>
                                </a:lnTo>
                                <a:lnTo>
                                  <a:pt x="317" y="10"/>
                                </a:lnTo>
                                <a:lnTo>
                                  <a:pt x="318" y="10"/>
                                </a:lnTo>
                                <a:lnTo>
                                  <a:pt x="320" y="7"/>
                                </a:lnTo>
                                <a:lnTo>
                                  <a:pt x="320" y="6"/>
                                </a:lnTo>
                                <a:lnTo>
                                  <a:pt x="321" y="5"/>
                                </a:lnTo>
                                <a:lnTo>
                                  <a:pt x="322" y="4"/>
                                </a:lnTo>
                                <a:lnTo>
                                  <a:pt x="323" y="4"/>
                                </a:lnTo>
                                <a:lnTo>
                                  <a:pt x="324" y="2"/>
                                </a:lnTo>
                                <a:lnTo>
                                  <a:pt x="325" y="1"/>
                                </a:lnTo>
                                <a:lnTo>
                                  <a:pt x="326" y="1"/>
                                </a:lnTo>
                                <a:lnTo>
                                  <a:pt x="327" y="1"/>
                                </a:lnTo>
                                <a:lnTo>
                                  <a:pt x="331" y="0"/>
                                </a:lnTo>
                                <a:lnTo>
                                  <a:pt x="332" y="0"/>
                                </a:lnTo>
                                <a:lnTo>
                                  <a:pt x="333" y="1"/>
                                </a:lnTo>
                                <a:lnTo>
                                  <a:pt x="335" y="2"/>
                                </a:lnTo>
                                <a:lnTo>
                                  <a:pt x="340" y="7"/>
                                </a:lnTo>
                                <a:lnTo>
                                  <a:pt x="349" y="29"/>
                                </a:lnTo>
                                <a:lnTo>
                                  <a:pt x="351" y="41"/>
                                </a:lnTo>
                                <a:lnTo>
                                  <a:pt x="352" y="50"/>
                                </a:lnTo>
                                <a:lnTo>
                                  <a:pt x="352" y="56"/>
                                </a:lnTo>
                                <a:lnTo>
                                  <a:pt x="349" y="62"/>
                                </a:lnTo>
                                <a:lnTo>
                                  <a:pt x="348" y="64"/>
                                </a:lnTo>
                                <a:lnTo>
                                  <a:pt x="348" y="64"/>
                                </a:lnTo>
                                <a:lnTo>
                                  <a:pt x="347" y="68"/>
                                </a:lnTo>
                                <a:lnTo>
                                  <a:pt x="347" y="70"/>
                                </a:lnTo>
                                <a:lnTo>
                                  <a:pt x="346" y="72"/>
                                </a:lnTo>
                                <a:lnTo>
                                  <a:pt x="341" y="80"/>
                                </a:lnTo>
                                <a:lnTo>
                                  <a:pt x="340" y="85"/>
                                </a:lnTo>
                                <a:lnTo>
                                  <a:pt x="345" y="86"/>
                                </a:lnTo>
                                <a:lnTo>
                                  <a:pt x="349" y="89"/>
                                </a:lnTo>
                                <a:lnTo>
                                  <a:pt x="358" y="84"/>
                                </a:lnTo>
                                <a:lnTo>
                                  <a:pt x="362" y="82"/>
                                </a:lnTo>
                                <a:lnTo>
                                  <a:pt x="372" y="77"/>
                                </a:lnTo>
                                <a:lnTo>
                                  <a:pt x="381" y="70"/>
                                </a:lnTo>
                                <a:lnTo>
                                  <a:pt x="391" y="64"/>
                                </a:lnTo>
                                <a:lnTo>
                                  <a:pt x="392" y="63"/>
                                </a:lnTo>
                                <a:lnTo>
                                  <a:pt x="394" y="62"/>
                                </a:lnTo>
                                <a:lnTo>
                                  <a:pt x="403" y="67"/>
                                </a:lnTo>
                                <a:lnTo>
                                  <a:pt x="405" y="73"/>
                                </a:lnTo>
                                <a:lnTo>
                                  <a:pt x="408" y="82"/>
                                </a:lnTo>
                                <a:lnTo>
                                  <a:pt x="418" y="82"/>
                                </a:lnTo>
                                <a:lnTo>
                                  <a:pt x="422" y="82"/>
                                </a:lnTo>
                                <a:lnTo>
                                  <a:pt x="431" y="84"/>
                                </a:lnTo>
                                <a:lnTo>
                                  <a:pt x="432" y="84"/>
                                </a:lnTo>
                                <a:lnTo>
                                  <a:pt x="432" y="84"/>
                                </a:lnTo>
                                <a:lnTo>
                                  <a:pt x="447" y="85"/>
                                </a:lnTo>
                                <a:lnTo>
                                  <a:pt x="448" y="85"/>
                                </a:lnTo>
                                <a:lnTo>
                                  <a:pt x="458" y="92"/>
                                </a:lnTo>
                                <a:lnTo>
                                  <a:pt x="462" y="95"/>
                                </a:lnTo>
                                <a:lnTo>
                                  <a:pt x="465" y="102"/>
                                </a:lnTo>
                                <a:lnTo>
                                  <a:pt x="462" y="108"/>
                                </a:lnTo>
                                <a:lnTo>
                                  <a:pt x="473" y="119"/>
                                </a:lnTo>
                                <a:lnTo>
                                  <a:pt x="480" y="122"/>
                                </a:lnTo>
                                <a:lnTo>
                                  <a:pt x="487" y="122"/>
                                </a:lnTo>
                                <a:lnTo>
                                  <a:pt x="498" y="123"/>
                                </a:lnTo>
                                <a:lnTo>
                                  <a:pt x="508" y="123"/>
                                </a:lnTo>
                                <a:lnTo>
                                  <a:pt x="509" y="123"/>
                                </a:lnTo>
                                <a:lnTo>
                                  <a:pt x="522" y="131"/>
                                </a:lnTo>
                                <a:lnTo>
                                  <a:pt x="529" y="131"/>
                                </a:lnTo>
                                <a:lnTo>
                                  <a:pt x="530" y="131"/>
                                </a:lnTo>
                                <a:lnTo>
                                  <a:pt x="536" y="130"/>
                                </a:lnTo>
                                <a:lnTo>
                                  <a:pt x="539" y="131"/>
                                </a:lnTo>
                                <a:lnTo>
                                  <a:pt x="540" y="132"/>
                                </a:lnTo>
                                <a:lnTo>
                                  <a:pt x="548" y="136"/>
                                </a:lnTo>
                                <a:lnTo>
                                  <a:pt x="553" y="141"/>
                                </a:lnTo>
                                <a:lnTo>
                                  <a:pt x="556" y="146"/>
                                </a:lnTo>
                                <a:lnTo>
                                  <a:pt x="556" y="147"/>
                                </a:lnTo>
                                <a:lnTo>
                                  <a:pt x="558" y="152"/>
                                </a:lnTo>
                                <a:lnTo>
                                  <a:pt x="554" y="151"/>
                                </a:lnTo>
                                <a:lnTo>
                                  <a:pt x="545" y="158"/>
                                </a:lnTo>
                                <a:lnTo>
                                  <a:pt x="541" y="158"/>
                                </a:lnTo>
                                <a:lnTo>
                                  <a:pt x="548" y="167"/>
                                </a:lnTo>
                                <a:lnTo>
                                  <a:pt x="554" y="183"/>
                                </a:lnTo>
                                <a:lnTo>
                                  <a:pt x="554" y="192"/>
                                </a:lnTo>
                                <a:lnTo>
                                  <a:pt x="546" y="201"/>
                                </a:lnTo>
                                <a:lnTo>
                                  <a:pt x="530" y="201"/>
                                </a:lnTo>
                                <a:lnTo>
                                  <a:pt x="520" y="210"/>
                                </a:lnTo>
                                <a:lnTo>
                                  <a:pt x="521" y="221"/>
                                </a:lnTo>
                                <a:lnTo>
                                  <a:pt x="518" y="226"/>
                                </a:lnTo>
                                <a:lnTo>
                                  <a:pt x="505" y="218"/>
                                </a:lnTo>
                                <a:lnTo>
                                  <a:pt x="503" y="221"/>
                                </a:lnTo>
                                <a:lnTo>
                                  <a:pt x="500" y="235"/>
                                </a:lnTo>
                                <a:lnTo>
                                  <a:pt x="501" y="249"/>
                                </a:lnTo>
                                <a:lnTo>
                                  <a:pt x="502" y="252"/>
                                </a:lnTo>
                                <a:lnTo>
                                  <a:pt x="500" y="260"/>
                                </a:lnTo>
                                <a:lnTo>
                                  <a:pt x="500" y="262"/>
                                </a:lnTo>
                                <a:lnTo>
                                  <a:pt x="500" y="262"/>
                                </a:lnTo>
                                <a:lnTo>
                                  <a:pt x="515" y="257"/>
                                </a:lnTo>
                                <a:lnTo>
                                  <a:pt x="516" y="256"/>
                                </a:lnTo>
                                <a:lnTo>
                                  <a:pt x="518" y="257"/>
                                </a:lnTo>
                                <a:lnTo>
                                  <a:pt x="527" y="259"/>
                                </a:lnTo>
                                <a:lnTo>
                                  <a:pt x="538" y="261"/>
                                </a:lnTo>
                                <a:lnTo>
                                  <a:pt x="546" y="281"/>
                                </a:lnTo>
                                <a:lnTo>
                                  <a:pt x="547" y="282"/>
                                </a:lnTo>
                                <a:lnTo>
                                  <a:pt x="548" y="284"/>
                                </a:lnTo>
                                <a:lnTo>
                                  <a:pt x="548" y="286"/>
                                </a:lnTo>
                                <a:lnTo>
                                  <a:pt x="548" y="286"/>
                                </a:lnTo>
                                <a:lnTo>
                                  <a:pt x="548" y="288"/>
                                </a:lnTo>
                                <a:lnTo>
                                  <a:pt x="550" y="288"/>
                                </a:lnTo>
                                <a:lnTo>
                                  <a:pt x="555" y="288"/>
                                </a:lnTo>
                                <a:lnTo>
                                  <a:pt x="556" y="289"/>
                                </a:lnTo>
                                <a:lnTo>
                                  <a:pt x="558" y="290"/>
                                </a:lnTo>
                                <a:lnTo>
                                  <a:pt x="561" y="292"/>
                                </a:lnTo>
                                <a:lnTo>
                                  <a:pt x="560" y="301"/>
                                </a:lnTo>
                                <a:lnTo>
                                  <a:pt x="560" y="303"/>
                                </a:lnTo>
                                <a:lnTo>
                                  <a:pt x="561" y="305"/>
                                </a:lnTo>
                                <a:lnTo>
                                  <a:pt x="561" y="308"/>
                                </a:lnTo>
                                <a:lnTo>
                                  <a:pt x="562" y="314"/>
                                </a:lnTo>
                                <a:lnTo>
                                  <a:pt x="559" y="316"/>
                                </a:lnTo>
                                <a:lnTo>
                                  <a:pt x="555" y="318"/>
                                </a:lnTo>
                                <a:lnTo>
                                  <a:pt x="553" y="320"/>
                                </a:lnTo>
                                <a:lnTo>
                                  <a:pt x="550" y="324"/>
                                </a:lnTo>
                                <a:lnTo>
                                  <a:pt x="549" y="327"/>
                                </a:lnTo>
                                <a:lnTo>
                                  <a:pt x="549" y="328"/>
                                </a:lnTo>
                                <a:lnTo>
                                  <a:pt x="556" y="330"/>
                                </a:lnTo>
                                <a:lnTo>
                                  <a:pt x="559" y="331"/>
                                </a:lnTo>
                                <a:lnTo>
                                  <a:pt x="565" y="334"/>
                                </a:lnTo>
                                <a:lnTo>
                                  <a:pt x="566" y="334"/>
                                </a:lnTo>
                                <a:lnTo>
                                  <a:pt x="567" y="334"/>
                                </a:lnTo>
                                <a:lnTo>
                                  <a:pt x="572" y="330"/>
                                </a:lnTo>
                                <a:lnTo>
                                  <a:pt x="579" y="330"/>
                                </a:lnTo>
                                <a:lnTo>
                                  <a:pt x="581" y="330"/>
                                </a:lnTo>
                                <a:lnTo>
                                  <a:pt x="583" y="328"/>
                                </a:lnTo>
                                <a:lnTo>
                                  <a:pt x="584" y="328"/>
                                </a:lnTo>
                                <a:lnTo>
                                  <a:pt x="585" y="328"/>
                                </a:lnTo>
                                <a:lnTo>
                                  <a:pt x="586" y="329"/>
                                </a:lnTo>
                                <a:lnTo>
                                  <a:pt x="588" y="331"/>
                                </a:lnTo>
                                <a:lnTo>
                                  <a:pt x="597" y="328"/>
                                </a:lnTo>
                                <a:lnTo>
                                  <a:pt x="600" y="333"/>
                                </a:lnTo>
                                <a:lnTo>
                                  <a:pt x="602" y="333"/>
                                </a:lnTo>
                                <a:lnTo>
                                  <a:pt x="606" y="335"/>
                                </a:lnTo>
                                <a:lnTo>
                                  <a:pt x="609" y="340"/>
                                </a:lnTo>
                                <a:lnTo>
                                  <a:pt x="614" y="342"/>
                                </a:lnTo>
                                <a:lnTo>
                                  <a:pt x="614" y="343"/>
                                </a:lnTo>
                                <a:lnTo>
                                  <a:pt x="613" y="345"/>
                                </a:lnTo>
                                <a:lnTo>
                                  <a:pt x="614" y="347"/>
                                </a:lnTo>
                                <a:lnTo>
                                  <a:pt x="619" y="351"/>
                                </a:lnTo>
                                <a:lnTo>
                                  <a:pt x="618" y="351"/>
                                </a:lnTo>
                                <a:lnTo>
                                  <a:pt x="617" y="363"/>
                                </a:lnTo>
                                <a:lnTo>
                                  <a:pt x="616" y="367"/>
                                </a:lnTo>
                                <a:lnTo>
                                  <a:pt x="615" y="371"/>
                                </a:lnTo>
                                <a:lnTo>
                                  <a:pt x="614" y="379"/>
                                </a:lnTo>
                                <a:lnTo>
                                  <a:pt x="613" y="382"/>
                                </a:lnTo>
                                <a:lnTo>
                                  <a:pt x="608" y="386"/>
                                </a:lnTo>
                                <a:lnTo>
                                  <a:pt x="606" y="393"/>
                                </a:lnTo>
                                <a:lnTo>
                                  <a:pt x="608" y="393"/>
                                </a:lnTo>
                                <a:lnTo>
                                  <a:pt x="609" y="393"/>
                                </a:lnTo>
                                <a:lnTo>
                                  <a:pt x="614" y="395"/>
                                </a:lnTo>
                                <a:lnTo>
                                  <a:pt x="607" y="404"/>
                                </a:lnTo>
                                <a:lnTo>
                                  <a:pt x="605" y="406"/>
                                </a:lnTo>
                                <a:lnTo>
                                  <a:pt x="604" y="406"/>
                                </a:lnTo>
                                <a:lnTo>
                                  <a:pt x="604" y="408"/>
                                </a:lnTo>
                                <a:lnTo>
                                  <a:pt x="606" y="412"/>
                                </a:lnTo>
                                <a:lnTo>
                                  <a:pt x="607" y="413"/>
                                </a:lnTo>
                                <a:lnTo>
                                  <a:pt x="608" y="415"/>
                                </a:lnTo>
                                <a:lnTo>
                                  <a:pt x="610" y="416"/>
                                </a:lnTo>
                                <a:lnTo>
                                  <a:pt x="613" y="418"/>
                                </a:lnTo>
                                <a:lnTo>
                                  <a:pt x="614" y="420"/>
                                </a:lnTo>
                                <a:lnTo>
                                  <a:pt x="615" y="422"/>
                                </a:lnTo>
                                <a:lnTo>
                                  <a:pt x="615" y="424"/>
                                </a:lnTo>
                                <a:lnTo>
                                  <a:pt x="614" y="424"/>
                                </a:lnTo>
                                <a:lnTo>
                                  <a:pt x="613" y="425"/>
                                </a:lnTo>
                                <a:lnTo>
                                  <a:pt x="609" y="424"/>
                                </a:lnTo>
                                <a:lnTo>
                                  <a:pt x="603" y="422"/>
                                </a:lnTo>
                                <a:lnTo>
                                  <a:pt x="599" y="425"/>
                                </a:lnTo>
                                <a:lnTo>
                                  <a:pt x="597" y="425"/>
                                </a:lnTo>
                                <a:lnTo>
                                  <a:pt x="595" y="425"/>
                                </a:lnTo>
                                <a:lnTo>
                                  <a:pt x="593" y="424"/>
                                </a:lnTo>
                                <a:lnTo>
                                  <a:pt x="590" y="422"/>
                                </a:lnTo>
                                <a:lnTo>
                                  <a:pt x="586" y="420"/>
                                </a:lnTo>
                                <a:lnTo>
                                  <a:pt x="578" y="419"/>
                                </a:lnTo>
                                <a:lnTo>
                                  <a:pt x="575" y="424"/>
                                </a:lnTo>
                                <a:lnTo>
                                  <a:pt x="574" y="427"/>
                                </a:lnTo>
                                <a:lnTo>
                                  <a:pt x="570" y="430"/>
                                </a:lnTo>
                                <a:lnTo>
                                  <a:pt x="558" y="429"/>
                                </a:lnTo>
                                <a:lnTo>
                                  <a:pt x="555" y="429"/>
                                </a:lnTo>
                                <a:lnTo>
                                  <a:pt x="547" y="429"/>
                                </a:lnTo>
                                <a:lnTo>
                                  <a:pt x="539" y="423"/>
                                </a:lnTo>
                                <a:lnTo>
                                  <a:pt x="535" y="415"/>
                                </a:lnTo>
                                <a:lnTo>
                                  <a:pt x="532" y="407"/>
                                </a:lnTo>
                                <a:lnTo>
                                  <a:pt x="531" y="407"/>
                                </a:lnTo>
                                <a:lnTo>
                                  <a:pt x="528" y="407"/>
                                </a:lnTo>
                                <a:lnTo>
                                  <a:pt x="527" y="407"/>
                                </a:lnTo>
                                <a:lnTo>
                                  <a:pt x="526" y="407"/>
                                </a:lnTo>
                                <a:lnTo>
                                  <a:pt x="523" y="406"/>
                                </a:lnTo>
                                <a:lnTo>
                                  <a:pt x="522" y="406"/>
                                </a:lnTo>
                                <a:lnTo>
                                  <a:pt x="520" y="404"/>
                                </a:lnTo>
                                <a:lnTo>
                                  <a:pt x="519" y="404"/>
                                </a:lnTo>
                                <a:lnTo>
                                  <a:pt x="512" y="399"/>
                                </a:lnTo>
                                <a:lnTo>
                                  <a:pt x="511" y="397"/>
                                </a:lnTo>
                                <a:lnTo>
                                  <a:pt x="510" y="394"/>
                                </a:lnTo>
                                <a:lnTo>
                                  <a:pt x="509" y="399"/>
                                </a:lnTo>
                                <a:lnTo>
                                  <a:pt x="508" y="399"/>
                                </a:lnTo>
                                <a:lnTo>
                                  <a:pt x="503" y="405"/>
                                </a:lnTo>
                                <a:lnTo>
                                  <a:pt x="492" y="406"/>
                                </a:lnTo>
                                <a:lnTo>
                                  <a:pt x="491" y="407"/>
                                </a:lnTo>
                                <a:lnTo>
                                  <a:pt x="489" y="413"/>
                                </a:lnTo>
                                <a:lnTo>
                                  <a:pt x="489" y="414"/>
                                </a:lnTo>
                                <a:lnTo>
                                  <a:pt x="489" y="426"/>
                                </a:lnTo>
                                <a:lnTo>
                                  <a:pt x="490" y="431"/>
                                </a:lnTo>
                                <a:lnTo>
                                  <a:pt x="490" y="432"/>
                                </a:lnTo>
                                <a:lnTo>
                                  <a:pt x="486" y="438"/>
                                </a:lnTo>
                                <a:lnTo>
                                  <a:pt x="487" y="445"/>
                                </a:lnTo>
                                <a:lnTo>
                                  <a:pt x="488" y="448"/>
                                </a:lnTo>
                                <a:lnTo>
                                  <a:pt x="492" y="448"/>
                                </a:lnTo>
                                <a:lnTo>
                                  <a:pt x="493" y="449"/>
                                </a:lnTo>
                                <a:lnTo>
                                  <a:pt x="493" y="451"/>
                                </a:lnTo>
                                <a:lnTo>
                                  <a:pt x="494" y="456"/>
                                </a:lnTo>
                                <a:lnTo>
                                  <a:pt x="495" y="459"/>
                                </a:lnTo>
                                <a:lnTo>
                                  <a:pt x="497" y="463"/>
                                </a:lnTo>
                                <a:lnTo>
                                  <a:pt x="498" y="463"/>
                                </a:lnTo>
                                <a:lnTo>
                                  <a:pt x="498" y="464"/>
                                </a:lnTo>
                                <a:lnTo>
                                  <a:pt x="502" y="469"/>
                                </a:lnTo>
                                <a:lnTo>
                                  <a:pt x="504" y="471"/>
                                </a:lnTo>
                                <a:lnTo>
                                  <a:pt x="511" y="476"/>
                                </a:lnTo>
                                <a:lnTo>
                                  <a:pt x="517" y="485"/>
                                </a:lnTo>
                                <a:lnTo>
                                  <a:pt x="516" y="489"/>
                                </a:lnTo>
                                <a:lnTo>
                                  <a:pt x="516" y="492"/>
                                </a:lnTo>
                                <a:lnTo>
                                  <a:pt x="509" y="494"/>
                                </a:lnTo>
                                <a:lnTo>
                                  <a:pt x="504" y="503"/>
                                </a:lnTo>
                                <a:lnTo>
                                  <a:pt x="501" y="509"/>
                                </a:lnTo>
                                <a:lnTo>
                                  <a:pt x="500" y="510"/>
                                </a:lnTo>
                                <a:lnTo>
                                  <a:pt x="502" y="510"/>
                                </a:lnTo>
                                <a:lnTo>
                                  <a:pt x="503" y="510"/>
                                </a:lnTo>
                                <a:lnTo>
                                  <a:pt x="504" y="510"/>
                                </a:lnTo>
                                <a:lnTo>
                                  <a:pt x="505" y="510"/>
                                </a:lnTo>
                                <a:lnTo>
                                  <a:pt x="509" y="510"/>
                                </a:lnTo>
                                <a:lnTo>
                                  <a:pt x="514" y="510"/>
                                </a:lnTo>
                                <a:lnTo>
                                  <a:pt x="529" y="507"/>
                                </a:lnTo>
                                <a:lnTo>
                                  <a:pt x="538" y="507"/>
                                </a:lnTo>
                                <a:lnTo>
                                  <a:pt x="548" y="514"/>
                                </a:lnTo>
                                <a:lnTo>
                                  <a:pt x="556" y="520"/>
                                </a:lnTo>
                                <a:lnTo>
                                  <a:pt x="563" y="528"/>
                                </a:lnTo>
                                <a:lnTo>
                                  <a:pt x="564" y="529"/>
                                </a:lnTo>
                                <a:lnTo>
                                  <a:pt x="563" y="532"/>
                                </a:lnTo>
                                <a:lnTo>
                                  <a:pt x="563" y="534"/>
                                </a:lnTo>
                                <a:lnTo>
                                  <a:pt x="568" y="541"/>
                                </a:lnTo>
                                <a:lnTo>
                                  <a:pt x="569" y="541"/>
                                </a:lnTo>
                                <a:lnTo>
                                  <a:pt x="568" y="544"/>
                                </a:lnTo>
                                <a:lnTo>
                                  <a:pt x="567" y="546"/>
                                </a:lnTo>
                                <a:lnTo>
                                  <a:pt x="566" y="547"/>
                                </a:lnTo>
                                <a:lnTo>
                                  <a:pt x="566" y="548"/>
                                </a:lnTo>
                                <a:lnTo>
                                  <a:pt x="566" y="548"/>
                                </a:lnTo>
                                <a:lnTo>
                                  <a:pt x="566" y="550"/>
                                </a:lnTo>
                                <a:lnTo>
                                  <a:pt x="566" y="552"/>
                                </a:lnTo>
                                <a:lnTo>
                                  <a:pt x="566" y="555"/>
                                </a:lnTo>
                                <a:lnTo>
                                  <a:pt x="566" y="556"/>
                                </a:lnTo>
                                <a:lnTo>
                                  <a:pt x="568" y="563"/>
                                </a:lnTo>
                                <a:lnTo>
                                  <a:pt x="568" y="563"/>
                                </a:lnTo>
                                <a:lnTo>
                                  <a:pt x="568" y="566"/>
                                </a:lnTo>
                                <a:lnTo>
                                  <a:pt x="568" y="566"/>
                                </a:lnTo>
                                <a:lnTo>
                                  <a:pt x="566" y="574"/>
                                </a:lnTo>
                                <a:lnTo>
                                  <a:pt x="566" y="586"/>
                                </a:lnTo>
                                <a:lnTo>
                                  <a:pt x="565" y="588"/>
                                </a:lnTo>
                                <a:lnTo>
                                  <a:pt x="565" y="591"/>
                                </a:lnTo>
                                <a:lnTo>
                                  <a:pt x="565" y="592"/>
                                </a:lnTo>
                                <a:lnTo>
                                  <a:pt x="563" y="598"/>
                                </a:lnTo>
                                <a:lnTo>
                                  <a:pt x="562" y="598"/>
                                </a:lnTo>
                                <a:lnTo>
                                  <a:pt x="566" y="604"/>
                                </a:lnTo>
                                <a:lnTo>
                                  <a:pt x="566" y="605"/>
                                </a:lnTo>
                                <a:lnTo>
                                  <a:pt x="569" y="613"/>
                                </a:lnTo>
                                <a:lnTo>
                                  <a:pt x="567" y="617"/>
                                </a:lnTo>
                                <a:lnTo>
                                  <a:pt x="565" y="619"/>
                                </a:lnTo>
                                <a:lnTo>
                                  <a:pt x="563" y="622"/>
                                </a:lnTo>
                                <a:lnTo>
                                  <a:pt x="560" y="620"/>
                                </a:lnTo>
                                <a:lnTo>
                                  <a:pt x="554" y="616"/>
                                </a:lnTo>
                                <a:lnTo>
                                  <a:pt x="551" y="618"/>
                                </a:lnTo>
                                <a:lnTo>
                                  <a:pt x="548" y="631"/>
                                </a:lnTo>
                                <a:lnTo>
                                  <a:pt x="546" y="635"/>
                                </a:lnTo>
                                <a:lnTo>
                                  <a:pt x="545" y="638"/>
                                </a:lnTo>
                                <a:lnTo>
                                  <a:pt x="539" y="638"/>
                                </a:lnTo>
                                <a:lnTo>
                                  <a:pt x="536" y="640"/>
                                </a:lnTo>
                                <a:lnTo>
                                  <a:pt x="533" y="641"/>
                                </a:lnTo>
                                <a:lnTo>
                                  <a:pt x="529" y="641"/>
                                </a:lnTo>
                                <a:lnTo>
                                  <a:pt x="527" y="641"/>
                                </a:lnTo>
                                <a:lnTo>
                                  <a:pt x="522" y="647"/>
                                </a:lnTo>
                                <a:lnTo>
                                  <a:pt x="521" y="648"/>
                                </a:lnTo>
                                <a:lnTo>
                                  <a:pt x="518" y="647"/>
                                </a:lnTo>
                                <a:lnTo>
                                  <a:pt x="514" y="643"/>
                                </a:lnTo>
                                <a:lnTo>
                                  <a:pt x="512" y="645"/>
                                </a:lnTo>
                                <a:lnTo>
                                  <a:pt x="511" y="642"/>
                                </a:lnTo>
                                <a:lnTo>
                                  <a:pt x="502" y="640"/>
                                </a:lnTo>
                                <a:lnTo>
                                  <a:pt x="480" y="634"/>
                                </a:lnTo>
                                <a:lnTo>
                                  <a:pt x="480" y="634"/>
                                </a:lnTo>
                                <a:lnTo>
                                  <a:pt x="479" y="625"/>
                                </a:lnTo>
                                <a:lnTo>
                                  <a:pt x="455" y="561"/>
                                </a:lnTo>
                                <a:lnTo>
                                  <a:pt x="455" y="559"/>
                                </a:lnTo>
                                <a:lnTo>
                                  <a:pt x="451" y="553"/>
                                </a:lnTo>
                                <a:lnTo>
                                  <a:pt x="450" y="553"/>
                                </a:lnTo>
                                <a:lnTo>
                                  <a:pt x="443" y="544"/>
                                </a:lnTo>
                                <a:lnTo>
                                  <a:pt x="443" y="543"/>
                                </a:lnTo>
                                <a:lnTo>
                                  <a:pt x="441" y="540"/>
                                </a:lnTo>
                                <a:lnTo>
                                  <a:pt x="424" y="528"/>
                                </a:lnTo>
                                <a:lnTo>
                                  <a:pt x="419" y="527"/>
                                </a:lnTo>
                                <a:lnTo>
                                  <a:pt x="413" y="526"/>
                                </a:lnTo>
                                <a:lnTo>
                                  <a:pt x="402" y="526"/>
                                </a:lnTo>
                                <a:lnTo>
                                  <a:pt x="399" y="525"/>
                                </a:lnTo>
                                <a:lnTo>
                                  <a:pt x="398" y="524"/>
                                </a:lnTo>
                                <a:lnTo>
                                  <a:pt x="398" y="524"/>
                                </a:lnTo>
                                <a:lnTo>
                                  <a:pt x="396" y="523"/>
                                </a:lnTo>
                                <a:lnTo>
                                  <a:pt x="394" y="518"/>
                                </a:lnTo>
                                <a:lnTo>
                                  <a:pt x="393" y="511"/>
                                </a:lnTo>
                                <a:lnTo>
                                  <a:pt x="393" y="510"/>
                                </a:lnTo>
                                <a:lnTo>
                                  <a:pt x="392" y="508"/>
                                </a:lnTo>
                                <a:lnTo>
                                  <a:pt x="391" y="505"/>
                                </a:lnTo>
                                <a:lnTo>
                                  <a:pt x="392" y="505"/>
                                </a:lnTo>
                                <a:lnTo>
                                  <a:pt x="394" y="503"/>
                                </a:lnTo>
                                <a:lnTo>
                                  <a:pt x="395" y="503"/>
                                </a:lnTo>
                                <a:lnTo>
                                  <a:pt x="395" y="498"/>
                                </a:lnTo>
                                <a:lnTo>
                                  <a:pt x="393" y="493"/>
                                </a:lnTo>
                                <a:lnTo>
                                  <a:pt x="392" y="489"/>
                                </a:lnTo>
                                <a:lnTo>
                                  <a:pt x="390" y="485"/>
                                </a:lnTo>
                                <a:lnTo>
                                  <a:pt x="381" y="480"/>
                                </a:lnTo>
                                <a:lnTo>
                                  <a:pt x="378" y="477"/>
                                </a:lnTo>
                                <a:lnTo>
                                  <a:pt x="373" y="473"/>
                                </a:lnTo>
                                <a:lnTo>
                                  <a:pt x="367" y="472"/>
                                </a:lnTo>
                                <a:lnTo>
                                  <a:pt x="347" y="467"/>
                                </a:lnTo>
                                <a:lnTo>
                                  <a:pt x="336" y="465"/>
                                </a:lnTo>
                                <a:lnTo>
                                  <a:pt x="336" y="464"/>
                                </a:lnTo>
                                <a:lnTo>
                                  <a:pt x="334" y="463"/>
                                </a:lnTo>
                                <a:lnTo>
                                  <a:pt x="332" y="462"/>
                                </a:lnTo>
                                <a:lnTo>
                                  <a:pt x="331" y="457"/>
                                </a:lnTo>
                                <a:lnTo>
                                  <a:pt x="330" y="456"/>
                                </a:lnTo>
                                <a:lnTo>
                                  <a:pt x="319" y="447"/>
                                </a:lnTo>
                                <a:lnTo>
                                  <a:pt x="318" y="446"/>
                                </a:lnTo>
                                <a:lnTo>
                                  <a:pt x="317" y="445"/>
                                </a:lnTo>
                                <a:lnTo>
                                  <a:pt x="310" y="433"/>
                                </a:lnTo>
                                <a:lnTo>
                                  <a:pt x="310" y="430"/>
                                </a:lnTo>
                                <a:lnTo>
                                  <a:pt x="310" y="422"/>
                                </a:lnTo>
                                <a:lnTo>
                                  <a:pt x="309" y="416"/>
                                </a:lnTo>
                                <a:lnTo>
                                  <a:pt x="307" y="412"/>
                                </a:lnTo>
                                <a:lnTo>
                                  <a:pt x="303" y="410"/>
                                </a:lnTo>
                                <a:lnTo>
                                  <a:pt x="302" y="410"/>
                                </a:lnTo>
                                <a:lnTo>
                                  <a:pt x="285" y="403"/>
                                </a:lnTo>
                                <a:lnTo>
                                  <a:pt x="283" y="401"/>
                                </a:lnTo>
                                <a:lnTo>
                                  <a:pt x="282" y="399"/>
                                </a:lnTo>
                                <a:lnTo>
                                  <a:pt x="270" y="390"/>
                                </a:lnTo>
                                <a:lnTo>
                                  <a:pt x="268" y="390"/>
                                </a:lnTo>
                                <a:lnTo>
                                  <a:pt x="268" y="388"/>
                                </a:lnTo>
                                <a:lnTo>
                                  <a:pt x="268" y="379"/>
                                </a:lnTo>
                                <a:lnTo>
                                  <a:pt x="268" y="367"/>
                                </a:lnTo>
                                <a:lnTo>
                                  <a:pt x="268" y="363"/>
                                </a:lnTo>
                                <a:lnTo>
                                  <a:pt x="267" y="361"/>
                                </a:lnTo>
                                <a:lnTo>
                                  <a:pt x="266" y="354"/>
                                </a:lnTo>
                                <a:lnTo>
                                  <a:pt x="266" y="354"/>
                                </a:lnTo>
                                <a:lnTo>
                                  <a:pt x="262" y="347"/>
                                </a:lnTo>
                                <a:lnTo>
                                  <a:pt x="229" y="313"/>
                                </a:lnTo>
                                <a:lnTo>
                                  <a:pt x="222" y="308"/>
                                </a:lnTo>
                                <a:lnTo>
                                  <a:pt x="220" y="308"/>
                                </a:lnTo>
                                <a:lnTo>
                                  <a:pt x="203" y="294"/>
                                </a:lnTo>
                                <a:lnTo>
                                  <a:pt x="187" y="282"/>
                                </a:lnTo>
                                <a:lnTo>
                                  <a:pt x="186" y="281"/>
                                </a:lnTo>
                                <a:lnTo>
                                  <a:pt x="184" y="280"/>
                                </a:lnTo>
                                <a:lnTo>
                                  <a:pt x="182" y="279"/>
                                </a:lnTo>
                                <a:lnTo>
                                  <a:pt x="180" y="278"/>
                                </a:lnTo>
                                <a:lnTo>
                                  <a:pt x="179" y="277"/>
                                </a:lnTo>
                                <a:lnTo>
                                  <a:pt x="177" y="277"/>
                                </a:lnTo>
                                <a:lnTo>
                                  <a:pt x="173" y="275"/>
                                </a:lnTo>
                                <a:lnTo>
                                  <a:pt x="169" y="273"/>
                                </a:lnTo>
                                <a:lnTo>
                                  <a:pt x="166" y="272"/>
                                </a:lnTo>
                                <a:lnTo>
                                  <a:pt x="164" y="272"/>
                                </a:lnTo>
                                <a:lnTo>
                                  <a:pt x="155" y="269"/>
                                </a:lnTo>
                                <a:lnTo>
                                  <a:pt x="134" y="262"/>
                                </a:lnTo>
                                <a:lnTo>
                                  <a:pt x="133" y="262"/>
                                </a:lnTo>
                                <a:lnTo>
                                  <a:pt x="133" y="261"/>
                                </a:lnTo>
                                <a:lnTo>
                                  <a:pt x="129" y="260"/>
                                </a:lnTo>
                                <a:lnTo>
                                  <a:pt x="128" y="260"/>
                                </a:lnTo>
                                <a:lnTo>
                                  <a:pt x="126" y="258"/>
                                </a:lnTo>
                                <a:lnTo>
                                  <a:pt x="121" y="256"/>
                                </a:lnTo>
                                <a:lnTo>
                                  <a:pt x="115" y="256"/>
                                </a:lnTo>
                                <a:lnTo>
                                  <a:pt x="111" y="257"/>
                                </a:lnTo>
                                <a:lnTo>
                                  <a:pt x="69" y="253"/>
                                </a:lnTo>
                                <a:lnTo>
                                  <a:pt x="68" y="252"/>
                                </a:lnTo>
                                <a:lnTo>
                                  <a:pt x="64" y="248"/>
                                </a:lnTo>
                                <a:lnTo>
                                  <a:pt x="62" y="247"/>
                                </a:lnTo>
                                <a:lnTo>
                                  <a:pt x="54" y="246"/>
                                </a:lnTo>
                                <a:lnTo>
                                  <a:pt x="46" y="243"/>
                                </a:lnTo>
                                <a:lnTo>
                                  <a:pt x="44" y="242"/>
                                </a:lnTo>
                                <a:lnTo>
                                  <a:pt x="36" y="244"/>
                                </a:lnTo>
                                <a:lnTo>
                                  <a:pt x="34" y="245"/>
                                </a:lnTo>
                                <a:lnTo>
                                  <a:pt x="33" y="247"/>
                                </a:lnTo>
                                <a:lnTo>
                                  <a:pt x="30" y="247"/>
                                </a:lnTo>
                                <a:lnTo>
                                  <a:pt x="24" y="244"/>
                                </a:lnTo>
                                <a:lnTo>
                                  <a:pt x="17" y="243"/>
                                </a:lnTo>
                                <a:lnTo>
                                  <a:pt x="15" y="242"/>
                                </a:lnTo>
                                <a:lnTo>
                                  <a:pt x="14" y="241"/>
                                </a:lnTo>
                                <a:lnTo>
                                  <a:pt x="13" y="239"/>
                                </a:lnTo>
                                <a:lnTo>
                                  <a:pt x="12" y="236"/>
                                </a:lnTo>
                                <a:lnTo>
                                  <a:pt x="8" y="233"/>
                                </a:lnTo>
                                <a:lnTo>
                                  <a:pt x="5" y="229"/>
                                </a:lnTo>
                                <a:lnTo>
                                  <a:pt x="1" y="215"/>
                                </a:lnTo>
                                <a:lnTo>
                                  <a:pt x="0" y="210"/>
                                </a:lnTo>
                                <a:lnTo>
                                  <a:pt x="0" y="208"/>
                                </a:lnTo>
                                <a:lnTo>
                                  <a:pt x="3" y="204"/>
                                </a:lnTo>
                                <a:lnTo>
                                  <a:pt x="4" y="204"/>
                                </a:lnTo>
                                <a:lnTo>
                                  <a:pt x="5" y="202"/>
                                </a:lnTo>
                                <a:lnTo>
                                  <a:pt x="7" y="201"/>
                                </a:lnTo>
                                <a:lnTo>
                                  <a:pt x="7" y="198"/>
                                </a:lnTo>
                                <a:lnTo>
                                  <a:pt x="9" y="193"/>
                                </a:lnTo>
                                <a:lnTo>
                                  <a:pt x="10" y="191"/>
                                </a:lnTo>
                                <a:lnTo>
                                  <a:pt x="10" y="190"/>
                                </a:lnTo>
                                <a:lnTo>
                                  <a:pt x="12" y="188"/>
                                </a:lnTo>
                                <a:lnTo>
                                  <a:pt x="14" y="185"/>
                                </a:lnTo>
                                <a:lnTo>
                                  <a:pt x="18" y="181"/>
                                </a:lnTo>
                                <a:lnTo>
                                  <a:pt x="28" y="170"/>
                                </a:lnTo>
                                <a:lnTo>
                                  <a:pt x="30" y="168"/>
                                </a:lnTo>
                                <a:lnTo>
                                  <a:pt x="30" y="165"/>
                                </a:lnTo>
                                <a:lnTo>
                                  <a:pt x="32" y="163"/>
                                </a:lnTo>
                                <a:lnTo>
                                  <a:pt x="33" y="162"/>
                                </a:lnTo>
                                <a:lnTo>
                                  <a:pt x="39" y="161"/>
                                </a:lnTo>
                                <a:lnTo>
                                  <a:pt x="40" y="160"/>
                                </a:lnTo>
                                <a:lnTo>
                                  <a:pt x="42" y="159"/>
                                </a:lnTo>
                                <a:lnTo>
                                  <a:pt x="44" y="158"/>
                                </a:lnTo>
                                <a:lnTo>
                                  <a:pt x="48" y="155"/>
                                </a:lnTo>
                                <a:lnTo>
                                  <a:pt x="49" y="152"/>
                                </a:lnTo>
                                <a:lnTo>
                                  <a:pt x="50" y="152"/>
                                </a:lnTo>
                                <a:lnTo>
                                  <a:pt x="50" y="151"/>
                                </a:lnTo>
                                <a:lnTo>
                                  <a:pt x="50" y="146"/>
                                </a:lnTo>
                                <a:lnTo>
                                  <a:pt x="50" y="145"/>
                                </a:lnTo>
                                <a:lnTo>
                                  <a:pt x="49" y="145"/>
                                </a:lnTo>
                                <a:lnTo>
                                  <a:pt x="49" y="143"/>
                                </a:lnTo>
                                <a:lnTo>
                                  <a:pt x="48" y="134"/>
                                </a:lnTo>
                                <a:lnTo>
                                  <a:pt x="48" y="130"/>
                                </a:lnTo>
                                <a:lnTo>
                                  <a:pt x="48" y="129"/>
                                </a:lnTo>
                                <a:lnTo>
                                  <a:pt x="51" y="127"/>
                                </a:lnTo>
                                <a:lnTo>
                                  <a:pt x="54" y="126"/>
                                </a:lnTo>
                                <a:lnTo>
                                  <a:pt x="55" y="125"/>
                                </a:lnTo>
                                <a:lnTo>
                                  <a:pt x="56" y="122"/>
                                </a:lnTo>
                                <a:lnTo>
                                  <a:pt x="52" y="120"/>
                                </a:lnTo>
                                <a:lnTo>
                                  <a:pt x="50" y="118"/>
                                </a:lnTo>
                                <a:lnTo>
                                  <a:pt x="48" y="116"/>
                                </a:lnTo>
                                <a:lnTo>
                                  <a:pt x="46" y="113"/>
                                </a:lnTo>
                                <a:lnTo>
                                  <a:pt x="44" y="111"/>
                                </a:lnTo>
                                <a:lnTo>
                                  <a:pt x="44" y="105"/>
                                </a:lnTo>
                                <a:lnTo>
                                  <a:pt x="46" y="101"/>
                                </a:lnTo>
                                <a:lnTo>
                                  <a:pt x="47" y="98"/>
                                </a:lnTo>
                                <a:lnTo>
                                  <a:pt x="46" y="97"/>
                                </a:lnTo>
                                <a:lnTo>
                                  <a:pt x="44" y="95"/>
                                </a:lnTo>
                                <a:lnTo>
                                  <a:pt x="43" y="94"/>
                                </a:lnTo>
                                <a:lnTo>
                                  <a:pt x="43" y="93"/>
                                </a:lnTo>
                                <a:lnTo>
                                  <a:pt x="44" y="93"/>
                                </a:lnTo>
                                <a:lnTo>
                                  <a:pt x="45" y="91"/>
                                </a:lnTo>
                                <a:lnTo>
                                  <a:pt x="45" y="90"/>
                                </a:lnTo>
                                <a:lnTo>
                                  <a:pt x="45" y="86"/>
                                </a:lnTo>
                                <a:lnTo>
                                  <a:pt x="46" y="82"/>
                                </a:lnTo>
                                <a:lnTo>
                                  <a:pt x="50" y="79"/>
                                </a:lnTo>
                                <a:lnTo>
                                  <a:pt x="54" y="79"/>
                                </a:lnTo>
                                <a:lnTo>
                                  <a:pt x="56" y="77"/>
                                </a:lnTo>
                                <a:lnTo>
                                  <a:pt x="56" y="76"/>
                                </a:lnTo>
                                <a:lnTo>
                                  <a:pt x="57" y="74"/>
                                </a:lnTo>
                                <a:lnTo>
                                  <a:pt x="59" y="73"/>
                                </a:lnTo>
                                <a:lnTo>
                                  <a:pt x="68" y="67"/>
                                </a:lnTo>
                                <a:lnTo>
                                  <a:pt x="95" y="73"/>
                                </a:lnTo>
                                <a:lnTo>
                                  <a:pt x="97" y="72"/>
                                </a:lnTo>
                                <a:lnTo>
                                  <a:pt x="98" y="72"/>
                                </a:lnTo>
                                <a:lnTo>
                                  <a:pt x="100" y="72"/>
                                </a:lnTo>
                                <a:lnTo>
                                  <a:pt x="106" y="71"/>
                                </a:lnTo>
                                <a:lnTo>
                                  <a:pt x="113" y="69"/>
                                </a:lnTo>
                                <a:lnTo>
                                  <a:pt x="119" y="68"/>
                                </a:lnTo>
                                <a:lnTo>
                                  <a:pt x="120" y="68"/>
                                </a:lnTo>
                                <a:lnTo>
                                  <a:pt x="123" y="67"/>
                                </a:lnTo>
                                <a:lnTo>
                                  <a:pt x="125" y="67"/>
                                </a:lnTo>
                                <a:lnTo>
                                  <a:pt x="126" y="67"/>
                                </a:lnTo>
                                <a:lnTo>
                                  <a:pt x="128" y="66"/>
                                </a:lnTo>
                                <a:lnTo>
                                  <a:pt x="133" y="65"/>
                                </a:lnTo>
                                <a:lnTo>
                                  <a:pt x="136" y="65"/>
                                </a:lnTo>
                                <a:lnTo>
                                  <a:pt x="137" y="65"/>
                                </a:lnTo>
                                <a:lnTo>
                                  <a:pt x="140" y="68"/>
                                </a:lnTo>
                                <a:lnTo>
                                  <a:pt x="144" y="70"/>
                                </a:lnTo>
                                <a:lnTo>
                                  <a:pt x="149" y="69"/>
                                </a:lnTo>
                                <a:lnTo>
                                  <a:pt x="153" y="67"/>
                                </a:lnTo>
                                <a:lnTo>
                                  <a:pt x="156" y="65"/>
                                </a:lnTo>
                                <a:lnTo>
                                  <a:pt x="162" y="66"/>
                                </a:lnTo>
                                <a:lnTo>
                                  <a:pt x="170" y="73"/>
                                </a:lnTo>
                                <a:lnTo>
                                  <a:pt x="175" y="82"/>
                                </a:lnTo>
                                <a:lnTo>
                                  <a:pt x="181" y="90"/>
                                </a:lnTo>
                                <a:lnTo>
                                  <a:pt x="193" y="91"/>
                                </a:lnTo>
                                <a:lnTo>
                                  <a:pt x="196" y="91"/>
                                </a:lnTo>
                                <a:lnTo>
                                  <a:pt x="196" y="91"/>
                                </a:lnTo>
                                <a:lnTo>
                                  <a:pt x="199" y="91"/>
                                </a:lnTo>
                                <a:lnTo>
                                  <a:pt x="201" y="91"/>
                                </a:lnTo>
                                <a:lnTo>
                                  <a:pt x="201" y="91"/>
                                </a:lnTo>
                                <a:lnTo>
                                  <a:pt x="203" y="89"/>
                                </a:lnTo>
                                <a:lnTo>
                                  <a:pt x="205" y="86"/>
                                </a:lnTo>
                                <a:lnTo>
                                  <a:pt x="206" y="86"/>
                                </a:lnTo>
                                <a:lnTo>
                                  <a:pt x="206" y="86"/>
                                </a:lnTo>
                                <a:lnTo>
                                  <a:pt x="213" y="79"/>
                                </a:lnTo>
                                <a:lnTo>
                                  <a:pt x="214" y="79"/>
                                </a:lnTo>
                                <a:lnTo>
                                  <a:pt x="221" y="76"/>
                                </a:lnTo>
                                <a:lnTo>
                                  <a:pt x="228" y="75"/>
                                </a:lnTo>
                                <a:lnTo>
                                  <a:pt x="242" y="75"/>
                                </a:lnTo>
                                <a:lnTo>
                                  <a:pt x="247" y="73"/>
                                </a:lnTo>
                                <a:lnTo>
                                  <a:pt x="248" y="73"/>
                                </a:lnTo>
                                <a:lnTo>
                                  <a:pt x="252" y="72"/>
                                </a:lnTo>
                                <a:lnTo>
                                  <a:pt x="260" y="66"/>
                                </a:lnTo>
                                <a:lnTo>
                                  <a:pt x="272" y="55"/>
                                </a:lnTo>
                                <a:lnTo>
                                  <a:pt x="273" y="54"/>
                                </a:lnTo>
                                <a:lnTo>
                                  <a:pt x="278" y="50"/>
                                </a:lnTo>
                                <a:lnTo>
                                  <a:pt x="285" y="43"/>
                                </a:lnTo>
                                <a:lnTo>
                                  <a:pt x="287" y="40"/>
                                </a:lnTo>
                                <a:lnTo>
                                  <a:pt x="291" y="34"/>
                                </a:lnTo>
                                <a:lnTo>
                                  <a:pt x="291" y="33"/>
                                </a:lnTo>
                                <a:lnTo>
                                  <a:pt x="291" y="20"/>
                                </a:lnTo>
                                <a:lnTo>
                                  <a:pt x="292" y="15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chemeClr val="bg2">
                              <a:lumMod val="50000"/>
                            </a:schemeClr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4" name="Google Shape;305;g3acfd759735_0_37">
                            <a:extLst>
                              <a:ext uri="{FF2B5EF4-FFF2-40B4-BE49-F238E27FC236}">
                                <a16:creationId xmlns:a16="http://schemas.microsoft.com/office/drawing/2014/main" id="{E58DBB5F-40A2-9AAC-250E-8CD63B199A9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118351" y="3663950"/>
                            <a:ext cx="87313" cy="857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5" h="54" extrusionOk="0">
                                <a:moveTo>
                                  <a:pt x="33" y="7"/>
                                </a:moveTo>
                                <a:lnTo>
                                  <a:pt x="34" y="7"/>
                                </a:lnTo>
                                <a:lnTo>
                                  <a:pt x="36" y="5"/>
                                </a:lnTo>
                                <a:lnTo>
                                  <a:pt x="38" y="5"/>
                                </a:lnTo>
                                <a:lnTo>
                                  <a:pt x="39" y="4"/>
                                </a:lnTo>
                                <a:lnTo>
                                  <a:pt x="43" y="2"/>
                                </a:lnTo>
                                <a:lnTo>
                                  <a:pt x="45" y="1"/>
                                </a:lnTo>
                                <a:lnTo>
                                  <a:pt x="47" y="0"/>
                                </a:lnTo>
                                <a:lnTo>
                                  <a:pt x="51" y="1"/>
                                </a:lnTo>
                                <a:lnTo>
                                  <a:pt x="52" y="3"/>
                                </a:lnTo>
                                <a:lnTo>
                                  <a:pt x="53" y="4"/>
                                </a:lnTo>
                                <a:lnTo>
                                  <a:pt x="54" y="5"/>
                                </a:lnTo>
                                <a:lnTo>
                                  <a:pt x="55" y="7"/>
                                </a:lnTo>
                                <a:lnTo>
                                  <a:pt x="54" y="9"/>
                                </a:lnTo>
                                <a:lnTo>
                                  <a:pt x="54" y="10"/>
                                </a:lnTo>
                                <a:lnTo>
                                  <a:pt x="52" y="14"/>
                                </a:lnTo>
                                <a:lnTo>
                                  <a:pt x="54" y="18"/>
                                </a:lnTo>
                                <a:lnTo>
                                  <a:pt x="54" y="18"/>
                                </a:lnTo>
                                <a:lnTo>
                                  <a:pt x="54" y="21"/>
                                </a:lnTo>
                                <a:lnTo>
                                  <a:pt x="52" y="24"/>
                                </a:lnTo>
                                <a:lnTo>
                                  <a:pt x="50" y="27"/>
                                </a:lnTo>
                                <a:lnTo>
                                  <a:pt x="50" y="31"/>
                                </a:lnTo>
                                <a:lnTo>
                                  <a:pt x="51" y="34"/>
                                </a:lnTo>
                                <a:lnTo>
                                  <a:pt x="51" y="35"/>
                                </a:lnTo>
                                <a:lnTo>
                                  <a:pt x="52" y="36"/>
                                </a:lnTo>
                                <a:lnTo>
                                  <a:pt x="53" y="39"/>
                                </a:lnTo>
                                <a:lnTo>
                                  <a:pt x="54" y="42"/>
                                </a:lnTo>
                                <a:lnTo>
                                  <a:pt x="55" y="46"/>
                                </a:lnTo>
                                <a:lnTo>
                                  <a:pt x="54" y="51"/>
                                </a:lnTo>
                                <a:lnTo>
                                  <a:pt x="52" y="52"/>
                                </a:lnTo>
                                <a:lnTo>
                                  <a:pt x="51" y="53"/>
                                </a:lnTo>
                                <a:lnTo>
                                  <a:pt x="49" y="53"/>
                                </a:lnTo>
                                <a:lnTo>
                                  <a:pt x="45" y="54"/>
                                </a:lnTo>
                                <a:lnTo>
                                  <a:pt x="42" y="51"/>
                                </a:lnTo>
                                <a:lnTo>
                                  <a:pt x="39" y="47"/>
                                </a:lnTo>
                                <a:lnTo>
                                  <a:pt x="36" y="45"/>
                                </a:lnTo>
                                <a:lnTo>
                                  <a:pt x="32" y="45"/>
                                </a:lnTo>
                                <a:lnTo>
                                  <a:pt x="28" y="47"/>
                                </a:lnTo>
                                <a:lnTo>
                                  <a:pt x="25" y="48"/>
                                </a:lnTo>
                                <a:lnTo>
                                  <a:pt x="23" y="49"/>
                                </a:lnTo>
                                <a:lnTo>
                                  <a:pt x="21" y="46"/>
                                </a:lnTo>
                                <a:lnTo>
                                  <a:pt x="18" y="43"/>
                                </a:lnTo>
                                <a:lnTo>
                                  <a:pt x="16" y="43"/>
                                </a:lnTo>
                                <a:lnTo>
                                  <a:pt x="14" y="42"/>
                                </a:lnTo>
                                <a:lnTo>
                                  <a:pt x="14" y="42"/>
                                </a:lnTo>
                                <a:lnTo>
                                  <a:pt x="9" y="43"/>
                                </a:lnTo>
                                <a:lnTo>
                                  <a:pt x="5" y="45"/>
                                </a:lnTo>
                                <a:lnTo>
                                  <a:pt x="1" y="43"/>
                                </a:lnTo>
                                <a:lnTo>
                                  <a:pt x="1" y="40"/>
                                </a:lnTo>
                                <a:lnTo>
                                  <a:pt x="0" y="38"/>
                                </a:lnTo>
                                <a:lnTo>
                                  <a:pt x="0" y="37"/>
                                </a:lnTo>
                                <a:lnTo>
                                  <a:pt x="0" y="36"/>
                                </a:lnTo>
                                <a:lnTo>
                                  <a:pt x="0" y="35"/>
                                </a:lnTo>
                                <a:lnTo>
                                  <a:pt x="1" y="32"/>
                                </a:lnTo>
                                <a:lnTo>
                                  <a:pt x="1" y="30"/>
                                </a:lnTo>
                                <a:lnTo>
                                  <a:pt x="2" y="27"/>
                                </a:lnTo>
                                <a:lnTo>
                                  <a:pt x="3" y="23"/>
                                </a:lnTo>
                                <a:lnTo>
                                  <a:pt x="4" y="21"/>
                                </a:lnTo>
                                <a:lnTo>
                                  <a:pt x="5" y="19"/>
                                </a:lnTo>
                                <a:lnTo>
                                  <a:pt x="5" y="19"/>
                                </a:lnTo>
                                <a:lnTo>
                                  <a:pt x="7" y="16"/>
                                </a:lnTo>
                                <a:lnTo>
                                  <a:pt x="9" y="14"/>
                                </a:lnTo>
                                <a:lnTo>
                                  <a:pt x="9" y="12"/>
                                </a:lnTo>
                                <a:lnTo>
                                  <a:pt x="10" y="12"/>
                                </a:lnTo>
                                <a:lnTo>
                                  <a:pt x="11" y="10"/>
                                </a:lnTo>
                                <a:lnTo>
                                  <a:pt x="13" y="6"/>
                                </a:lnTo>
                                <a:lnTo>
                                  <a:pt x="15" y="4"/>
                                </a:lnTo>
                                <a:lnTo>
                                  <a:pt x="19" y="0"/>
                                </a:lnTo>
                                <a:lnTo>
                                  <a:pt x="20" y="0"/>
                                </a:lnTo>
                                <a:lnTo>
                                  <a:pt x="23" y="0"/>
                                </a:lnTo>
                                <a:lnTo>
                                  <a:pt x="26" y="3"/>
                                </a:lnTo>
                                <a:lnTo>
                                  <a:pt x="26" y="3"/>
                                </a:lnTo>
                                <a:lnTo>
                                  <a:pt x="29" y="6"/>
                                </a:lnTo>
                                <a:lnTo>
                                  <a:pt x="33" y="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FBFBF"/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5" name="Google Shape;306;g3acfd759735_0_37">
                            <a:extLst>
                              <a:ext uri="{FF2B5EF4-FFF2-40B4-BE49-F238E27FC236}">
                                <a16:creationId xmlns:a16="http://schemas.microsoft.com/office/drawing/2014/main" id="{C09C67E3-06CC-D1EE-87B2-AB373CF4112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871913" y="3236913"/>
                            <a:ext cx="3624263" cy="291147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283" h="1834" extrusionOk="0">
                                <a:moveTo>
                                  <a:pt x="1072" y="1057"/>
                                </a:moveTo>
                                <a:lnTo>
                                  <a:pt x="1072" y="1058"/>
                                </a:lnTo>
                                <a:lnTo>
                                  <a:pt x="1072" y="1058"/>
                                </a:lnTo>
                                <a:lnTo>
                                  <a:pt x="1072" y="1058"/>
                                </a:lnTo>
                                <a:lnTo>
                                  <a:pt x="1072" y="1059"/>
                                </a:lnTo>
                                <a:lnTo>
                                  <a:pt x="1072" y="1059"/>
                                </a:lnTo>
                                <a:lnTo>
                                  <a:pt x="1072" y="1060"/>
                                </a:lnTo>
                                <a:lnTo>
                                  <a:pt x="1072" y="1060"/>
                                </a:lnTo>
                                <a:lnTo>
                                  <a:pt x="1072" y="1060"/>
                                </a:lnTo>
                                <a:lnTo>
                                  <a:pt x="1072" y="1061"/>
                                </a:lnTo>
                                <a:lnTo>
                                  <a:pt x="1072" y="1061"/>
                                </a:lnTo>
                                <a:lnTo>
                                  <a:pt x="1072" y="1062"/>
                                </a:lnTo>
                                <a:lnTo>
                                  <a:pt x="1072" y="1062"/>
                                </a:lnTo>
                                <a:lnTo>
                                  <a:pt x="1072" y="1062"/>
                                </a:lnTo>
                                <a:lnTo>
                                  <a:pt x="1072" y="1063"/>
                                </a:lnTo>
                                <a:lnTo>
                                  <a:pt x="1072" y="1063"/>
                                </a:lnTo>
                                <a:lnTo>
                                  <a:pt x="1072" y="1063"/>
                                </a:lnTo>
                                <a:lnTo>
                                  <a:pt x="1073" y="1064"/>
                                </a:lnTo>
                                <a:lnTo>
                                  <a:pt x="1073" y="1064"/>
                                </a:lnTo>
                                <a:lnTo>
                                  <a:pt x="1072" y="1065"/>
                                </a:lnTo>
                                <a:lnTo>
                                  <a:pt x="1073" y="1065"/>
                                </a:lnTo>
                                <a:lnTo>
                                  <a:pt x="1073" y="1065"/>
                                </a:lnTo>
                                <a:lnTo>
                                  <a:pt x="1073" y="1066"/>
                                </a:lnTo>
                                <a:lnTo>
                                  <a:pt x="1073" y="1066"/>
                                </a:lnTo>
                                <a:lnTo>
                                  <a:pt x="1073" y="1066"/>
                                </a:lnTo>
                                <a:lnTo>
                                  <a:pt x="1074" y="1066"/>
                                </a:lnTo>
                                <a:lnTo>
                                  <a:pt x="1074" y="1067"/>
                                </a:lnTo>
                                <a:lnTo>
                                  <a:pt x="1074" y="1067"/>
                                </a:lnTo>
                                <a:lnTo>
                                  <a:pt x="1075" y="1067"/>
                                </a:lnTo>
                                <a:lnTo>
                                  <a:pt x="1075" y="1068"/>
                                </a:lnTo>
                                <a:lnTo>
                                  <a:pt x="1075" y="1069"/>
                                </a:lnTo>
                                <a:lnTo>
                                  <a:pt x="1075" y="1074"/>
                                </a:lnTo>
                                <a:lnTo>
                                  <a:pt x="1073" y="1078"/>
                                </a:lnTo>
                                <a:lnTo>
                                  <a:pt x="1069" y="1081"/>
                                </a:lnTo>
                                <a:lnTo>
                                  <a:pt x="1068" y="1082"/>
                                </a:lnTo>
                                <a:lnTo>
                                  <a:pt x="1065" y="1083"/>
                                </a:lnTo>
                                <a:lnTo>
                                  <a:pt x="1063" y="1084"/>
                                </a:lnTo>
                                <a:lnTo>
                                  <a:pt x="1059" y="1085"/>
                                </a:lnTo>
                                <a:lnTo>
                                  <a:pt x="1058" y="1085"/>
                                </a:lnTo>
                                <a:lnTo>
                                  <a:pt x="1055" y="1085"/>
                                </a:lnTo>
                                <a:lnTo>
                                  <a:pt x="1054" y="1085"/>
                                </a:lnTo>
                                <a:lnTo>
                                  <a:pt x="1052" y="1087"/>
                                </a:lnTo>
                                <a:lnTo>
                                  <a:pt x="1050" y="1089"/>
                                </a:lnTo>
                                <a:lnTo>
                                  <a:pt x="1050" y="1090"/>
                                </a:lnTo>
                                <a:lnTo>
                                  <a:pt x="1048" y="1092"/>
                                </a:lnTo>
                                <a:lnTo>
                                  <a:pt x="1047" y="1094"/>
                                </a:lnTo>
                                <a:lnTo>
                                  <a:pt x="1046" y="1098"/>
                                </a:lnTo>
                                <a:lnTo>
                                  <a:pt x="1046" y="1098"/>
                                </a:lnTo>
                                <a:lnTo>
                                  <a:pt x="1046" y="1098"/>
                                </a:lnTo>
                                <a:lnTo>
                                  <a:pt x="1045" y="1100"/>
                                </a:lnTo>
                                <a:lnTo>
                                  <a:pt x="1044" y="1101"/>
                                </a:lnTo>
                                <a:lnTo>
                                  <a:pt x="1044" y="1103"/>
                                </a:lnTo>
                                <a:lnTo>
                                  <a:pt x="1044" y="1105"/>
                                </a:lnTo>
                                <a:lnTo>
                                  <a:pt x="1044" y="1107"/>
                                </a:lnTo>
                                <a:lnTo>
                                  <a:pt x="1045" y="1110"/>
                                </a:lnTo>
                                <a:lnTo>
                                  <a:pt x="1049" y="1113"/>
                                </a:lnTo>
                                <a:lnTo>
                                  <a:pt x="1050" y="1116"/>
                                </a:lnTo>
                                <a:lnTo>
                                  <a:pt x="1050" y="1119"/>
                                </a:lnTo>
                                <a:lnTo>
                                  <a:pt x="1050" y="1119"/>
                                </a:lnTo>
                                <a:lnTo>
                                  <a:pt x="1047" y="1125"/>
                                </a:lnTo>
                                <a:lnTo>
                                  <a:pt x="1046" y="1125"/>
                                </a:lnTo>
                                <a:lnTo>
                                  <a:pt x="1043" y="1129"/>
                                </a:lnTo>
                                <a:lnTo>
                                  <a:pt x="1040" y="1131"/>
                                </a:lnTo>
                                <a:lnTo>
                                  <a:pt x="1035" y="1132"/>
                                </a:lnTo>
                                <a:lnTo>
                                  <a:pt x="1032" y="1132"/>
                                </a:lnTo>
                                <a:lnTo>
                                  <a:pt x="1031" y="1132"/>
                                </a:lnTo>
                                <a:lnTo>
                                  <a:pt x="1029" y="1129"/>
                                </a:lnTo>
                                <a:lnTo>
                                  <a:pt x="1028" y="1128"/>
                                </a:lnTo>
                                <a:lnTo>
                                  <a:pt x="1025" y="1125"/>
                                </a:lnTo>
                                <a:lnTo>
                                  <a:pt x="1022" y="1130"/>
                                </a:lnTo>
                                <a:lnTo>
                                  <a:pt x="1022" y="1130"/>
                                </a:lnTo>
                                <a:lnTo>
                                  <a:pt x="1021" y="1131"/>
                                </a:lnTo>
                                <a:lnTo>
                                  <a:pt x="1021" y="1137"/>
                                </a:lnTo>
                                <a:lnTo>
                                  <a:pt x="1020" y="1142"/>
                                </a:lnTo>
                                <a:lnTo>
                                  <a:pt x="1023" y="1148"/>
                                </a:lnTo>
                                <a:lnTo>
                                  <a:pt x="1023" y="1149"/>
                                </a:lnTo>
                                <a:lnTo>
                                  <a:pt x="1023" y="1149"/>
                                </a:lnTo>
                                <a:lnTo>
                                  <a:pt x="1024" y="1150"/>
                                </a:lnTo>
                                <a:lnTo>
                                  <a:pt x="1024" y="1150"/>
                                </a:lnTo>
                                <a:lnTo>
                                  <a:pt x="1025" y="1153"/>
                                </a:lnTo>
                                <a:lnTo>
                                  <a:pt x="1026" y="1156"/>
                                </a:lnTo>
                                <a:lnTo>
                                  <a:pt x="1029" y="1160"/>
                                </a:lnTo>
                                <a:lnTo>
                                  <a:pt x="1029" y="1161"/>
                                </a:lnTo>
                                <a:lnTo>
                                  <a:pt x="1030" y="1165"/>
                                </a:lnTo>
                                <a:lnTo>
                                  <a:pt x="1030" y="1167"/>
                                </a:lnTo>
                                <a:lnTo>
                                  <a:pt x="1030" y="1169"/>
                                </a:lnTo>
                                <a:lnTo>
                                  <a:pt x="1035" y="1171"/>
                                </a:lnTo>
                                <a:lnTo>
                                  <a:pt x="1037" y="1173"/>
                                </a:lnTo>
                                <a:lnTo>
                                  <a:pt x="1038" y="1174"/>
                                </a:lnTo>
                                <a:lnTo>
                                  <a:pt x="1039" y="1175"/>
                                </a:lnTo>
                                <a:lnTo>
                                  <a:pt x="1039" y="1175"/>
                                </a:lnTo>
                                <a:lnTo>
                                  <a:pt x="1039" y="1176"/>
                                </a:lnTo>
                                <a:lnTo>
                                  <a:pt x="1040" y="1177"/>
                                </a:lnTo>
                                <a:lnTo>
                                  <a:pt x="1041" y="1180"/>
                                </a:lnTo>
                                <a:lnTo>
                                  <a:pt x="1043" y="1185"/>
                                </a:lnTo>
                                <a:lnTo>
                                  <a:pt x="1046" y="1189"/>
                                </a:lnTo>
                                <a:lnTo>
                                  <a:pt x="1049" y="1190"/>
                                </a:lnTo>
                                <a:lnTo>
                                  <a:pt x="1052" y="1191"/>
                                </a:lnTo>
                                <a:lnTo>
                                  <a:pt x="1053" y="1193"/>
                                </a:lnTo>
                                <a:lnTo>
                                  <a:pt x="1054" y="1196"/>
                                </a:lnTo>
                                <a:lnTo>
                                  <a:pt x="1055" y="1202"/>
                                </a:lnTo>
                                <a:lnTo>
                                  <a:pt x="1054" y="1202"/>
                                </a:lnTo>
                                <a:lnTo>
                                  <a:pt x="1054" y="1203"/>
                                </a:lnTo>
                                <a:lnTo>
                                  <a:pt x="1053" y="1206"/>
                                </a:lnTo>
                                <a:lnTo>
                                  <a:pt x="1052" y="1208"/>
                                </a:lnTo>
                                <a:lnTo>
                                  <a:pt x="1050" y="1209"/>
                                </a:lnTo>
                                <a:lnTo>
                                  <a:pt x="1050" y="1211"/>
                                </a:lnTo>
                                <a:lnTo>
                                  <a:pt x="1050" y="1214"/>
                                </a:lnTo>
                                <a:lnTo>
                                  <a:pt x="1053" y="1216"/>
                                </a:lnTo>
                                <a:lnTo>
                                  <a:pt x="1057" y="1216"/>
                                </a:lnTo>
                                <a:lnTo>
                                  <a:pt x="1059" y="1215"/>
                                </a:lnTo>
                                <a:lnTo>
                                  <a:pt x="1061" y="1215"/>
                                </a:lnTo>
                                <a:lnTo>
                                  <a:pt x="1065" y="1211"/>
                                </a:lnTo>
                                <a:lnTo>
                                  <a:pt x="1068" y="1209"/>
                                </a:lnTo>
                                <a:lnTo>
                                  <a:pt x="1069" y="1209"/>
                                </a:lnTo>
                                <a:lnTo>
                                  <a:pt x="1072" y="1209"/>
                                </a:lnTo>
                                <a:lnTo>
                                  <a:pt x="1073" y="1209"/>
                                </a:lnTo>
                                <a:lnTo>
                                  <a:pt x="1073" y="1210"/>
                                </a:lnTo>
                                <a:lnTo>
                                  <a:pt x="1077" y="1210"/>
                                </a:lnTo>
                                <a:lnTo>
                                  <a:pt x="1079" y="1210"/>
                                </a:lnTo>
                                <a:lnTo>
                                  <a:pt x="1083" y="1209"/>
                                </a:lnTo>
                                <a:lnTo>
                                  <a:pt x="1086" y="1205"/>
                                </a:lnTo>
                                <a:lnTo>
                                  <a:pt x="1086" y="1204"/>
                                </a:lnTo>
                                <a:lnTo>
                                  <a:pt x="1089" y="1202"/>
                                </a:lnTo>
                                <a:lnTo>
                                  <a:pt x="1092" y="1200"/>
                                </a:lnTo>
                                <a:lnTo>
                                  <a:pt x="1097" y="1199"/>
                                </a:lnTo>
                                <a:lnTo>
                                  <a:pt x="1100" y="1197"/>
                                </a:lnTo>
                                <a:lnTo>
                                  <a:pt x="1101" y="1195"/>
                                </a:lnTo>
                                <a:lnTo>
                                  <a:pt x="1099" y="1191"/>
                                </a:lnTo>
                                <a:lnTo>
                                  <a:pt x="1096" y="1189"/>
                                </a:lnTo>
                                <a:lnTo>
                                  <a:pt x="1093" y="1188"/>
                                </a:lnTo>
                                <a:lnTo>
                                  <a:pt x="1091" y="1187"/>
                                </a:lnTo>
                                <a:lnTo>
                                  <a:pt x="1089" y="1187"/>
                                </a:lnTo>
                                <a:lnTo>
                                  <a:pt x="1086" y="1185"/>
                                </a:lnTo>
                                <a:lnTo>
                                  <a:pt x="1084" y="1185"/>
                                </a:lnTo>
                                <a:lnTo>
                                  <a:pt x="1083" y="1183"/>
                                </a:lnTo>
                                <a:lnTo>
                                  <a:pt x="1082" y="1180"/>
                                </a:lnTo>
                                <a:lnTo>
                                  <a:pt x="1077" y="1179"/>
                                </a:lnTo>
                                <a:lnTo>
                                  <a:pt x="1075" y="1181"/>
                                </a:lnTo>
                                <a:lnTo>
                                  <a:pt x="1074" y="1181"/>
                                </a:lnTo>
                                <a:lnTo>
                                  <a:pt x="1072" y="1182"/>
                                </a:lnTo>
                                <a:lnTo>
                                  <a:pt x="1071" y="1180"/>
                                </a:lnTo>
                                <a:lnTo>
                                  <a:pt x="1069" y="1178"/>
                                </a:lnTo>
                                <a:lnTo>
                                  <a:pt x="1069" y="1177"/>
                                </a:lnTo>
                                <a:lnTo>
                                  <a:pt x="1069" y="1177"/>
                                </a:lnTo>
                                <a:lnTo>
                                  <a:pt x="1070" y="1175"/>
                                </a:lnTo>
                                <a:lnTo>
                                  <a:pt x="1071" y="1174"/>
                                </a:lnTo>
                                <a:lnTo>
                                  <a:pt x="1071" y="1173"/>
                                </a:lnTo>
                                <a:lnTo>
                                  <a:pt x="1071" y="1173"/>
                                </a:lnTo>
                                <a:lnTo>
                                  <a:pt x="1071" y="1172"/>
                                </a:lnTo>
                                <a:lnTo>
                                  <a:pt x="1073" y="1170"/>
                                </a:lnTo>
                                <a:lnTo>
                                  <a:pt x="1076" y="1168"/>
                                </a:lnTo>
                                <a:lnTo>
                                  <a:pt x="1080" y="1166"/>
                                </a:lnTo>
                                <a:lnTo>
                                  <a:pt x="1081" y="1163"/>
                                </a:lnTo>
                                <a:lnTo>
                                  <a:pt x="1082" y="1161"/>
                                </a:lnTo>
                                <a:lnTo>
                                  <a:pt x="1082" y="1159"/>
                                </a:lnTo>
                                <a:lnTo>
                                  <a:pt x="1084" y="1157"/>
                                </a:lnTo>
                                <a:lnTo>
                                  <a:pt x="1085" y="1155"/>
                                </a:lnTo>
                                <a:lnTo>
                                  <a:pt x="1086" y="1154"/>
                                </a:lnTo>
                                <a:lnTo>
                                  <a:pt x="1087" y="1152"/>
                                </a:lnTo>
                                <a:lnTo>
                                  <a:pt x="1090" y="1148"/>
                                </a:lnTo>
                                <a:lnTo>
                                  <a:pt x="1090" y="1148"/>
                                </a:lnTo>
                                <a:lnTo>
                                  <a:pt x="1090" y="1147"/>
                                </a:lnTo>
                                <a:lnTo>
                                  <a:pt x="1090" y="1146"/>
                                </a:lnTo>
                                <a:lnTo>
                                  <a:pt x="1091" y="1146"/>
                                </a:lnTo>
                                <a:lnTo>
                                  <a:pt x="1093" y="1142"/>
                                </a:lnTo>
                                <a:lnTo>
                                  <a:pt x="1093" y="1138"/>
                                </a:lnTo>
                                <a:lnTo>
                                  <a:pt x="1093" y="1136"/>
                                </a:lnTo>
                                <a:lnTo>
                                  <a:pt x="1095" y="1132"/>
                                </a:lnTo>
                                <a:lnTo>
                                  <a:pt x="1096" y="1131"/>
                                </a:lnTo>
                                <a:lnTo>
                                  <a:pt x="1096" y="1130"/>
                                </a:lnTo>
                                <a:lnTo>
                                  <a:pt x="1098" y="1128"/>
                                </a:lnTo>
                                <a:lnTo>
                                  <a:pt x="1098" y="1128"/>
                                </a:lnTo>
                                <a:lnTo>
                                  <a:pt x="1100" y="1126"/>
                                </a:lnTo>
                                <a:lnTo>
                                  <a:pt x="1100" y="1125"/>
                                </a:lnTo>
                                <a:lnTo>
                                  <a:pt x="1106" y="1123"/>
                                </a:lnTo>
                                <a:lnTo>
                                  <a:pt x="1108" y="1122"/>
                                </a:lnTo>
                                <a:lnTo>
                                  <a:pt x="1111" y="1121"/>
                                </a:lnTo>
                                <a:lnTo>
                                  <a:pt x="1112" y="1116"/>
                                </a:lnTo>
                                <a:lnTo>
                                  <a:pt x="1112" y="1114"/>
                                </a:lnTo>
                                <a:lnTo>
                                  <a:pt x="1111" y="1110"/>
                                </a:lnTo>
                                <a:lnTo>
                                  <a:pt x="1111" y="1110"/>
                                </a:lnTo>
                                <a:lnTo>
                                  <a:pt x="1111" y="1108"/>
                                </a:lnTo>
                                <a:lnTo>
                                  <a:pt x="1111" y="1103"/>
                                </a:lnTo>
                                <a:lnTo>
                                  <a:pt x="1109" y="1097"/>
                                </a:lnTo>
                                <a:lnTo>
                                  <a:pt x="1109" y="1096"/>
                                </a:lnTo>
                                <a:lnTo>
                                  <a:pt x="1109" y="1095"/>
                                </a:lnTo>
                                <a:lnTo>
                                  <a:pt x="1109" y="1094"/>
                                </a:lnTo>
                                <a:lnTo>
                                  <a:pt x="1109" y="1094"/>
                                </a:lnTo>
                                <a:lnTo>
                                  <a:pt x="1109" y="1092"/>
                                </a:lnTo>
                                <a:lnTo>
                                  <a:pt x="1108" y="1087"/>
                                </a:lnTo>
                                <a:lnTo>
                                  <a:pt x="1108" y="1084"/>
                                </a:lnTo>
                                <a:lnTo>
                                  <a:pt x="1108" y="1080"/>
                                </a:lnTo>
                                <a:lnTo>
                                  <a:pt x="1108" y="1079"/>
                                </a:lnTo>
                                <a:lnTo>
                                  <a:pt x="1108" y="1076"/>
                                </a:lnTo>
                                <a:lnTo>
                                  <a:pt x="1109" y="1076"/>
                                </a:lnTo>
                                <a:lnTo>
                                  <a:pt x="1109" y="1075"/>
                                </a:lnTo>
                                <a:lnTo>
                                  <a:pt x="1109" y="1074"/>
                                </a:lnTo>
                                <a:lnTo>
                                  <a:pt x="1109" y="1073"/>
                                </a:lnTo>
                                <a:lnTo>
                                  <a:pt x="1109" y="1071"/>
                                </a:lnTo>
                                <a:lnTo>
                                  <a:pt x="1109" y="1071"/>
                                </a:lnTo>
                                <a:lnTo>
                                  <a:pt x="1113" y="1066"/>
                                </a:lnTo>
                                <a:lnTo>
                                  <a:pt x="1114" y="1064"/>
                                </a:lnTo>
                                <a:lnTo>
                                  <a:pt x="1115" y="1064"/>
                                </a:lnTo>
                                <a:lnTo>
                                  <a:pt x="1115" y="1064"/>
                                </a:lnTo>
                                <a:lnTo>
                                  <a:pt x="1115" y="1064"/>
                                </a:lnTo>
                                <a:lnTo>
                                  <a:pt x="1116" y="1063"/>
                                </a:lnTo>
                                <a:lnTo>
                                  <a:pt x="1116" y="1063"/>
                                </a:lnTo>
                                <a:lnTo>
                                  <a:pt x="1118" y="1061"/>
                                </a:lnTo>
                                <a:lnTo>
                                  <a:pt x="1119" y="1060"/>
                                </a:lnTo>
                                <a:lnTo>
                                  <a:pt x="1120" y="1060"/>
                                </a:lnTo>
                                <a:lnTo>
                                  <a:pt x="1120" y="1060"/>
                                </a:lnTo>
                                <a:lnTo>
                                  <a:pt x="1122" y="1059"/>
                                </a:lnTo>
                                <a:lnTo>
                                  <a:pt x="1123" y="1059"/>
                                </a:lnTo>
                                <a:lnTo>
                                  <a:pt x="1129" y="1058"/>
                                </a:lnTo>
                                <a:lnTo>
                                  <a:pt x="1132" y="1058"/>
                                </a:lnTo>
                                <a:lnTo>
                                  <a:pt x="1136" y="1058"/>
                                </a:lnTo>
                                <a:lnTo>
                                  <a:pt x="1138" y="1057"/>
                                </a:lnTo>
                                <a:lnTo>
                                  <a:pt x="1141" y="1057"/>
                                </a:lnTo>
                                <a:lnTo>
                                  <a:pt x="1143" y="1057"/>
                                </a:lnTo>
                                <a:lnTo>
                                  <a:pt x="1145" y="1056"/>
                                </a:lnTo>
                                <a:lnTo>
                                  <a:pt x="1145" y="1056"/>
                                </a:lnTo>
                                <a:lnTo>
                                  <a:pt x="1149" y="1057"/>
                                </a:lnTo>
                                <a:lnTo>
                                  <a:pt x="1149" y="1057"/>
                                </a:lnTo>
                                <a:lnTo>
                                  <a:pt x="1150" y="1058"/>
                                </a:lnTo>
                                <a:lnTo>
                                  <a:pt x="1153" y="1060"/>
                                </a:lnTo>
                                <a:lnTo>
                                  <a:pt x="1154" y="1060"/>
                                </a:lnTo>
                                <a:lnTo>
                                  <a:pt x="1155" y="1061"/>
                                </a:lnTo>
                                <a:lnTo>
                                  <a:pt x="1161" y="1062"/>
                                </a:lnTo>
                                <a:lnTo>
                                  <a:pt x="1165" y="1061"/>
                                </a:lnTo>
                                <a:lnTo>
                                  <a:pt x="1168" y="1061"/>
                                </a:lnTo>
                                <a:lnTo>
                                  <a:pt x="1169" y="1062"/>
                                </a:lnTo>
                                <a:lnTo>
                                  <a:pt x="1170" y="1062"/>
                                </a:lnTo>
                                <a:lnTo>
                                  <a:pt x="1172" y="1064"/>
                                </a:lnTo>
                                <a:lnTo>
                                  <a:pt x="1177" y="1065"/>
                                </a:lnTo>
                                <a:lnTo>
                                  <a:pt x="1179" y="1067"/>
                                </a:lnTo>
                                <a:lnTo>
                                  <a:pt x="1179" y="1067"/>
                                </a:lnTo>
                                <a:lnTo>
                                  <a:pt x="1180" y="1067"/>
                                </a:lnTo>
                                <a:lnTo>
                                  <a:pt x="1180" y="1068"/>
                                </a:lnTo>
                                <a:lnTo>
                                  <a:pt x="1181" y="1069"/>
                                </a:lnTo>
                                <a:lnTo>
                                  <a:pt x="1184" y="1068"/>
                                </a:lnTo>
                                <a:lnTo>
                                  <a:pt x="1190" y="1064"/>
                                </a:lnTo>
                                <a:lnTo>
                                  <a:pt x="1192" y="1064"/>
                                </a:lnTo>
                                <a:lnTo>
                                  <a:pt x="1192" y="1064"/>
                                </a:lnTo>
                                <a:lnTo>
                                  <a:pt x="1193" y="1064"/>
                                </a:lnTo>
                                <a:lnTo>
                                  <a:pt x="1194" y="1064"/>
                                </a:lnTo>
                                <a:lnTo>
                                  <a:pt x="1197" y="1066"/>
                                </a:lnTo>
                                <a:lnTo>
                                  <a:pt x="1197" y="1066"/>
                                </a:lnTo>
                                <a:lnTo>
                                  <a:pt x="1198" y="1067"/>
                                </a:lnTo>
                                <a:lnTo>
                                  <a:pt x="1200" y="1069"/>
                                </a:lnTo>
                                <a:lnTo>
                                  <a:pt x="1201" y="1070"/>
                                </a:lnTo>
                                <a:lnTo>
                                  <a:pt x="1202" y="1071"/>
                                </a:lnTo>
                                <a:lnTo>
                                  <a:pt x="1204" y="1074"/>
                                </a:lnTo>
                                <a:lnTo>
                                  <a:pt x="1208" y="1079"/>
                                </a:lnTo>
                                <a:lnTo>
                                  <a:pt x="1213" y="1082"/>
                                </a:lnTo>
                                <a:lnTo>
                                  <a:pt x="1214" y="1082"/>
                                </a:lnTo>
                                <a:lnTo>
                                  <a:pt x="1214" y="1082"/>
                                </a:lnTo>
                                <a:lnTo>
                                  <a:pt x="1218" y="1087"/>
                                </a:lnTo>
                                <a:lnTo>
                                  <a:pt x="1218" y="1088"/>
                                </a:lnTo>
                                <a:lnTo>
                                  <a:pt x="1219" y="1088"/>
                                </a:lnTo>
                                <a:lnTo>
                                  <a:pt x="1222" y="1091"/>
                                </a:lnTo>
                                <a:lnTo>
                                  <a:pt x="1224" y="1093"/>
                                </a:lnTo>
                                <a:lnTo>
                                  <a:pt x="1227" y="1098"/>
                                </a:lnTo>
                                <a:lnTo>
                                  <a:pt x="1230" y="1105"/>
                                </a:lnTo>
                                <a:lnTo>
                                  <a:pt x="1232" y="1107"/>
                                </a:lnTo>
                                <a:lnTo>
                                  <a:pt x="1237" y="1112"/>
                                </a:lnTo>
                                <a:lnTo>
                                  <a:pt x="1237" y="1115"/>
                                </a:lnTo>
                                <a:lnTo>
                                  <a:pt x="1239" y="1116"/>
                                </a:lnTo>
                                <a:lnTo>
                                  <a:pt x="1240" y="1120"/>
                                </a:lnTo>
                                <a:lnTo>
                                  <a:pt x="1242" y="1123"/>
                                </a:lnTo>
                                <a:lnTo>
                                  <a:pt x="1244" y="1125"/>
                                </a:lnTo>
                                <a:lnTo>
                                  <a:pt x="1247" y="1131"/>
                                </a:lnTo>
                                <a:lnTo>
                                  <a:pt x="1249" y="1132"/>
                                </a:lnTo>
                                <a:lnTo>
                                  <a:pt x="1254" y="1134"/>
                                </a:lnTo>
                                <a:lnTo>
                                  <a:pt x="1256" y="1135"/>
                                </a:lnTo>
                                <a:lnTo>
                                  <a:pt x="1256" y="1135"/>
                                </a:lnTo>
                                <a:lnTo>
                                  <a:pt x="1260" y="1136"/>
                                </a:lnTo>
                                <a:lnTo>
                                  <a:pt x="1266" y="1137"/>
                                </a:lnTo>
                                <a:lnTo>
                                  <a:pt x="1269" y="1136"/>
                                </a:lnTo>
                                <a:lnTo>
                                  <a:pt x="1271" y="1135"/>
                                </a:lnTo>
                                <a:lnTo>
                                  <a:pt x="1278" y="1133"/>
                                </a:lnTo>
                                <a:lnTo>
                                  <a:pt x="1278" y="1132"/>
                                </a:lnTo>
                                <a:lnTo>
                                  <a:pt x="1280" y="1132"/>
                                </a:lnTo>
                                <a:lnTo>
                                  <a:pt x="1283" y="1132"/>
                                </a:lnTo>
                                <a:lnTo>
                                  <a:pt x="1291" y="1131"/>
                                </a:lnTo>
                                <a:lnTo>
                                  <a:pt x="1291" y="1130"/>
                                </a:lnTo>
                                <a:lnTo>
                                  <a:pt x="1288" y="1128"/>
                                </a:lnTo>
                                <a:lnTo>
                                  <a:pt x="1286" y="1126"/>
                                </a:lnTo>
                                <a:lnTo>
                                  <a:pt x="1283" y="1119"/>
                                </a:lnTo>
                                <a:lnTo>
                                  <a:pt x="1282" y="1116"/>
                                </a:lnTo>
                                <a:lnTo>
                                  <a:pt x="1282" y="1112"/>
                                </a:lnTo>
                                <a:lnTo>
                                  <a:pt x="1281" y="1112"/>
                                </a:lnTo>
                                <a:lnTo>
                                  <a:pt x="1281" y="1111"/>
                                </a:lnTo>
                                <a:lnTo>
                                  <a:pt x="1281" y="1110"/>
                                </a:lnTo>
                                <a:lnTo>
                                  <a:pt x="1280" y="1110"/>
                                </a:lnTo>
                                <a:lnTo>
                                  <a:pt x="1279" y="1106"/>
                                </a:lnTo>
                                <a:lnTo>
                                  <a:pt x="1280" y="1102"/>
                                </a:lnTo>
                                <a:lnTo>
                                  <a:pt x="1280" y="1101"/>
                                </a:lnTo>
                                <a:lnTo>
                                  <a:pt x="1282" y="1100"/>
                                </a:lnTo>
                                <a:lnTo>
                                  <a:pt x="1282" y="1100"/>
                                </a:lnTo>
                                <a:lnTo>
                                  <a:pt x="1283" y="1098"/>
                                </a:lnTo>
                                <a:lnTo>
                                  <a:pt x="1284" y="1098"/>
                                </a:lnTo>
                                <a:lnTo>
                                  <a:pt x="1285" y="1097"/>
                                </a:lnTo>
                                <a:lnTo>
                                  <a:pt x="1288" y="1094"/>
                                </a:lnTo>
                                <a:lnTo>
                                  <a:pt x="1289" y="1088"/>
                                </a:lnTo>
                                <a:lnTo>
                                  <a:pt x="1290" y="1084"/>
                                </a:lnTo>
                                <a:lnTo>
                                  <a:pt x="1290" y="1082"/>
                                </a:lnTo>
                                <a:lnTo>
                                  <a:pt x="1289" y="1078"/>
                                </a:lnTo>
                                <a:lnTo>
                                  <a:pt x="1289" y="1078"/>
                                </a:lnTo>
                                <a:lnTo>
                                  <a:pt x="1288" y="1072"/>
                                </a:lnTo>
                                <a:lnTo>
                                  <a:pt x="1288" y="1071"/>
                                </a:lnTo>
                                <a:lnTo>
                                  <a:pt x="1288" y="1070"/>
                                </a:lnTo>
                                <a:lnTo>
                                  <a:pt x="1287" y="1067"/>
                                </a:lnTo>
                                <a:lnTo>
                                  <a:pt x="1287" y="1066"/>
                                </a:lnTo>
                                <a:lnTo>
                                  <a:pt x="1286" y="1062"/>
                                </a:lnTo>
                                <a:lnTo>
                                  <a:pt x="1286" y="1061"/>
                                </a:lnTo>
                                <a:lnTo>
                                  <a:pt x="1285" y="1057"/>
                                </a:lnTo>
                                <a:lnTo>
                                  <a:pt x="1285" y="1057"/>
                                </a:lnTo>
                                <a:lnTo>
                                  <a:pt x="1282" y="1052"/>
                                </a:lnTo>
                                <a:lnTo>
                                  <a:pt x="1281" y="1048"/>
                                </a:lnTo>
                                <a:lnTo>
                                  <a:pt x="1282" y="1044"/>
                                </a:lnTo>
                                <a:lnTo>
                                  <a:pt x="1282" y="1043"/>
                                </a:lnTo>
                                <a:lnTo>
                                  <a:pt x="1282" y="1043"/>
                                </a:lnTo>
                                <a:lnTo>
                                  <a:pt x="1282" y="1042"/>
                                </a:lnTo>
                                <a:lnTo>
                                  <a:pt x="1282" y="1040"/>
                                </a:lnTo>
                                <a:lnTo>
                                  <a:pt x="1282" y="1035"/>
                                </a:lnTo>
                                <a:lnTo>
                                  <a:pt x="1279" y="1028"/>
                                </a:lnTo>
                                <a:lnTo>
                                  <a:pt x="1275" y="1026"/>
                                </a:lnTo>
                                <a:lnTo>
                                  <a:pt x="1271" y="1025"/>
                                </a:lnTo>
                                <a:lnTo>
                                  <a:pt x="1269" y="1022"/>
                                </a:lnTo>
                                <a:lnTo>
                                  <a:pt x="1271" y="1018"/>
                                </a:lnTo>
                                <a:lnTo>
                                  <a:pt x="1273" y="1014"/>
                                </a:lnTo>
                                <a:lnTo>
                                  <a:pt x="1272" y="1011"/>
                                </a:lnTo>
                                <a:lnTo>
                                  <a:pt x="1266" y="1011"/>
                                </a:lnTo>
                                <a:lnTo>
                                  <a:pt x="1265" y="1011"/>
                                </a:lnTo>
                                <a:lnTo>
                                  <a:pt x="1260" y="1011"/>
                                </a:lnTo>
                                <a:lnTo>
                                  <a:pt x="1256" y="1012"/>
                                </a:lnTo>
                                <a:lnTo>
                                  <a:pt x="1255" y="1012"/>
                                </a:lnTo>
                                <a:lnTo>
                                  <a:pt x="1253" y="1013"/>
                                </a:lnTo>
                                <a:lnTo>
                                  <a:pt x="1252" y="1013"/>
                                </a:lnTo>
                                <a:lnTo>
                                  <a:pt x="1252" y="1013"/>
                                </a:lnTo>
                                <a:lnTo>
                                  <a:pt x="1246" y="1013"/>
                                </a:lnTo>
                                <a:lnTo>
                                  <a:pt x="1242" y="1011"/>
                                </a:lnTo>
                                <a:lnTo>
                                  <a:pt x="1243" y="1006"/>
                                </a:lnTo>
                                <a:lnTo>
                                  <a:pt x="1244" y="1002"/>
                                </a:lnTo>
                                <a:lnTo>
                                  <a:pt x="1241" y="1000"/>
                                </a:lnTo>
                                <a:lnTo>
                                  <a:pt x="1240" y="999"/>
                                </a:lnTo>
                                <a:lnTo>
                                  <a:pt x="1239" y="999"/>
                                </a:lnTo>
                                <a:lnTo>
                                  <a:pt x="1237" y="999"/>
                                </a:lnTo>
                                <a:lnTo>
                                  <a:pt x="1236" y="998"/>
                                </a:lnTo>
                                <a:lnTo>
                                  <a:pt x="1232" y="996"/>
                                </a:lnTo>
                                <a:lnTo>
                                  <a:pt x="1225" y="995"/>
                                </a:lnTo>
                                <a:lnTo>
                                  <a:pt x="1224" y="995"/>
                                </a:lnTo>
                                <a:lnTo>
                                  <a:pt x="1219" y="995"/>
                                </a:lnTo>
                                <a:lnTo>
                                  <a:pt x="1215" y="994"/>
                                </a:lnTo>
                                <a:lnTo>
                                  <a:pt x="1215" y="992"/>
                                </a:lnTo>
                                <a:lnTo>
                                  <a:pt x="1215" y="992"/>
                                </a:lnTo>
                                <a:lnTo>
                                  <a:pt x="1214" y="989"/>
                                </a:lnTo>
                                <a:lnTo>
                                  <a:pt x="1210" y="986"/>
                                </a:lnTo>
                                <a:lnTo>
                                  <a:pt x="1208" y="987"/>
                                </a:lnTo>
                                <a:lnTo>
                                  <a:pt x="1200" y="987"/>
                                </a:lnTo>
                                <a:lnTo>
                                  <a:pt x="1194" y="988"/>
                                </a:lnTo>
                                <a:lnTo>
                                  <a:pt x="1190" y="987"/>
                                </a:lnTo>
                                <a:lnTo>
                                  <a:pt x="1186" y="984"/>
                                </a:lnTo>
                                <a:lnTo>
                                  <a:pt x="1185" y="979"/>
                                </a:lnTo>
                                <a:lnTo>
                                  <a:pt x="1181" y="976"/>
                                </a:lnTo>
                                <a:lnTo>
                                  <a:pt x="1180" y="976"/>
                                </a:lnTo>
                                <a:lnTo>
                                  <a:pt x="1176" y="975"/>
                                </a:lnTo>
                                <a:lnTo>
                                  <a:pt x="1174" y="974"/>
                                </a:lnTo>
                                <a:lnTo>
                                  <a:pt x="1173" y="973"/>
                                </a:lnTo>
                                <a:lnTo>
                                  <a:pt x="1172" y="971"/>
                                </a:lnTo>
                                <a:lnTo>
                                  <a:pt x="1169" y="968"/>
                                </a:lnTo>
                                <a:lnTo>
                                  <a:pt x="1167" y="969"/>
                                </a:lnTo>
                                <a:lnTo>
                                  <a:pt x="1166" y="969"/>
                                </a:lnTo>
                                <a:lnTo>
                                  <a:pt x="1165" y="969"/>
                                </a:lnTo>
                                <a:lnTo>
                                  <a:pt x="1164" y="968"/>
                                </a:lnTo>
                                <a:lnTo>
                                  <a:pt x="1163" y="968"/>
                                </a:lnTo>
                                <a:lnTo>
                                  <a:pt x="1163" y="967"/>
                                </a:lnTo>
                                <a:lnTo>
                                  <a:pt x="1163" y="967"/>
                                </a:lnTo>
                                <a:lnTo>
                                  <a:pt x="1163" y="966"/>
                                </a:lnTo>
                                <a:lnTo>
                                  <a:pt x="1163" y="965"/>
                                </a:lnTo>
                                <a:lnTo>
                                  <a:pt x="1163" y="963"/>
                                </a:lnTo>
                                <a:lnTo>
                                  <a:pt x="1163" y="963"/>
                                </a:lnTo>
                                <a:lnTo>
                                  <a:pt x="1163" y="961"/>
                                </a:lnTo>
                                <a:lnTo>
                                  <a:pt x="1163" y="960"/>
                                </a:lnTo>
                                <a:lnTo>
                                  <a:pt x="1163" y="959"/>
                                </a:lnTo>
                                <a:lnTo>
                                  <a:pt x="1164" y="957"/>
                                </a:lnTo>
                                <a:lnTo>
                                  <a:pt x="1166" y="956"/>
                                </a:lnTo>
                                <a:lnTo>
                                  <a:pt x="1167" y="955"/>
                                </a:lnTo>
                                <a:lnTo>
                                  <a:pt x="1168" y="954"/>
                                </a:lnTo>
                                <a:lnTo>
                                  <a:pt x="1170" y="953"/>
                                </a:lnTo>
                                <a:lnTo>
                                  <a:pt x="1171" y="952"/>
                                </a:lnTo>
                                <a:lnTo>
                                  <a:pt x="1173" y="951"/>
                                </a:lnTo>
                                <a:lnTo>
                                  <a:pt x="1175" y="950"/>
                                </a:lnTo>
                                <a:lnTo>
                                  <a:pt x="1176" y="949"/>
                                </a:lnTo>
                                <a:lnTo>
                                  <a:pt x="1177" y="949"/>
                                </a:lnTo>
                                <a:lnTo>
                                  <a:pt x="1179" y="947"/>
                                </a:lnTo>
                                <a:lnTo>
                                  <a:pt x="1180" y="947"/>
                                </a:lnTo>
                                <a:lnTo>
                                  <a:pt x="1182" y="945"/>
                                </a:lnTo>
                                <a:lnTo>
                                  <a:pt x="1183" y="945"/>
                                </a:lnTo>
                                <a:lnTo>
                                  <a:pt x="1183" y="945"/>
                                </a:lnTo>
                                <a:lnTo>
                                  <a:pt x="1183" y="943"/>
                                </a:lnTo>
                                <a:lnTo>
                                  <a:pt x="1182" y="941"/>
                                </a:lnTo>
                                <a:lnTo>
                                  <a:pt x="1181" y="938"/>
                                </a:lnTo>
                                <a:lnTo>
                                  <a:pt x="1180" y="933"/>
                                </a:lnTo>
                                <a:lnTo>
                                  <a:pt x="1180" y="930"/>
                                </a:lnTo>
                                <a:lnTo>
                                  <a:pt x="1181" y="926"/>
                                </a:lnTo>
                                <a:lnTo>
                                  <a:pt x="1180" y="922"/>
                                </a:lnTo>
                                <a:lnTo>
                                  <a:pt x="1179" y="919"/>
                                </a:lnTo>
                                <a:lnTo>
                                  <a:pt x="1180" y="916"/>
                                </a:lnTo>
                                <a:lnTo>
                                  <a:pt x="1181" y="915"/>
                                </a:lnTo>
                                <a:lnTo>
                                  <a:pt x="1183" y="914"/>
                                </a:lnTo>
                                <a:lnTo>
                                  <a:pt x="1183" y="913"/>
                                </a:lnTo>
                                <a:lnTo>
                                  <a:pt x="1183" y="909"/>
                                </a:lnTo>
                                <a:lnTo>
                                  <a:pt x="1182" y="904"/>
                                </a:lnTo>
                                <a:lnTo>
                                  <a:pt x="1182" y="904"/>
                                </a:lnTo>
                                <a:lnTo>
                                  <a:pt x="1179" y="903"/>
                                </a:lnTo>
                                <a:lnTo>
                                  <a:pt x="1178" y="905"/>
                                </a:lnTo>
                                <a:lnTo>
                                  <a:pt x="1176" y="907"/>
                                </a:lnTo>
                                <a:lnTo>
                                  <a:pt x="1174" y="906"/>
                                </a:lnTo>
                                <a:lnTo>
                                  <a:pt x="1173" y="903"/>
                                </a:lnTo>
                                <a:lnTo>
                                  <a:pt x="1174" y="900"/>
                                </a:lnTo>
                                <a:lnTo>
                                  <a:pt x="1175" y="898"/>
                                </a:lnTo>
                                <a:lnTo>
                                  <a:pt x="1175" y="895"/>
                                </a:lnTo>
                                <a:lnTo>
                                  <a:pt x="1174" y="894"/>
                                </a:lnTo>
                                <a:lnTo>
                                  <a:pt x="1171" y="891"/>
                                </a:lnTo>
                                <a:lnTo>
                                  <a:pt x="1168" y="891"/>
                                </a:lnTo>
                                <a:lnTo>
                                  <a:pt x="1165" y="890"/>
                                </a:lnTo>
                                <a:lnTo>
                                  <a:pt x="1165" y="890"/>
                                </a:lnTo>
                                <a:lnTo>
                                  <a:pt x="1163" y="889"/>
                                </a:lnTo>
                                <a:lnTo>
                                  <a:pt x="1164" y="886"/>
                                </a:lnTo>
                                <a:lnTo>
                                  <a:pt x="1165" y="882"/>
                                </a:lnTo>
                                <a:lnTo>
                                  <a:pt x="1162" y="877"/>
                                </a:lnTo>
                                <a:lnTo>
                                  <a:pt x="1158" y="875"/>
                                </a:lnTo>
                                <a:lnTo>
                                  <a:pt x="1157" y="874"/>
                                </a:lnTo>
                                <a:lnTo>
                                  <a:pt x="1155" y="874"/>
                                </a:lnTo>
                                <a:lnTo>
                                  <a:pt x="1154" y="874"/>
                                </a:lnTo>
                                <a:lnTo>
                                  <a:pt x="1154" y="874"/>
                                </a:lnTo>
                                <a:lnTo>
                                  <a:pt x="1153" y="874"/>
                                </a:lnTo>
                                <a:lnTo>
                                  <a:pt x="1149" y="874"/>
                                </a:lnTo>
                                <a:lnTo>
                                  <a:pt x="1146" y="876"/>
                                </a:lnTo>
                                <a:lnTo>
                                  <a:pt x="1145" y="877"/>
                                </a:lnTo>
                                <a:lnTo>
                                  <a:pt x="1144" y="878"/>
                                </a:lnTo>
                                <a:lnTo>
                                  <a:pt x="1141" y="882"/>
                                </a:lnTo>
                                <a:lnTo>
                                  <a:pt x="1140" y="883"/>
                                </a:lnTo>
                                <a:lnTo>
                                  <a:pt x="1138" y="883"/>
                                </a:lnTo>
                                <a:lnTo>
                                  <a:pt x="1136" y="883"/>
                                </a:lnTo>
                                <a:lnTo>
                                  <a:pt x="1131" y="884"/>
                                </a:lnTo>
                                <a:lnTo>
                                  <a:pt x="1130" y="884"/>
                                </a:lnTo>
                                <a:lnTo>
                                  <a:pt x="1129" y="884"/>
                                </a:lnTo>
                                <a:lnTo>
                                  <a:pt x="1129" y="884"/>
                                </a:lnTo>
                                <a:lnTo>
                                  <a:pt x="1125" y="883"/>
                                </a:lnTo>
                                <a:lnTo>
                                  <a:pt x="1124" y="883"/>
                                </a:lnTo>
                                <a:lnTo>
                                  <a:pt x="1122" y="883"/>
                                </a:lnTo>
                                <a:lnTo>
                                  <a:pt x="1122" y="882"/>
                                </a:lnTo>
                                <a:lnTo>
                                  <a:pt x="1121" y="882"/>
                                </a:lnTo>
                                <a:lnTo>
                                  <a:pt x="1119" y="881"/>
                                </a:lnTo>
                                <a:lnTo>
                                  <a:pt x="1118" y="875"/>
                                </a:lnTo>
                                <a:lnTo>
                                  <a:pt x="1113" y="873"/>
                                </a:lnTo>
                                <a:lnTo>
                                  <a:pt x="1109" y="874"/>
                                </a:lnTo>
                                <a:lnTo>
                                  <a:pt x="1108" y="875"/>
                                </a:lnTo>
                                <a:lnTo>
                                  <a:pt x="1102" y="875"/>
                                </a:lnTo>
                                <a:lnTo>
                                  <a:pt x="1101" y="874"/>
                                </a:lnTo>
                                <a:lnTo>
                                  <a:pt x="1097" y="873"/>
                                </a:lnTo>
                                <a:lnTo>
                                  <a:pt x="1091" y="868"/>
                                </a:lnTo>
                                <a:lnTo>
                                  <a:pt x="1091" y="868"/>
                                </a:lnTo>
                                <a:lnTo>
                                  <a:pt x="1087" y="863"/>
                                </a:lnTo>
                                <a:lnTo>
                                  <a:pt x="1082" y="864"/>
                                </a:lnTo>
                                <a:lnTo>
                                  <a:pt x="1080" y="868"/>
                                </a:lnTo>
                                <a:lnTo>
                                  <a:pt x="1079" y="871"/>
                                </a:lnTo>
                                <a:lnTo>
                                  <a:pt x="1077" y="875"/>
                                </a:lnTo>
                                <a:lnTo>
                                  <a:pt x="1075" y="877"/>
                                </a:lnTo>
                                <a:lnTo>
                                  <a:pt x="1074" y="878"/>
                                </a:lnTo>
                                <a:lnTo>
                                  <a:pt x="1069" y="885"/>
                                </a:lnTo>
                                <a:lnTo>
                                  <a:pt x="1065" y="891"/>
                                </a:lnTo>
                                <a:lnTo>
                                  <a:pt x="1063" y="897"/>
                                </a:lnTo>
                                <a:lnTo>
                                  <a:pt x="1062" y="899"/>
                                </a:lnTo>
                                <a:lnTo>
                                  <a:pt x="1062" y="900"/>
                                </a:lnTo>
                                <a:lnTo>
                                  <a:pt x="1061" y="902"/>
                                </a:lnTo>
                                <a:lnTo>
                                  <a:pt x="1060" y="902"/>
                                </a:lnTo>
                                <a:lnTo>
                                  <a:pt x="1055" y="903"/>
                                </a:lnTo>
                                <a:lnTo>
                                  <a:pt x="1051" y="904"/>
                                </a:lnTo>
                                <a:lnTo>
                                  <a:pt x="1050" y="904"/>
                                </a:lnTo>
                                <a:lnTo>
                                  <a:pt x="1050" y="904"/>
                                </a:lnTo>
                                <a:lnTo>
                                  <a:pt x="1050" y="904"/>
                                </a:lnTo>
                                <a:lnTo>
                                  <a:pt x="1049" y="904"/>
                                </a:lnTo>
                                <a:lnTo>
                                  <a:pt x="1043" y="907"/>
                                </a:lnTo>
                                <a:lnTo>
                                  <a:pt x="1043" y="907"/>
                                </a:lnTo>
                                <a:lnTo>
                                  <a:pt x="1042" y="907"/>
                                </a:lnTo>
                                <a:lnTo>
                                  <a:pt x="1040" y="909"/>
                                </a:lnTo>
                                <a:lnTo>
                                  <a:pt x="1039" y="911"/>
                                </a:lnTo>
                                <a:lnTo>
                                  <a:pt x="1037" y="913"/>
                                </a:lnTo>
                                <a:lnTo>
                                  <a:pt x="1034" y="914"/>
                                </a:lnTo>
                                <a:lnTo>
                                  <a:pt x="1032" y="914"/>
                                </a:lnTo>
                                <a:lnTo>
                                  <a:pt x="1029" y="912"/>
                                </a:lnTo>
                                <a:lnTo>
                                  <a:pt x="1027" y="907"/>
                                </a:lnTo>
                                <a:lnTo>
                                  <a:pt x="1025" y="904"/>
                                </a:lnTo>
                                <a:lnTo>
                                  <a:pt x="1022" y="901"/>
                                </a:lnTo>
                                <a:lnTo>
                                  <a:pt x="1018" y="900"/>
                                </a:lnTo>
                                <a:lnTo>
                                  <a:pt x="1015" y="896"/>
                                </a:lnTo>
                                <a:lnTo>
                                  <a:pt x="1015" y="892"/>
                                </a:lnTo>
                                <a:lnTo>
                                  <a:pt x="1015" y="891"/>
                                </a:lnTo>
                                <a:lnTo>
                                  <a:pt x="1015" y="890"/>
                                </a:lnTo>
                                <a:lnTo>
                                  <a:pt x="1015" y="888"/>
                                </a:lnTo>
                                <a:lnTo>
                                  <a:pt x="1015" y="887"/>
                                </a:lnTo>
                                <a:lnTo>
                                  <a:pt x="1015" y="886"/>
                                </a:lnTo>
                                <a:lnTo>
                                  <a:pt x="1017" y="884"/>
                                </a:lnTo>
                                <a:lnTo>
                                  <a:pt x="1017" y="883"/>
                                </a:lnTo>
                                <a:lnTo>
                                  <a:pt x="1017" y="875"/>
                                </a:lnTo>
                                <a:lnTo>
                                  <a:pt x="1018" y="870"/>
                                </a:lnTo>
                                <a:lnTo>
                                  <a:pt x="1019" y="866"/>
                                </a:lnTo>
                                <a:lnTo>
                                  <a:pt x="1019" y="859"/>
                                </a:lnTo>
                                <a:lnTo>
                                  <a:pt x="1021" y="855"/>
                                </a:lnTo>
                                <a:lnTo>
                                  <a:pt x="1025" y="852"/>
                                </a:lnTo>
                                <a:lnTo>
                                  <a:pt x="1025" y="852"/>
                                </a:lnTo>
                                <a:lnTo>
                                  <a:pt x="1026" y="851"/>
                                </a:lnTo>
                                <a:lnTo>
                                  <a:pt x="1031" y="848"/>
                                </a:lnTo>
                                <a:lnTo>
                                  <a:pt x="1036" y="845"/>
                                </a:lnTo>
                                <a:lnTo>
                                  <a:pt x="1041" y="842"/>
                                </a:lnTo>
                                <a:lnTo>
                                  <a:pt x="1046" y="838"/>
                                </a:lnTo>
                                <a:lnTo>
                                  <a:pt x="1047" y="838"/>
                                </a:lnTo>
                                <a:lnTo>
                                  <a:pt x="1050" y="837"/>
                                </a:lnTo>
                                <a:lnTo>
                                  <a:pt x="1052" y="836"/>
                                </a:lnTo>
                                <a:lnTo>
                                  <a:pt x="1053" y="836"/>
                                </a:lnTo>
                                <a:lnTo>
                                  <a:pt x="1056" y="834"/>
                                </a:lnTo>
                                <a:lnTo>
                                  <a:pt x="1059" y="830"/>
                                </a:lnTo>
                                <a:lnTo>
                                  <a:pt x="1062" y="828"/>
                                </a:lnTo>
                                <a:lnTo>
                                  <a:pt x="1063" y="828"/>
                                </a:lnTo>
                                <a:lnTo>
                                  <a:pt x="1064" y="827"/>
                                </a:lnTo>
                                <a:lnTo>
                                  <a:pt x="1067" y="825"/>
                                </a:lnTo>
                                <a:lnTo>
                                  <a:pt x="1071" y="822"/>
                                </a:lnTo>
                                <a:lnTo>
                                  <a:pt x="1072" y="817"/>
                                </a:lnTo>
                                <a:lnTo>
                                  <a:pt x="1071" y="811"/>
                                </a:lnTo>
                                <a:lnTo>
                                  <a:pt x="1071" y="805"/>
                                </a:lnTo>
                                <a:lnTo>
                                  <a:pt x="1075" y="803"/>
                                </a:lnTo>
                                <a:lnTo>
                                  <a:pt x="1079" y="800"/>
                                </a:lnTo>
                                <a:lnTo>
                                  <a:pt x="1082" y="797"/>
                                </a:lnTo>
                                <a:lnTo>
                                  <a:pt x="1083" y="792"/>
                                </a:lnTo>
                                <a:lnTo>
                                  <a:pt x="1084" y="785"/>
                                </a:lnTo>
                                <a:lnTo>
                                  <a:pt x="1084" y="784"/>
                                </a:lnTo>
                                <a:lnTo>
                                  <a:pt x="1084" y="783"/>
                                </a:lnTo>
                                <a:lnTo>
                                  <a:pt x="1085" y="782"/>
                                </a:lnTo>
                                <a:lnTo>
                                  <a:pt x="1087" y="779"/>
                                </a:lnTo>
                                <a:lnTo>
                                  <a:pt x="1093" y="777"/>
                                </a:lnTo>
                                <a:lnTo>
                                  <a:pt x="1097" y="775"/>
                                </a:lnTo>
                                <a:lnTo>
                                  <a:pt x="1100" y="773"/>
                                </a:lnTo>
                                <a:lnTo>
                                  <a:pt x="1103" y="773"/>
                                </a:lnTo>
                                <a:lnTo>
                                  <a:pt x="1104" y="773"/>
                                </a:lnTo>
                                <a:lnTo>
                                  <a:pt x="1106" y="773"/>
                                </a:lnTo>
                                <a:lnTo>
                                  <a:pt x="1109" y="770"/>
                                </a:lnTo>
                                <a:lnTo>
                                  <a:pt x="1110" y="765"/>
                                </a:lnTo>
                                <a:lnTo>
                                  <a:pt x="1110" y="765"/>
                                </a:lnTo>
                                <a:lnTo>
                                  <a:pt x="1109" y="759"/>
                                </a:lnTo>
                                <a:lnTo>
                                  <a:pt x="1108" y="757"/>
                                </a:lnTo>
                                <a:lnTo>
                                  <a:pt x="1108" y="757"/>
                                </a:lnTo>
                                <a:lnTo>
                                  <a:pt x="1107" y="756"/>
                                </a:lnTo>
                                <a:lnTo>
                                  <a:pt x="1107" y="755"/>
                                </a:lnTo>
                                <a:lnTo>
                                  <a:pt x="1106" y="755"/>
                                </a:lnTo>
                                <a:lnTo>
                                  <a:pt x="1104" y="754"/>
                                </a:lnTo>
                                <a:lnTo>
                                  <a:pt x="1103" y="753"/>
                                </a:lnTo>
                                <a:lnTo>
                                  <a:pt x="1102" y="749"/>
                                </a:lnTo>
                                <a:lnTo>
                                  <a:pt x="1102" y="749"/>
                                </a:lnTo>
                                <a:lnTo>
                                  <a:pt x="1104" y="746"/>
                                </a:lnTo>
                                <a:lnTo>
                                  <a:pt x="1105" y="745"/>
                                </a:lnTo>
                                <a:lnTo>
                                  <a:pt x="1107" y="740"/>
                                </a:lnTo>
                                <a:lnTo>
                                  <a:pt x="1107" y="740"/>
                                </a:lnTo>
                                <a:lnTo>
                                  <a:pt x="1107" y="737"/>
                                </a:lnTo>
                                <a:lnTo>
                                  <a:pt x="1107" y="736"/>
                                </a:lnTo>
                                <a:lnTo>
                                  <a:pt x="1105" y="731"/>
                                </a:lnTo>
                                <a:lnTo>
                                  <a:pt x="1105" y="730"/>
                                </a:lnTo>
                                <a:lnTo>
                                  <a:pt x="1105" y="726"/>
                                </a:lnTo>
                                <a:lnTo>
                                  <a:pt x="1105" y="725"/>
                                </a:lnTo>
                                <a:lnTo>
                                  <a:pt x="1109" y="721"/>
                                </a:lnTo>
                                <a:lnTo>
                                  <a:pt x="1112" y="715"/>
                                </a:lnTo>
                                <a:lnTo>
                                  <a:pt x="1113" y="710"/>
                                </a:lnTo>
                                <a:lnTo>
                                  <a:pt x="1113" y="708"/>
                                </a:lnTo>
                                <a:lnTo>
                                  <a:pt x="1113" y="707"/>
                                </a:lnTo>
                                <a:lnTo>
                                  <a:pt x="1114" y="705"/>
                                </a:lnTo>
                                <a:lnTo>
                                  <a:pt x="1114" y="704"/>
                                </a:lnTo>
                                <a:lnTo>
                                  <a:pt x="1116" y="703"/>
                                </a:lnTo>
                                <a:lnTo>
                                  <a:pt x="1117" y="702"/>
                                </a:lnTo>
                                <a:lnTo>
                                  <a:pt x="1120" y="700"/>
                                </a:lnTo>
                                <a:lnTo>
                                  <a:pt x="1122" y="698"/>
                                </a:lnTo>
                                <a:lnTo>
                                  <a:pt x="1125" y="696"/>
                                </a:lnTo>
                                <a:lnTo>
                                  <a:pt x="1126" y="695"/>
                                </a:lnTo>
                                <a:lnTo>
                                  <a:pt x="1128" y="691"/>
                                </a:lnTo>
                                <a:lnTo>
                                  <a:pt x="1128" y="691"/>
                                </a:lnTo>
                                <a:lnTo>
                                  <a:pt x="1129" y="686"/>
                                </a:lnTo>
                                <a:lnTo>
                                  <a:pt x="1131" y="681"/>
                                </a:lnTo>
                                <a:lnTo>
                                  <a:pt x="1132" y="680"/>
                                </a:lnTo>
                                <a:lnTo>
                                  <a:pt x="1136" y="678"/>
                                </a:lnTo>
                                <a:lnTo>
                                  <a:pt x="1136" y="677"/>
                                </a:lnTo>
                                <a:lnTo>
                                  <a:pt x="1138" y="677"/>
                                </a:lnTo>
                                <a:lnTo>
                                  <a:pt x="1141" y="675"/>
                                </a:lnTo>
                                <a:lnTo>
                                  <a:pt x="1144" y="671"/>
                                </a:lnTo>
                                <a:lnTo>
                                  <a:pt x="1145" y="666"/>
                                </a:lnTo>
                                <a:lnTo>
                                  <a:pt x="1147" y="661"/>
                                </a:lnTo>
                                <a:lnTo>
                                  <a:pt x="1149" y="659"/>
                                </a:lnTo>
                                <a:lnTo>
                                  <a:pt x="1150" y="657"/>
                                </a:lnTo>
                                <a:lnTo>
                                  <a:pt x="1151" y="653"/>
                                </a:lnTo>
                                <a:lnTo>
                                  <a:pt x="1151" y="653"/>
                                </a:lnTo>
                                <a:lnTo>
                                  <a:pt x="1151" y="651"/>
                                </a:lnTo>
                                <a:lnTo>
                                  <a:pt x="1152" y="647"/>
                                </a:lnTo>
                                <a:lnTo>
                                  <a:pt x="1152" y="646"/>
                                </a:lnTo>
                                <a:lnTo>
                                  <a:pt x="1153" y="643"/>
                                </a:lnTo>
                                <a:lnTo>
                                  <a:pt x="1157" y="639"/>
                                </a:lnTo>
                                <a:lnTo>
                                  <a:pt x="1156" y="637"/>
                                </a:lnTo>
                                <a:lnTo>
                                  <a:pt x="1157" y="636"/>
                                </a:lnTo>
                                <a:lnTo>
                                  <a:pt x="1160" y="633"/>
                                </a:lnTo>
                                <a:lnTo>
                                  <a:pt x="1161" y="632"/>
                                </a:lnTo>
                                <a:lnTo>
                                  <a:pt x="1157" y="629"/>
                                </a:lnTo>
                                <a:lnTo>
                                  <a:pt x="1158" y="627"/>
                                </a:lnTo>
                                <a:lnTo>
                                  <a:pt x="1158" y="625"/>
                                </a:lnTo>
                                <a:lnTo>
                                  <a:pt x="1159" y="622"/>
                                </a:lnTo>
                                <a:lnTo>
                                  <a:pt x="1155" y="619"/>
                                </a:lnTo>
                                <a:lnTo>
                                  <a:pt x="1153" y="617"/>
                                </a:lnTo>
                                <a:lnTo>
                                  <a:pt x="1152" y="616"/>
                                </a:lnTo>
                                <a:lnTo>
                                  <a:pt x="1149" y="612"/>
                                </a:lnTo>
                                <a:lnTo>
                                  <a:pt x="1151" y="606"/>
                                </a:lnTo>
                                <a:lnTo>
                                  <a:pt x="1151" y="602"/>
                                </a:lnTo>
                                <a:lnTo>
                                  <a:pt x="1150" y="599"/>
                                </a:lnTo>
                                <a:lnTo>
                                  <a:pt x="1149" y="594"/>
                                </a:lnTo>
                                <a:lnTo>
                                  <a:pt x="1146" y="588"/>
                                </a:lnTo>
                                <a:lnTo>
                                  <a:pt x="1145" y="588"/>
                                </a:lnTo>
                                <a:lnTo>
                                  <a:pt x="1145" y="587"/>
                                </a:lnTo>
                                <a:lnTo>
                                  <a:pt x="1143" y="585"/>
                                </a:lnTo>
                                <a:lnTo>
                                  <a:pt x="1141" y="583"/>
                                </a:lnTo>
                                <a:lnTo>
                                  <a:pt x="1141" y="582"/>
                                </a:lnTo>
                                <a:lnTo>
                                  <a:pt x="1139" y="580"/>
                                </a:lnTo>
                                <a:lnTo>
                                  <a:pt x="1139" y="578"/>
                                </a:lnTo>
                                <a:lnTo>
                                  <a:pt x="1139" y="574"/>
                                </a:lnTo>
                                <a:lnTo>
                                  <a:pt x="1139" y="574"/>
                                </a:lnTo>
                                <a:lnTo>
                                  <a:pt x="1140" y="570"/>
                                </a:lnTo>
                                <a:lnTo>
                                  <a:pt x="1143" y="569"/>
                                </a:lnTo>
                                <a:lnTo>
                                  <a:pt x="1149" y="570"/>
                                </a:lnTo>
                                <a:lnTo>
                                  <a:pt x="1151" y="570"/>
                                </a:lnTo>
                                <a:lnTo>
                                  <a:pt x="1152" y="571"/>
                                </a:lnTo>
                                <a:lnTo>
                                  <a:pt x="1154" y="573"/>
                                </a:lnTo>
                                <a:lnTo>
                                  <a:pt x="1154" y="581"/>
                                </a:lnTo>
                                <a:lnTo>
                                  <a:pt x="1157" y="588"/>
                                </a:lnTo>
                                <a:lnTo>
                                  <a:pt x="1160" y="596"/>
                                </a:lnTo>
                                <a:lnTo>
                                  <a:pt x="1161" y="602"/>
                                </a:lnTo>
                                <a:lnTo>
                                  <a:pt x="1163" y="605"/>
                                </a:lnTo>
                                <a:lnTo>
                                  <a:pt x="1165" y="607"/>
                                </a:lnTo>
                                <a:lnTo>
                                  <a:pt x="1167" y="609"/>
                                </a:lnTo>
                                <a:lnTo>
                                  <a:pt x="1168" y="610"/>
                                </a:lnTo>
                                <a:lnTo>
                                  <a:pt x="1171" y="615"/>
                                </a:lnTo>
                                <a:lnTo>
                                  <a:pt x="1172" y="616"/>
                                </a:lnTo>
                                <a:lnTo>
                                  <a:pt x="1174" y="615"/>
                                </a:lnTo>
                                <a:lnTo>
                                  <a:pt x="1175" y="610"/>
                                </a:lnTo>
                                <a:lnTo>
                                  <a:pt x="1175" y="607"/>
                                </a:lnTo>
                                <a:lnTo>
                                  <a:pt x="1175" y="603"/>
                                </a:lnTo>
                                <a:lnTo>
                                  <a:pt x="1175" y="600"/>
                                </a:lnTo>
                                <a:lnTo>
                                  <a:pt x="1174" y="594"/>
                                </a:lnTo>
                                <a:lnTo>
                                  <a:pt x="1175" y="589"/>
                                </a:lnTo>
                                <a:lnTo>
                                  <a:pt x="1178" y="586"/>
                                </a:lnTo>
                                <a:lnTo>
                                  <a:pt x="1183" y="582"/>
                                </a:lnTo>
                                <a:lnTo>
                                  <a:pt x="1183" y="579"/>
                                </a:lnTo>
                                <a:lnTo>
                                  <a:pt x="1180" y="575"/>
                                </a:lnTo>
                                <a:lnTo>
                                  <a:pt x="1178" y="573"/>
                                </a:lnTo>
                                <a:lnTo>
                                  <a:pt x="1175" y="571"/>
                                </a:lnTo>
                                <a:lnTo>
                                  <a:pt x="1173" y="570"/>
                                </a:lnTo>
                                <a:lnTo>
                                  <a:pt x="1171" y="569"/>
                                </a:lnTo>
                                <a:lnTo>
                                  <a:pt x="1170" y="568"/>
                                </a:lnTo>
                                <a:lnTo>
                                  <a:pt x="1167" y="564"/>
                                </a:lnTo>
                                <a:lnTo>
                                  <a:pt x="1167" y="564"/>
                                </a:lnTo>
                                <a:lnTo>
                                  <a:pt x="1169" y="559"/>
                                </a:lnTo>
                                <a:lnTo>
                                  <a:pt x="1171" y="553"/>
                                </a:lnTo>
                                <a:lnTo>
                                  <a:pt x="1171" y="551"/>
                                </a:lnTo>
                                <a:lnTo>
                                  <a:pt x="1171" y="548"/>
                                </a:lnTo>
                                <a:lnTo>
                                  <a:pt x="1171" y="547"/>
                                </a:lnTo>
                                <a:lnTo>
                                  <a:pt x="1170" y="540"/>
                                </a:lnTo>
                                <a:lnTo>
                                  <a:pt x="1168" y="535"/>
                                </a:lnTo>
                                <a:lnTo>
                                  <a:pt x="1164" y="530"/>
                                </a:lnTo>
                                <a:lnTo>
                                  <a:pt x="1163" y="530"/>
                                </a:lnTo>
                                <a:lnTo>
                                  <a:pt x="1162" y="528"/>
                                </a:lnTo>
                                <a:lnTo>
                                  <a:pt x="1158" y="525"/>
                                </a:lnTo>
                                <a:lnTo>
                                  <a:pt x="1155" y="525"/>
                                </a:lnTo>
                                <a:lnTo>
                                  <a:pt x="1152" y="526"/>
                                </a:lnTo>
                                <a:lnTo>
                                  <a:pt x="1150" y="524"/>
                                </a:lnTo>
                                <a:lnTo>
                                  <a:pt x="1147" y="522"/>
                                </a:lnTo>
                                <a:lnTo>
                                  <a:pt x="1145" y="521"/>
                                </a:lnTo>
                                <a:lnTo>
                                  <a:pt x="1140" y="519"/>
                                </a:lnTo>
                                <a:lnTo>
                                  <a:pt x="1135" y="518"/>
                                </a:lnTo>
                                <a:lnTo>
                                  <a:pt x="1131" y="520"/>
                                </a:lnTo>
                                <a:lnTo>
                                  <a:pt x="1128" y="522"/>
                                </a:lnTo>
                                <a:lnTo>
                                  <a:pt x="1124" y="521"/>
                                </a:lnTo>
                                <a:lnTo>
                                  <a:pt x="1122" y="521"/>
                                </a:lnTo>
                                <a:lnTo>
                                  <a:pt x="1120" y="524"/>
                                </a:lnTo>
                                <a:lnTo>
                                  <a:pt x="1120" y="525"/>
                                </a:lnTo>
                                <a:lnTo>
                                  <a:pt x="1120" y="525"/>
                                </a:lnTo>
                                <a:lnTo>
                                  <a:pt x="1119" y="529"/>
                                </a:lnTo>
                                <a:lnTo>
                                  <a:pt x="1118" y="532"/>
                                </a:lnTo>
                                <a:lnTo>
                                  <a:pt x="1118" y="533"/>
                                </a:lnTo>
                                <a:lnTo>
                                  <a:pt x="1116" y="537"/>
                                </a:lnTo>
                                <a:lnTo>
                                  <a:pt x="1115" y="542"/>
                                </a:lnTo>
                                <a:lnTo>
                                  <a:pt x="1113" y="551"/>
                                </a:lnTo>
                                <a:lnTo>
                                  <a:pt x="1112" y="551"/>
                                </a:lnTo>
                                <a:lnTo>
                                  <a:pt x="1111" y="557"/>
                                </a:lnTo>
                                <a:lnTo>
                                  <a:pt x="1110" y="557"/>
                                </a:lnTo>
                                <a:lnTo>
                                  <a:pt x="1110" y="560"/>
                                </a:lnTo>
                                <a:lnTo>
                                  <a:pt x="1108" y="563"/>
                                </a:lnTo>
                                <a:lnTo>
                                  <a:pt x="1102" y="566"/>
                                </a:lnTo>
                                <a:lnTo>
                                  <a:pt x="1098" y="567"/>
                                </a:lnTo>
                                <a:lnTo>
                                  <a:pt x="1096" y="569"/>
                                </a:lnTo>
                                <a:lnTo>
                                  <a:pt x="1094" y="570"/>
                                </a:lnTo>
                                <a:lnTo>
                                  <a:pt x="1089" y="573"/>
                                </a:lnTo>
                                <a:lnTo>
                                  <a:pt x="1085" y="571"/>
                                </a:lnTo>
                                <a:lnTo>
                                  <a:pt x="1083" y="569"/>
                                </a:lnTo>
                                <a:lnTo>
                                  <a:pt x="1082" y="567"/>
                                </a:lnTo>
                                <a:lnTo>
                                  <a:pt x="1078" y="560"/>
                                </a:lnTo>
                                <a:lnTo>
                                  <a:pt x="1078" y="553"/>
                                </a:lnTo>
                                <a:lnTo>
                                  <a:pt x="1078" y="552"/>
                                </a:lnTo>
                                <a:lnTo>
                                  <a:pt x="1080" y="546"/>
                                </a:lnTo>
                                <a:lnTo>
                                  <a:pt x="1079" y="542"/>
                                </a:lnTo>
                                <a:lnTo>
                                  <a:pt x="1077" y="540"/>
                                </a:lnTo>
                                <a:lnTo>
                                  <a:pt x="1076" y="540"/>
                                </a:lnTo>
                                <a:lnTo>
                                  <a:pt x="1074" y="538"/>
                                </a:lnTo>
                                <a:lnTo>
                                  <a:pt x="1072" y="533"/>
                                </a:lnTo>
                                <a:lnTo>
                                  <a:pt x="1068" y="531"/>
                                </a:lnTo>
                                <a:lnTo>
                                  <a:pt x="1061" y="531"/>
                                </a:lnTo>
                                <a:lnTo>
                                  <a:pt x="1055" y="531"/>
                                </a:lnTo>
                                <a:lnTo>
                                  <a:pt x="1050" y="533"/>
                                </a:lnTo>
                                <a:lnTo>
                                  <a:pt x="1046" y="535"/>
                                </a:lnTo>
                                <a:lnTo>
                                  <a:pt x="1041" y="531"/>
                                </a:lnTo>
                                <a:lnTo>
                                  <a:pt x="1039" y="531"/>
                                </a:lnTo>
                                <a:lnTo>
                                  <a:pt x="1035" y="531"/>
                                </a:lnTo>
                                <a:lnTo>
                                  <a:pt x="1032" y="531"/>
                                </a:lnTo>
                                <a:lnTo>
                                  <a:pt x="1031" y="531"/>
                                </a:lnTo>
                                <a:lnTo>
                                  <a:pt x="1030" y="533"/>
                                </a:lnTo>
                                <a:lnTo>
                                  <a:pt x="1028" y="536"/>
                                </a:lnTo>
                                <a:lnTo>
                                  <a:pt x="1026" y="536"/>
                                </a:lnTo>
                                <a:lnTo>
                                  <a:pt x="1021" y="536"/>
                                </a:lnTo>
                                <a:lnTo>
                                  <a:pt x="1020" y="537"/>
                                </a:lnTo>
                                <a:lnTo>
                                  <a:pt x="1019" y="538"/>
                                </a:lnTo>
                                <a:lnTo>
                                  <a:pt x="1017" y="540"/>
                                </a:lnTo>
                                <a:lnTo>
                                  <a:pt x="1014" y="539"/>
                                </a:lnTo>
                                <a:lnTo>
                                  <a:pt x="1012" y="538"/>
                                </a:lnTo>
                                <a:lnTo>
                                  <a:pt x="1009" y="536"/>
                                </a:lnTo>
                                <a:lnTo>
                                  <a:pt x="1006" y="536"/>
                                </a:lnTo>
                                <a:lnTo>
                                  <a:pt x="1005" y="537"/>
                                </a:lnTo>
                                <a:lnTo>
                                  <a:pt x="1003" y="538"/>
                                </a:lnTo>
                                <a:lnTo>
                                  <a:pt x="1001" y="541"/>
                                </a:lnTo>
                                <a:lnTo>
                                  <a:pt x="996" y="544"/>
                                </a:lnTo>
                                <a:lnTo>
                                  <a:pt x="992" y="543"/>
                                </a:lnTo>
                                <a:lnTo>
                                  <a:pt x="992" y="543"/>
                                </a:lnTo>
                                <a:lnTo>
                                  <a:pt x="986" y="542"/>
                                </a:lnTo>
                                <a:lnTo>
                                  <a:pt x="985" y="542"/>
                                </a:lnTo>
                                <a:lnTo>
                                  <a:pt x="981" y="540"/>
                                </a:lnTo>
                                <a:lnTo>
                                  <a:pt x="976" y="541"/>
                                </a:lnTo>
                                <a:lnTo>
                                  <a:pt x="970" y="547"/>
                                </a:lnTo>
                                <a:lnTo>
                                  <a:pt x="964" y="551"/>
                                </a:lnTo>
                                <a:lnTo>
                                  <a:pt x="958" y="551"/>
                                </a:lnTo>
                                <a:lnTo>
                                  <a:pt x="952" y="551"/>
                                </a:lnTo>
                                <a:lnTo>
                                  <a:pt x="947" y="551"/>
                                </a:lnTo>
                                <a:lnTo>
                                  <a:pt x="942" y="549"/>
                                </a:lnTo>
                                <a:lnTo>
                                  <a:pt x="939" y="548"/>
                                </a:lnTo>
                                <a:lnTo>
                                  <a:pt x="938" y="548"/>
                                </a:lnTo>
                                <a:lnTo>
                                  <a:pt x="934" y="546"/>
                                </a:lnTo>
                                <a:lnTo>
                                  <a:pt x="934" y="546"/>
                                </a:lnTo>
                                <a:lnTo>
                                  <a:pt x="933" y="547"/>
                                </a:lnTo>
                                <a:lnTo>
                                  <a:pt x="933" y="547"/>
                                </a:lnTo>
                                <a:lnTo>
                                  <a:pt x="929" y="549"/>
                                </a:lnTo>
                                <a:lnTo>
                                  <a:pt x="926" y="551"/>
                                </a:lnTo>
                                <a:lnTo>
                                  <a:pt x="923" y="550"/>
                                </a:lnTo>
                                <a:lnTo>
                                  <a:pt x="920" y="546"/>
                                </a:lnTo>
                                <a:lnTo>
                                  <a:pt x="919" y="544"/>
                                </a:lnTo>
                                <a:lnTo>
                                  <a:pt x="917" y="542"/>
                                </a:lnTo>
                                <a:lnTo>
                                  <a:pt x="916" y="540"/>
                                </a:lnTo>
                                <a:lnTo>
                                  <a:pt x="915" y="539"/>
                                </a:lnTo>
                                <a:lnTo>
                                  <a:pt x="913" y="537"/>
                                </a:lnTo>
                                <a:lnTo>
                                  <a:pt x="904" y="543"/>
                                </a:lnTo>
                                <a:lnTo>
                                  <a:pt x="899" y="546"/>
                                </a:lnTo>
                                <a:lnTo>
                                  <a:pt x="898" y="544"/>
                                </a:lnTo>
                                <a:lnTo>
                                  <a:pt x="897" y="544"/>
                                </a:lnTo>
                                <a:lnTo>
                                  <a:pt x="895" y="542"/>
                                </a:lnTo>
                                <a:lnTo>
                                  <a:pt x="893" y="536"/>
                                </a:lnTo>
                                <a:lnTo>
                                  <a:pt x="891" y="533"/>
                                </a:lnTo>
                                <a:lnTo>
                                  <a:pt x="890" y="530"/>
                                </a:lnTo>
                                <a:lnTo>
                                  <a:pt x="890" y="529"/>
                                </a:lnTo>
                                <a:lnTo>
                                  <a:pt x="885" y="527"/>
                                </a:lnTo>
                                <a:lnTo>
                                  <a:pt x="879" y="527"/>
                                </a:lnTo>
                                <a:lnTo>
                                  <a:pt x="877" y="528"/>
                                </a:lnTo>
                                <a:lnTo>
                                  <a:pt x="875" y="528"/>
                                </a:lnTo>
                                <a:lnTo>
                                  <a:pt x="873" y="529"/>
                                </a:lnTo>
                                <a:lnTo>
                                  <a:pt x="870" y="533"/>
                                </a:lnTo>
                                <a:lnTo>
                                  <a:pt x="867" y="538"/>
                                </a:lnTo>
                                <a:lnTo>
                                  <a:pt x="867" y="539"/>
                                </a:lnTo>
                                <a:lnTo>
                                  <a:pt x="866" y="541"/>
                                </a:lnTo>
                                <a:lnTo>
                                  <a:pt x="863" y="545"/>
                                </a:lnTo>
                                <a:lnTo>
                                  <a:pt x="863" y="546"/>
                                </a:lnTo>
                                <a:lnTo>
                                  <a:pt x="861" y="551"/>
                                </a:lnTo>
                                <a:lnTo>
                                  <a:pt x="861" y="553"/>
                                </a:lnTo>
                                <a:lnTo>
                                  <a:pt x="861" y="554"/>
                                </a:lnTo>
                                <a:lnTo>
                                  <a:pt x="861" y="555"/>
                                </a:lnTo>
                                <a:lnTo>
                                  <a:pt x="861" y="557"/>
                                </a:lnTo>
                                <a:lnTo>
                                  <a:pt x="861" y="559"/>
                                </a:lnTo>
                                <a:lnTo>
                                  <a:pt x="861" y="564"/>
                                </a:lnTo>
                                <a:lnTo>
                                  <a:pt x="863" y="569"/>
                                </a:lnTo>
                                <a:lnTo>
                                  <a:pt x="866" y="571"/>
                                </a:lnTo>
                                <a:lnTo>
                                  <a:pt x="866" y="571"/>
                                </a:lnTo>
                                <a:lnTo>
                                  <a:pt x="867" y="571"/>
                                </a:lnTo>
                                <a:lnTo>
                                  <a:pt x="867" y="571"/>
                                </a:lnTo>
                                <a:lnTo>
                                  <a:pt x="868" y="571"/>
                                </a:lnTo>
                                <a:lnTo>
                                  <a:pt x="868" y="572"/>
                                </a:lnTo>
                                <a:lnTo>
                                  <a:pt x="868" y="572"/>
                                </a:lnTo>
                                <a:lnTo>
                                  <a:pt x="868" y="572"/>
                                </a:lnTo>
                                <a:lnTo>
                                  <a:pt x="868" y="572"/>
                                </a:lnTo>
                                <a:lnTo>
                                  <a:pt x="869" y="572"/>
                                </a:lnTo>
                                <a:lnTo>
                                  <a:pt x="870" y="572"/>
                                </a:lnTo>
                                <a:lnTo>
                                  <a:pt x="870" y="572"/>
                                </a:lnTo>
                                <a:lnTo>
                                  <a:pt x="870" y="572"/>
                                </a:lnTo>
                                <a:lnTo>
                                  <a:pt x="871" y="572"/>
                                </a:lnTo>
                                <a:lnTo>
                                  <a:pt x="872" y="572"/>
                                </a:lnTo>
                                <a:lnTo>
                                  <a:pt x="872" y="572"/>
                                </a:lnTo>
                                <a:lnTo>
                                  <a:pt x="872" y="572"/>
                                </a:lnTo>
                                <a:lnTo>
                                  <a:pt x="873" y="572"/>
                                </a:lnTo>
                                <a:lnTo>
                                  <a:pt x="874" y="571"/>
                                </a:lnTo>
                                <a:lnTo>
                                  <a:pt x="874" y="571"/>
                                </a:lnTo>
                                <a:lnTo>
                                  <a:pt x="875" y="571"/>
                                </a:lnTo>
                                <a:lnTo>
                                  <a:pt x="875" y="571"/>
                                </a:lnTo>
                                <a:lnTo>
                                  <a:pt x="876" y="570"/>
                                </a:lnTo>
                                <a:lnTo>
                                  <a:pt x="877" y="570"/>
                                </a:lnTo>
                                <a:lnTo>
                                  <a:pt x="877" y="569"/>
                                </a:lnTo>
                                <a:lnTo>
                                  <a:pt x="877" y="569"/>
                                </a:lnTo>
                                <a:lnTo>
                                  <a:pt x="878" y="569"/>
                                </a:lnTo>
                                <a:lnTo>
                                  <a:pt x="878" y="569"/>
                                </a:lnTo>
                                <a:lnTo>
                                  <a:pt x="879" y="570"/>
                                </a:lnTo>
                                <a:lnTo>
                                  <a:pt x="879" y="570"/>
                                </a:lnTo>
                                <a:lnTo>
                                  <a:pt x="879" y="571"/>
                                </a:lnTo>
                                <a:lnTo>
                                  <a:pt x="879" y="571"/>
                                </a:lnTo>
                                <a:lnTo>
                                  <a:pt x="879" y="571"/>
                                </a:lnTo>
                                <a:lnTo>
                                  <a:pt x="879" y="572"/>
                                </a:lnTo>
                                <a:lnTo>
                                  <a:pt x="879" y="572"/>
                                </a:lnTo>
                                <a:lnTo>
                                  <a:pt x="880" y="573"/>
                                </a:lnTo>
                                <a:lnTo>
                                  <a:pt x="880" y="573"/>
                                </a:lnTo>
                                <a:lnTo>
                                  <a:pt x="880" y="573"/>
                                </a:lnTo>
                                <a:lnTo>
                                  <a:pt x="881" y="573"/>
                                </a:lnTo>
                                <a:lnTo>
                                  <a:pt x="881" y="573"/>
                                </a:lnTo>
                                <a:lnTo>
                                  <a:pt x="881" y="573"/>
                                </a:lnTo>
                                <a:lnTo>
                                  <a:pt x="882" y="573"/>
                                </a:lnTo>
                                <a:lnTo>
                                  <a:pt x="882" y="573"/>
                                </a:lnTo>
                                <a:lnTo>
                                  <a:pt x="883" y="574"/>
                                </a:lnTo>
                                <a:lnTo>
                                  <a:pt x="883" y="575"/>
                                </a:lnTo>
                                <a:lnTo>
                                  <a:pt x="883" y="575"/>
                                </a:lnTo>
                                <a:lnTo>
                                  <a:pt x="883" y="575"/>
                                </a:lnTo>
                                <a:lnTo>
                                  <a:pt x="884" y="575"/>
                                </a:lnTo>
                                <a:lnTo>
                                  <a:pt x="884" y="575"/>
                                </a:lnTo>
                                <a:lnTo>
                                  <a:pt x="884" y="575"/>
                                </a:lnTo>
                                <a:lnTo>
                                  <a:pt x="885" y="575"/>
                                </a:lnTo>
                                <a:lnTo>
                                  <a:pt x="885" y="576"/>
                                </a:lnTo>
                                <a:lnTo>
                                  <a:pt x="885" y="576"/>
                                </a:lnTo>
                                <a:lnTo>
                                  <a:pt x="886" y="576"/>
                                </a:lnTo>
                                <a:lnTo>
                                  <a:pt x="886" y="576"/>
                                </a:lnTo>
                                <a:lnTo>
                                  <a:pt x="886" y="576"/>
                                </a:lnTo>
                                <a:lnTo>
                                  <a:pt x="887" y="576"/>
                                </a:lnTo>
                                <a:lnTo>
                                  <a:pt x="888" y="576"/>
                                </a:lnTo>
                                <a:lnTo>
                                  <a:pt x="888" y="576"/>
                                </a:lnTo>
                                <a:lnTo>
                                  <a:pt x="888" y="576"/>
                                </a:lnTo>
                                <a:lnTo>
                                  <a:pt x="888" y="577"/>
                                </a:lnTo>
                                <a:lnTo>
                                  <a:pt x="889" y="577"/>
                                </a:lnTo>
                                <a:lnTo>
                                  <a:pt x="889" y="577"/>
                                </a:lnTo>
                                <a:lnTo>
                                  <a:pt x="889" y="578"/>
                                </a:lnTo>
                                <a:lnTo>
                                  <a:pt x="890" y="578"/>
                                </a:lnTo>
                                <a:lnTo>
                                  <a:pt x="890" y="578"/>
                                </a:lnTo>
                                <a:lnTo>
                                  <a:pt x="890" y="578"/>
                                </a:lnTo>
                                <a:lnTo>
                                  <a:pt x="891" y="578"/>
                                </a:lnTo>
                                <a:lnTo>
                                  <a:pt x="891" y="578"/>
                                </a:lnTo>
                                <a:lnTo>
                                  <a:pt x="892" y="578"/>
                                </a:lnTo>
                                <a:lnTo>
                                  <a:pt x="892" y="578"/>
                                </a:lnTo>
                                <a:lnTo>
                                  <a:pt x="893" y="577"/>
                                </a:lnTo>
                                <a:lnTo>
                                  <a:pt x="893" y="578"/>
                                </a:lnTo>
                                <a:lnTo>
                                  <a:pt x="893" y="578"/>
                                </a:lnTo>
                                <a:lnTo>
                                  <a:pt x="893" y="578"/>
                                </a:lnTo>
                                <a:lnTo>
                                  <a:pt x="894" y="578"/>
                                </a:lnTo>
                                <a:lnTo>
                                  <a:pt x="894" y="578"/>
                                </a:lnTo>
                                <a:lnTo>
                                  <a:pt x="894" y="579"/>
                                </a:lnTo>
                                <a:lnTo>
                                  <a:pt x="895" y="579"/>
                                </a:lnTo>
                                <a:lnTo>
                                  <a:pt x="895" y="579"/>
                                </a:lnTo>
                                <a:lnTo>
                                  <a:pt x="895" y="578"/>
                                </a:lnTo>
                                <a:lnTo>
                                  <a:pt x="895" y="578"/>
                                </a:lnTo>
                                <a:lnTo>
                                  <a:pt x="896" y="578"/>
                                </a:lnTo>
                                <a:lnTo>
                                  <a:pt x="896" y="578"/>
                                </a:lnTo>
                                <a:lnTo>
                                  <a:pt x="897" y="578"/>
                                </a:lnTo>
                                <a:lnTo>
                                  <a:pt x="897" y="578"/>
                                </a:lnTo>
                                <a:lnTo>
                                  <a:pt x="897" y="578"/>
                                </a:lnTo>
                                <a:lnTo>
                                  <a:pt x="897" y="579"/>
                                </a:lnTo>
                                <a:lnTo>
                                  <a:pt x="897" y="579"/>
                                </a:lnTo>
                                <a:lnTo>
                                  <a:pt x="898" y="579"/>
                                </a:lnTo>
                                <a:lnTo>
                                  <a:pt x="898" y="580"/>
                                </a:lnTo>
                                <a:lnTo>
                                  <a:pt x="899" y="580"/>
                                </a:lnTo>
                                <a:lnTo>
                                  <a:pt x="899" y="579"/>
                                </a:lnTo>
                                <a:lnTo>
                                  <a:pt x="899" y="579"/>
                                </a:lnTo>
                                <a:lnTo>
                                  <a:pt x="900" y="580"/>
                                </a:lnTo>
                                <a:lnTo>
                                  <a:pt x="900" y="580"/>
                                </a:lnTo>
                                <a:lnTo>
                                  <a:pt x="900" y="580"/>
                                </a:lnTo>
                                <a:lnTo>
                                  <a:pt x="901" y="580"/>
                                </a:lnTo>
                                <a:lnTo>
                                  <a:pt x="901" y="581"/>
                                </a:lnTo>
                                <a:lnTo>
                                  <a:pt x="900" y="581"/>
                                </a:lnTo>
                                <a:lnTo>
                                  <a:pt x="900" y="582"/>
                                </a:lnTo>
                                <a:lnTo>
                                  <a:pt x="900" y="582"/>
                                </a:lnTo>
                                <a:lnTo>
                                  <a:pt x="900" y="582"/>
                                </a:lnTo>
                                <a:lnTo>
                                  <a:pt x="900" y="583"/>
                                </a:lnTo>
                                <a:lnTo>
                                  <a:pt x="900" y="583"/>
                                </a:lnTo>
                                <a:lnTo>
                                  <a:pt x="900" y="584"/>
                                </a:lnTo>
                                <a:lnTo>
                                  <a:pt x="902" y="584"/>
                                </a:lnTo>
                                <a:lnTo>
                                  <a:pt x="902" y="587"/>
                                </a:lnTo>
                                <a:lnTo>
                                  <a:pt x="900" y="593"/>
                                </a:lnTo>
                                <a:lnTo>
                                  <a:pt x="898" y="599"/>
                                </a:lnTo>
                                <a:lnTo>
                                  <a:pt x="897" y="600"/>
                                </a:lnTo>
                                <a:lnTo>
                                  <a:pt x="897" y="601"/>
                                </a:lnTo>
                                <a:lnTo>
                                  <a:pt x="896" y="606"/>
                                </a:lnTo>
                                <a:lnTo>
                                  <a:pt x="895" y="606"/>
                                </a:lnTo>
                                <a:lnTo>
                                  <a:pt x="895" y="610"/>
                                </a:lnTo>
                                <a:lnTo>
                                  <a:pt x="894" y="615"/>
                                </a:lnTo>
                                <a:lnTo>
                                  <a:pt x="894" y="618"/>
                                </a:lnTo>
                                <a:lnTo>
                                  <a:pt x="894" y="621"/>
                                </a:lnTo>
                                <a:lnTo>
                                  <a:pt x="895" y="625"/>
                                </a:lnTo>
                                <a:lnTo>
                                  <a:pt x="895" y="625"/>
                                </a:lnTo>
                                <a:lnTo>
                                  <a:pt x="895" y="629"/>
                                </a:lnTo>
                                <a:lnTo>
                                  <a:pt x="895" y="631"/>
                                </a:lnTo>
                                <a:lnTo>
                                  <a:pt x="896" y="635"/>
                                </a:lnTo>
                                <a:lnTo>
                                  <a:pt x="896" y="638"/>
                                </a:lnTo>
                                <a:lnTo>
                                  <a:pt x="896" y="639"/>
                                </a:lnTo>
                                <a:lnTo>
                                  <a:pt x="896" y="640"/>
                                </a:lnTo>
                                <a:lnTo>
                                  <a:pt x="896" y="640"/>
                                </a:lnTo>
                                <a:lnTo>
                                  <a:pt x="896" y="641"/>
                                </a:lnTo>
                                <a:lnTo>
                                  <a:pt x="896" y="644"/>
                                </a:lnTo>
                                <a:lnTo>
                                  <a:pt x="896" y="647"/>
                                </a:lnTo>
                                <a:lnTo>
                                  <a:pt x="897" y="650"/>
                                </a:lnTo>
                                <a:lnTo>
                                  <a:pt x="893" y="651"/>
                                </a:lnTo>
                                <a:lnTo>
                                  <a:pt x="891" y="652"/>
                                </a:lnTo>
                                <a:lnTo>
                                  <a:pt x="889" y="653"/>
                                </a:lnTo>
                                <a:lnTo>
                                  <a:pt x="885" y="654"/>
                                </a:lnTo>
                                <a:lnTo>
                                  <a:pt x="883" y="654"/>
                                </a:lnTo>
                                <a:lnTo>
                                  <a:pt x="880" y="652"/>
                                </a:lnTo>
                                <a:lnTo>
                                  <a:pt x="879" y="651"/>
                                </a:lnTo>
                                <a:lnTo>
                                  <a:pt x="878" y="649"/>
                                </a:lnTo>
                                <a:lnTo>
                                  <a:pt x="877" y="648"/>
                                </a:lnTo>
                                <a:lnTo>
                                  <a:pt x="877" y="648"/>
                                </a:lnTo>
                                <a:lnTo>
                                  <a:pt x="875" y="646"/>
                                </a:lnTo>
                                <a:lnTo>
                                  <a:pt x="875" y="645"/>
                                </a:lnTo>
                                <a:lnTo>
                                  <a:pt x="875" y="642"/>
                                </a:lnTo>
                                <a:lnTo>
                                  <a:pt x="874" y="640"/>
                                </a:lnTo>
                                <a:lnTo>
                                  <a:pt x="872" y="639"/>
                                </a:lnTo>
                                <a:lnTo>
                                  <a:pt x="870" y="637"/>
                                </a:lnTo>
                                <a:lnTo>
                                  <a:pt x="870" y="636"/>
                                </a:lnTo>
                                <a:lnTo>
                                  <a:pt x="868" y="636"/>
                                </a:lnTo>
                                <a:lnTo>
                                  <a:pt x="864" y="636"/>
                                </a:lnTo>
                                <a:lnTo>
                                  <a:pt x="864" y="636"/>
                                </a:lnTo>
                                <a:lnTo>
                                  <a:pt x="860" y="639"/>
                                </a:lnTo>
                                <a:lnTo>
                                  <a:pt x="857" y="639"/>
                                </a:lnTo>
                                <a:lnTo>
                                  <a:pt x="852" y="639"/>
                                </a:lnTo>
                                <a:lnTo>
                                  <a:pt x="851" y="639"/>
                                </a:lnTo>
                                <a:lnTo>
                                  <a:pt x="849" y="640"/>
                                </a:lnTo>
                                <a:lnTo>
                                  <a:pt x="847" y="641"/>
                                </a:lnTo>
                                <a:lnTo>
                                  <a:pt x="847" y="641"/>
                                </a:lnTo>
                                <a:lnTo>
                                  <a:pt x="845" y="642"/>
                                </a:lnTo>
                                <a:lnTo>
                                  <a:pt x="844" y="642"/>
                                </a:lnTo>
                                <a:lnTo>
                                  <a:pt x="842" y="642"/>
                                </a:lnTo>
                                <a:lnTo>
                                  <a:pt x="842" y="645"/>
                                </a:lnTo>
                                <a:lnTo>
                                  <a:pt x="841" y="647"/>
                                </a:lnTo>
                                <a:lnTo>
                                  <a:pt x="842" y="650"/>
                                </a:lnTo>
                                <a:lnTo>
                                  <a:pt x="844" y="652"/>
                                </a:lnTo>
                                <a:lnTo>
                                  <a:pt x="845" y="653"/>
                                </a:lnTo>
                                <a:lnTo>
                                  <a:pt x="849" y="655"/>
                                </a:lnTo>
                                <a:lnTo>
                                  <a:pt x="852" y="659"/>
                                </a:lnTo>
                                <a:lnTo>
                                  <a:pt x="854" y="662"/>
                                </a:lnTo>
                                <a:lnTo>
                                  <a:pt x="853" y="668"/>
                                </a:lnTo>
                                <a:lnTo>
                                  <a:pt x="850" y="673"/>
                                </a:lnTo>
                                <a:lnTo>
                                  <a:pt x="848" y="679"/>
                                </a:lnTo>
                                <a:lnTo>
                                  <a:pt x="846" y="686"/>
                                </a:lnTo>
                                <a:lnTo>
                                  <a:pt x="845" y="694"/>
                                </a:lnTo>
                                <a:lnTo>
                                  <a:pt x="845" y="702"/>
                                </a:lnTo>
                                <a:lnTo>
                                  <a:pt x="845" y="710"/>
                                </a:lnTo>
                                <a:lnTo>
                                  <a:pt x="845" y="718"/>
                                </a:lnTo>
                                <a:lnTo>
                                  <a:pt x="845" y="725"/>
                                </a:lnTo>
                                <a:lnTo>
                                  <a:pt x="846" y="732"/>
                                </a:lnTo>
                                <a:lnTo>
                                  <a:pt x="849" y="737"/>
                                </a:lnTo>
                                <a:lnTo>
                                  <a:pt x="850" y="738"/>
                                </a:lnTo>
                                <a:lnTo>
                                  <a:pt x="851" y="744"/>
                                </a:lnTo>
                                <a:lnTo>
                                  <a:pt x="852" y="745"/>
                                </a:lnTo>
                                <a:lnTo>
                                  <a:pt x="853" y="751"/>
                                </a:lnTo>
                                <a:lnTo>
                                  <a:pt x="856" y="757"/>
                                </a:lnTo>
                                <a:lnTo>
                                  <a:pt x="854" y="762"/>
                                </a:lnTo>
                                <a:lnTo>
                                  <a:pt x="851" y="768"/>
                                </a:lnTo>
                                <a:lnTo>
                                  <a:pt x="846" y="776"/>
                                </a:lnTo>
                                <a:lnTo>
                                  <a:pt x="845" y="784"/>
                                </a:lnTo>
                                <a:lnTo>
                                  <a:pt x="844" y="787"/>
                                </a:lnTo>
                                <a:lnTo>
                                  <a:pt x="844" y="792"/>
                                </a:lnTo>
                                <a:lnTo>
                                  <a:pt x="843" y="793"/>
                                </a:lnTo>
                                <a:lnTo>
                                  <a:pt x="843" y="794"/>
                                </a:lnTo>
                                <a:lnTo>
                                  <a:pt x="842" y="800"/>
                                </a:lnTo>
                                <a:lnTo>
                                  <a:pt x="839" y="805"/>
                                </a:lnTo>
                                <a:lnTo>
                                  <a:pt x="833" y="811"/>
                                </a:lnTo>
                                <a:lnTo>
                                  <a:pt x="831" y="812"/>
                                </a:lnTo>
                                <a:lnTo>
                                  <a:pt x="828" y="813"/>
                                </a:lnTo>
                                <a:lnTo>
                                  <a:pt x="827" y="814"/>
                                </a:lnTo>
                                <a:lnTo>
                                  <a:pt x="827" y="815"/>
                                </a:lnTo>
                                <a:lnTo>
                                  <a:pt x="827" y="816"/>
                                </a:lnTo>
                                <a:lnTo>
                                  <a:pt x="816" y="818"/>
                                </a:lnTo>
                                <a:lnTo>
                                  <a:pt x="809" y="821"/>
                                </a:lnTo>
                                <a:lnTo>
                                  <a:pt x="803" y="824"/>
                                </a:lnTo>
                                <a:lnTo>
                                  <a:pt x="796" y="829"/>
                                </a:lnTo>
                                <a:lnTo>
                                  <a:pt x="796" y="829"/>
                                </a:lnTo>
                                <a:lnTo>
                                  <a:pt x="796" y="829"/>
                                </a:lnTo>
                                <a:lnTo>
                                  <a:pt x="793" y="832"/>
                                </a:lnTo>
                                <a:lnTo>
                                  <a:pt x="788" y="837"/>
                                </a:lnTo>
                                <a:lnTo>
                                  <a:pt x="782" y="842"/>
                                </a:lnTo>
                                <a:lnTo>
                                  <a:pt x="781" y="843"/>
                                </a:lnTo>
                                <a:lnTo>
                                  <a:pt x="775" y="846"/>
                                </a:lnTo>
                                <a:lnTo>
                                  <a:pt x="775" y="846"/>
                                </a:lnTo>
                                <a:lnTo>
                                  <a:pt x="774" y="846"/>
                                </a:lnTo>
                                <a:lnTo>
                                  <a:pt x="770" y="847"/>
                                </a:lnTo>
                                <a:lnTo>
                                  <a:pt x="769" y="848"/>
                                </a:lnTo>
                                <a:lnTo>
                                  <a:pt x="759" y="844"/>
                                </a:lnTo>
                                <a:lnTo>
                                  <a:pt x="755" y="844"/>
                                </a:lnTo>
                                <a:lnTo>
                                  <a:pt x="751" y="843"/>
                                </a:lnTo>
                                <a:lnTo>
                                  <a:pt x="751" y="843"/>
                                </a:lnTo>
                                <a:lnTo>
                                  <a:pt x="751" y="843"/>
                                </a:lnTo>
                                <a:lnTo>
                                  <a:pt x="742" y="844"/>
                                </a:lnTo>
                                <a:lnTo>
                                  <a:pt x="733" y="847"/>
                                </a:lnTo>
                                <a:lnTo>
                                  <a:pt x="733" y="847"/>
                                </a:lnTo>
                                <a:lnTo>
                                  <a:pt x="732" y="847"/>
                                </a:lnTo>
                                <a:lnTo>
                                  <a:pt x="732" y="843"/>
                                </a:lnTo>
                                <a:lnTo>
                                  <a:pt x="730" y="838"/>
                                </a:lnTo>
                                <a:lnTo>
                                  <a:pt x="727" y="835"/>
                                </a:lnTo>
                                <a:lnTo>
                                  <a:pt x="723" y="832"/>
                                </a:lnTo>
                                <a:lnTo>
                                  <a:pt x="719" y="828"/>
                                </a:lnTo>
                                <a:lnTo>
                                  <a:pt x="710" y="819"/>
                                </a:lnTo>
                                <a:lnTo>
                                  <a:pt x="701" y="820"/>
                                </a:lnTo>
                                <a:lnTo>
                                  <a:pt x="700" y="820"/>
                                </a:lnTo>
                                <a:lnTo>
                                  <a:pt x="696" y="828"/>
                                </a:lnTo>
                                <a:lnTo>
                                  <a:pt x="690" y="835"/>
                                </a:lnTo>
                                <a:lnTo>
                                  <a:pt x="688" y="838"/>
                                </a:lnTo>
                                <a:lnTo>
                                  <a:pt x="688" y="839"/>
                                </a:lnTo>
                                <a:lnTo>
                                  <a:pt x="688" y="839"/>
                                </a:lnTo>
                                <a:lnTo>
                                  <a:pt x="688" y="840"/>
                                </a:lnTo>
                                <a:lnTo>
                                  <a:pt x="688" y="840"/>
                                </a:lnTo>
                                <a:lnTo>
                                  <a:pt x="686" y="839"/>
                                </a:lnTo>
                                <a:lnTo>
                                  <a:pt x="680" y="836"/>
                                </a:lnTo>
                                <a:lnTo>
                                  <a:pt x="674" y="831"/>
                                </a:lnTo>
                                <a:lnTo>
                                  <a:pt x="669" y="828"/>
                                </a:lnTo>
                                <a:lnTo>
                                  <a:pt x="668" y="827"/>
                                </a:lnTo>
                                <a:lnTo>
                                  <a:pt x="663" y="823"/>
                                </a:lnTo>
                                <a:lnTo>
                                  <a:pt x="658" y="821"/>
                                </a:lnTo>
                                <a:lnTo>
                                  <a:pt x="657" y="819"/>
                                </a:lnTo>
                                <a:lnTo>
                                  <a:pt x="652" y="815"/>
                                </a:lnTo>
                                <a:lnTo>
                                  <a:pt x="648" y="808"/>
                                </a:lnTo>
                                <a:lnTo>
                                  <a:pt x="647" y="806"/>
                                </a:lnTo>
                                <a:lnTo>
                                  <a:pt x="644" y="806"/>
                                </a:lnTo>
                                <a:lnTo>
                                  <a:pt x="642" y="808"/>
                                </a:lnTo>
                                <a:lnTo>
                                  <a:pt x="640" y="809"/>
                                </a:lnTo>
                                <a:lnTo>
                                  <a:pt x="638" y="809"/>
                                </a:lnTo>
                                <a:lnTo>
                                  <a:pt x="632" y="806"/>
                                </a:lnTo>
                                <a:lnTo>
                                  <a:pt x="623" y="802"/>
                                </a:lnTo>
                                <a:lnTo>
                                  <a:pt x="614" y="799"/>
                                </a:lnTo>
                                <a:lnTo>
                                  <a:pt x="611" y="798"/>
                                </a:lnTo>
                                <a:lnTo>
                                  <a:pt x="608" y="796"/>
                                </a:lnTo>
                                <a:lnTo>
                                  <a:pt x="605" y="796"/>
                                </a:lnTo>
                                <a:lnTo>
                                  <a:pt x="600" y="796"/>
                                </a:lnTo>
                                <a:lnTo>
                                  <a:pt x="593" y="797"/>
                                </a:lnTo>
                                <a:lnTo>
                                  <a:pt x="588" y="798"/>
                                </a:lnTo>
                                <a:lnTo>
                                  <a:pt x="580" y="796"/>
                                </a:lnTo>
                                <a:lnTo>
                                  <a:pt x="580" y="796"/>
                                </a:lnTo>
                                <a:lnTo>
                                  <a:pt x="577" y="792"/>
                                </a:lnTo>
                                <a:lnTo>
                                  <a:pt x="573" y="788"/>
                                </a:lnTo>
                                <a:lnTo>
                                  <a:pt x="567" y="788"/>
                                </a:lnTo>
                                <a:lnTo>
                                  <a:pt x="561" y="787"/>
                                </a:lnTo>
                                <a:lnTo>
                                  <a:pt x="560" y="786"/>
                                </a:lnTo>
                                <a:lnTo>
                                  <a:pt x="559" y="786"/>
                                </a:lnTo>
                                <a:lnTo>
                                  <a:pt x="558" y="785"/>
                                </a:lnTo>
                                <a:lnTo>
                                  <a:pt x="557" y="785"/>
                                </a:lnTo>
                                <a:lnTo>
                                  <a:pt x="557" y="784"/>
                                </a:lnTo>
                                <a:lnTo>
                                  <a:pt x="555" y="784"/>
                                </a:lnTo>
                                <a:lnTo>
                                  <a:pt x="552" y="782"/>
                                </a:lnTo>
                                <a:lnTo>
                                  <a:pt x="546" y="780"/>
                                </a:lnTo>
                                <a:lnTo>
                                  <a:pt x="543" y="778"/>
                                </a:lnTo>
                                <a:lnTo>
                                  <a:pt x="541" y="778"/>
                                </a:lnTo>
                                <a:lnTo>
                                  <a:pt x="539" y="776"/>
                                </a:lnTo>
                                <a:lnTo>
                                  <a:pt x="539" y="776"/>
                                </a:lnTo>
                                <a:lnTo>
                                  <a:pt x="538" y="776"/>
                                </a:lnTo>
                                <a:lnTo>
                                  <a:pt x="537" y="774"/>
                                </a:lnTo>
                                <a:lnTo>
                                  <a:pt x="535" y="773"/>
                                </a:lnTo>
                                <a:lnTo>
                                  <a:pt x="530" y="768"/>
                                </a:lnTo>
                                <a:lnTo>
                                  <a:pt x="524" y="763"/>
                                </a:lnTo>
                                <a:lnTo>
                                  <a:pt x="518" y="760"/>
                                </a:lnTo>
                                <a:lnTo>
                                  <a:pt x="516" y="759"/>
                                </a:lnTo>
                                <a:lnTo>
                                  <a:pt x="510" y="759"/>
                                </a:lnTo>
                                <a:lnTo>
                                  <a:pt x="508" y="759"/>
                                </a:lnTo>
                                <a:lnTo>
                                  <a:pt x="507" y="759"/>
                                </a:lnTo>
                                <a:lnTo>
                                  <a:pt x="506" y="759"/>
                                </a:lnTo>
                                <a:lnTo>
                                  <a:pt x="506" y="759"/>
                                </a:lnTo>
                                <a:lnTo>
                                  <a:pt x="503" y="759"/>
                                </a:lnTo>
                                <a:lnTo>
                                  <a:pt x="502" y="759"/>
                                </a:lnTo>
                                <a:lnTo>
                                  <a:pt x="501" y="759"/>
                                </a:lnTo>
                                <a:lnTo>
                                  <a:pt x="500" y="758"/>
                                </a:lnTo>
                                <a:lnTo>
                                  <a:pt x="498" y="758"/>
                                </a:lnTo>
                                <a:lnTo>
                                  <a:pt x="495" y="756"/>
                                </a:lnTo>
                                <a:lnTo>
                                  <a:pt x="492" y="755"/>
                                </a:lnTo>
                                <a:lnTo>
                                  <a:pt x="492" y="749"/>
                                </a:lnTo>
                                <a:lnTo>
                                  <a:pt x="494" y="743"/>
                                </a:lnTo>
                                <a:lnTo>
                                  <a:pt x="496" y="738"/>
                                </a:lnTo>
                                <a:lnTo>
                                  <a:pt x="496" y="733"/>
                                </a:lnTo>
                                <a:lnTo>
                                  <a:pt x="496" y="731"/>
                                </a:lnTo>
                                <a:lnTo>
                                  <a:pt x="494" y="727"/>
                                </a:lnTo>
                                <a:lnTo>
                                  <a:pt x="488" y="723"/>
                                </a:lnTo>
                                <a:lnTo>
                                  <a:pt x="488" y="721"/>
                                </a:lnTo>
                                <a:lnTo>
                                  <a:pt x="486" y="718"/>
                                </a:lnTo>
                                <a:lnTo>
                                  <a:pt x="483" y="708"/>
                                </a:lnTo>
                                <a:lnTo>
                                  <a:pt x="480" y="706"/>
                                </a:lnTo>
                                <a:lnTo>
                                  <a:pt x="478" y="705"/>
                                </a:lnTo>
                                <a:lnTo>
                                  <a:pt x="473" y="703"/>
                                </a:lnTo>
                                <a:lnTo>
                                  <a:pt x="471" y="702"/>
                                </a:lnTo>
                                <a:lnTo>
                                  <a:pt x="469" y="701"/>
                                </a:lnTo>
                                <a:lnTo>
                                  <a:pt x="469" y="701"/>
                                </a:lnTo>
                                <a:lnTo>
                                  <a:pt x="463" y="697"/>
                                </a:lnTo>
                                <a:lnTo>
                                  <a:pt x="461" y="695"/>
                                </a:lnTo>
                                <a:lnTo>
                                  <a:pt x="460" y="694"/>
                                </a:lnTo>
                                <a:lnTo>
                                  <a:pt x="458" y="693"/>
                                </a:lnTo>
                                <a:lnTo>
                                  <a:pt x="457" y="692"/>
                                </a:lnTo>
                                <a:lnTo>
                                  <a:pt x="451" y="688"/>
                                </a:lnTo>
                                <a:lnTo>
                                  <a:pt x="447" y="686"/>
                                </a:lnTo>
                                <a:lnTo>
                                  <a:pt x="444" y="684"/>
                                </a:lnTo>
                                <a:lnTo>
                                  <a:pt x="445" y="681"/>
                                </a:lnTo>
                                <a:lnTo>
                                  <a:pt x="447" y="678"/>
                                </a:lnTo>
                                <a:lnTo>
                                  <a:pt x="451" y="673"/>
                                </a:lnTo>
                                <a:lnTo>
                                  <a:pt x="454" y="669"/>
                                </a:lnTo>
                                <a:lnTo>
                                  <a:pt x="457" y="665"/>
                                </a:lnTo>
                                <a:lnTo>
                                  <a:pt x="458" y="660"/>
                                </a:lnTo>
                                <a:lnTo>
                                  <a:pt x="459" y="654"/>
                                </a:lnTo>
                                <a:lnTo>
                                  <a:pt x="458" y="648"/>
                                </a:lnTo>
                                <a:lnTo>
                                  <a:pt x="455" y="642"/>
                                </a:lnTo>
                                <a:lnTo>
                                  <a:pt x="454" y="640"/>
                                </a:lnTo>
                                <a:lnTo>
                                  <a:pt x="454" y="636"/>
                                </a:lnTo>
                                <a:lnTo>
                                  <a:pt x="452" y="630"/>
                                </a:lnTo>
                                <a:lnTo>
                                  <a:pt x="451" y="625"/>
                                </a:lnTo>
                                <a:lnTo>
                                  <a:pt x="449" y="623"/>
                                </a:lnTo>
                                <a:lnTo>
                                  <a:pt x="448" y="620"/>
                                </a:lnTo>
                                <a:lnTo>
                                  <a:pt x="441" y="619"/>
                                </a:lnTo>
                                <a:lnTo>
                                  <a:pt x="440" y="619"/>
                                </a:lnTo>
                                <a:lnTo>
                                  <a:pt x="436" y="618"/>
                                </a:lnTo>
                                <a:lnTo>
                                  <a:pt x="434" y="618"/>
                                </a:lnTo>
                                <a:lnTo>
                                  <a:pt x="431" y="619"/>
                                </a:lnTo>
                                <a:lnTo>
                                  <a:pt x="427" y="619"/>
                                </a:lnTo>
                                <a:lnTo>
                                  <a:pt x="423" y="618"/>
                                </a:lnTo>
                                <a:lnTo>
                                  <a:pt x="420" y="622"/>
                                </a:lnTo>
                                <a:lnTo>
                                  <a:pt x="418" y="627"/>
                                </a:lnTo>
                                <a:lnTo>
                                  <a:pt x="413" y="630"/>
                                </a:lnTo>
                                <a:lnTo>
                                  <a:pt x="412" y="632"/>
                                </a:lnTo>
                                <a:lnTo>
                                  <a:pt x="412" y="634"/>
                                </a:lnTo>
                                <a:lnTo>
                                  <a:pt x="414" y="639"/>
                                </a:lnTo>
                                <a:lnTo>
                                  <a:pt x="416" y="643"/>
                                </a:lnTo>
                                <a:lnTo>
                                  <a:pt x="423" y="648"/>
                                </a:lnTo>
                                <a:lnTo>
                                  <a:pt x="424" y="650"/>
                                </a:lnTo>
                                <a:lnTo>
                                  <a:pt x="427" y="652"/>
                                </a:lnTo>
                                <a:lnTo>
                                  <a:pt x="431" y="654"/>
                                </a:lnTo>
                                <a:lnTo>
                                  <a:pt x="432" y="656"/>
                                </a:lnTo>
                                <a:lnTo>
                                  <a:pt x="432" y="658"/>
                                </a:lnTo>
                                <a:lnTo>
                                  <a:pt x="430" y="661"/>
                                </a:lnTo>
                                <a:lnTo>
                                  <a:pt x="428" y="664"/>
                                </a:lnTo>
                                <a:lnTo>
                                  <a:pt x="426" y="667"/>
                                </a:lnTo>
                                <a:lnTo>
                                  <a:pt x="422" y="672"/>
                                </a:lnTo>
                                <a:lnTo>
                                  <a:pt x="419" y="674"/>
                                </a:lnTo>
                                <a:lnTo>
                                  <a:pt x="416" y="676"/>
                                </a:lnTo>
                                <a:lnTo>
                                  <a:pt x="411" y="679"/>
                                </a:lnTo>
                                <a:lnTo>
                                  <a:pt x="410" y="679"/>
                                </a:lnTo>
                                <a:lnTo>
                                  <a:pt x="409" y="679"/>
                                </a:lnTo>
                                <a:lnTo>
                                  <a:pt x="407" y="678"/>
                                </a:lnTo>
                                <a:lnTo>
                                  <a:pt x="404" y="677"/>
                                </a:lnTo>
                                <a:lnTo>
                                  <a:pt x="401" y="679"/>
                                </a:lnTo>
                                <a:lnTo>
                                  <a:pt x="400" y="679"/>
                                </a:lnTo>
                                <a:lnTo>
                                  <a:pt x="397" y="682"/>
                                </a:lnTo>
                                <a:lnTo>
                                  <a:pt x="391" y="686"/>
                                </a:lnTo>
                                <a:lnTo>
                                  <a:pt x="390" y="686"/>
                                </a:lnTo>
                                <a:lnTo>
                                  <a:pt x="388" y="688"/>
                                </a:lnTo>
                                <a:lnTo>
                                  <a:pt x="385" y="690"/>
                                </a:lnTo>
                                <a:lnTo>
                                  <a:pt x="382" y="691"/>
                                </a:lnTo>
                                <a:lnTo>
                                  <a:pt x="378" y="691"/>
                                </a:lnTo>
                                <a:lnTo>
                                  <a:pt x="378" y="691"/>
                                </a:lnTo>
                                <a:lnTo>
                                  <a:pt x="377" y="691"/>
                                </a:lnTo>
                                <a:lnTo>
                                  <a:pt x="373" y="691"/>
                                </a:lnTo>
                                <a:lnTo>
                                  <a:pt x="368" y="688"/>
                                </a:lnTo>
                                <a:lnTo>
                                  <a:pt x="367" y="686"/>
                                </a:lnTo>
                                <a:lnTo>
                                  <a:pt x="366" y="686"/>
                                </a:lnTo>
                                <a:lnTo>
                                  <a:pt x="364" y="680"/>
                                </a:lnTo>
                                <a:lnTo>
                                  <a:pt x="363" y="675"/>
                                </a:lnTo>
                                <a:lnTo>
                                  <a:pt x="362" y="672"/>
                                </a:lnTo>
                                <a:lnTo>
                                  <a:pt x="360" y="668"/>
                                </a:lnTo>
                                <a:lnTo>
                                  <a:pt x="357" y="669"/>
                                </a:lnTo>
                                <a:lnTo>
                                  <a:pt x="356" y="671"/>
                                </a:lnTo>
                                <a:lnTo>
                                  <a:pt x="354" y="672"/>
                                </a:lnTo>
                                <a:lnTo>
                                  <a:pt x="352" y="672"/>
                                </a:lnTo>
                                <a:lnTo>
                                  <a:pt x="351" y="672"/>
                                </a:lnTo>
                                <a:lnTo>
                                  <a:pt x="348" y="674"/>
                                </a:lnTo>
                                <a:lnTo>
                                  <a:pt x="346" y="674"/>
                                </a:lnTo>
                                <a:lnTo>
                                  <a:pt x="344" y="674"/>
                                </a:lnTo>
                                <a:lnTo>
                                  <a:pt x="343" y="674"/>
                                </a:lnTo>
                                <a:lnTo>
                                  <a:pt x="340" y="673"/>
                                </a:lnTo>
                                <a:lnTo>
                                  <a:pt x="339" y="672"/>
                                </a:lnTo>
                                <a:lnTo>
                                  <a:pt x="337" y="672"/>
                                </a:lnTo>
                                <a:lnTo>
                                  <a:pt x="336" y="672"/>
                                </a:lnTo>
                                <a:lnTo>
                                  <a:pt x="333" y="677"/>
                                </a:lnTo>
                                <a:lnTo>
                                  <a:pt x="331" y="682"/>
                                </a:lnTo>
                                <a:lnTo>
                                  <a:pt x="329" y="686"/>
                                </a:lnTo>
                                <a:lnTo>
                                  <a:pt x="329" y="686"/>
                                </a:lnTo>
                                <a:lnTo>
                                  <a:pt x="326" y="686"/>
                                </a:lnTo>
                                <a:lnTo>
                                  <a:pt x="321" y="685"/>
                                </a:lnTo>
                                <a:lnTo>
                                  <a:pt x="318" y="682"/>
                                </a:lnTo>
                                <a:lnTo>
                                  <a:pt x="316" y="684"/>
                                </a:lnTo>
                                <a:lnTo>
                                  <a:pt x="314" y="688"/>
                                </a:lnTo>
                                <a:lnTo>
                                  <a:pt x="314" y="693"/>
                                </a:lnTo>
                                <a:lnTo>
                                  <a:pt x="313" y="700"/>
                                </a:lnTo>
                                <a:lnTo>
                                  <a:pt x="312" y="701"/>
                                </a:lnTo>
                                <a:lnTo>
                                  <a:pt x="310" y="703"/>
                                </a:lnTo>
                                <a:lnTo>
                                  <a:pt x="305" y="704"/>
                                </a:lnTo>
                                <a:lnTo>
                                  <a:pt x="305" y="704"/>
                                </a:lnTo>
                                <a:lnTo>
                                  <a:pt x="301" y="706"/>
                                </a:lnTo>
                                <a:lnTo>
                                  <a:pt x="301" y="707"/>
                                </a:lnTo>
                                <a:lnTo>
                                  <a:pt x="301" y="708"/>
                                </a:lnTo>
                                <a:lnTo>
                                  <a:pt x="300" y="708"/>
                                </a:lnTo>
                                <a:lnTo>
                                  <a:pt x="298" y="708"/>
                                </a:lnTo>
                                <a:lnTo>
                                  <a:pt x="297" y="708"/>
                                </a:lnTo>
                                <a:lnTo>
                                  <a:pt x="289" y="713"/>
                                </a:lnTo>
                                <a:lnTo>
                                  <a:pt x="288" y="714"/>
                                </a:lnTo>
                                <a:lnTo>
                                  <a:pt x="285" y="718"/>
                                </a:lnTo>
                                <a:lnTo>
                                  <a:pt x="283" y="720"/>
                                </a:lnTo>
                                <a:lnTo>
                                  <a:pt x="282" y="726"/>
                                </a:lnTo>
                                <a:lnTo>
                                  <a:pt x="282" y="731"/>
                                </a:lnTo>
                                <a:lnTo>
                                  <a:pt x="281" y="731"/>
                                </a:lnTo>
                                <a:lnTo>
                                  <a:pt x="280" y="733"/>
                                </a:lnTo>
                                <a:lnTo>
                                  <a:pt x="279" y="733"/>
                                </a:lnTo>
                                <a:lnTo>
                                  <a:pt x="278" y="733"/>
                                </a:lnTo>
                                <a:lnTo>
                                  <a:pt x="270" y="733"/>
                                </a:lnTo>
                                <a:lnTo>
                                  <a:pt x="257" y="735"/>
                                </a:lnTo>
                                <a:lnTo>
                                  <a:pt x="256" y="735"/>
                                </a:lnTo>
                                <a:lnTo>
                                  <a:pt x="255" y="733"/>
                                </a:lnTo>
                                <a:lnTo>
                                  <a:pt x="254" y="732"/>
                                </a:lnTo>
                                <a:lnTo>
                                  <a:pt x="246" y="712"/>
                                </a:lnTo>
                                <a:lnTo>
                                  <a:pt x="235" y="710"/>
                                </a:lnTo>
                                <a:lnTo>
                                  <a:pt x="226" y="708"/>
                                </a:lnTo>
                                <a:lnTo>
                                  <a:pt x="224" y="707"/>
                                </a:lnTo>
                                <a:lnTo>
                                  <a:pt x="223" y="708"/>
                                </a:lnTo>
                                <a:lnTo>
                                  <a:pt x="208" y="713"/>
                                </a:lnTo>
                                <a:lnTo>
                                  <a:pt x="208" y="713"/>
                                </a:lnTo>
                                <a:lnTo>
                                  <a:pt x="208" y="711"/>
                                </a:lnTo>
                                <a:lnTo>
                                  <a:pt x="210" y="703"/>
                                </a:lnTo>
                                <a:lnTo>
                                  <a:pt x="209" y="700"/>
                                </a:lnTo>
                                <a:lnTo>
                                  <a:pt x="208" y="686"/>
                                </a:lnTo>
                                <a:lnTo>
                                  <a:pt x="211" y="672"/>
                                </a:lnTo>
                                <a:lnTo>
                                  <a:pt x="213" y="669"/>
                                </a:lnTo>
                                <a:lnTo>
                                  <a:pt x="226" y="677"/>
                                </a:lnTo>
                                <a:lnTo>
                                  <a:pt x="229" y="672"/>
                                </a:lnTo>
                                <a:lnTo>
                                  <a:pt x="228" y="661"/>
                                </a:lnTo>
                                <a:lnTo>
                                  <a:pt x="238" y="652"/>
                                </a:lnTo>
                                <a:lnTo>
                                  <a:pt x="254" y="652"/>
                                </a:lnTo>
                                <a:lnTo>
                                  <a:pt x="262" y="643"/>
                                </a:lnTo>
                                <a:lnTo>
                                  <a:pt x="262" y="634"/>
                                </a:lnTo>
                                <a:lnTo>
                                  <a:pt x="256" y="618"/>
                                </a:lnTo>
                                <a:lnTo>
                                  <a:pt x="249" y="609"/>
                                </a:lnTo>
                                <a:lnTo>
                                  <a:pt x="253" y="609"/>
                                </a:lnTo>
                                <a:lnTo>
                                  <a:pt x="263" y="602"/>
                                </a:lnTo>
                                <a:lnTo>
                                  <a:pt x="266" y="603"/>
                                </a:lnTo>
                                <a:lnTo>
                                  <a:pt x="264" y="598"/>
                                </a:lnTo>
                                <a:lnTo>
                                  <a:pt x="264" y="597"/>
                                </a:lnTo>
                                <a:lnTo>
                                  <a:pt x="261" y="592"/>
                                </a:lnTo>
                                <a:lnTo>
                                  <a:pt x="256" y="587"/>
                                </a:lnTo>
                                <a:lnTo>
                                  <a:pt x="248" y="583"/>
                                </a:lnTo>
                                <a:lnTo>
                                  <a:pt x="247" y="582"/>
                                </a:lnTo>
                                <a:lnTo>
                                  <a:pt x="244" y="581"/>
                                </a:lnTo>
                                <a:lnTo>
                                  <a:pt x="238" y="582"/>
                                </a:lnTo>
                                <a:lnTo>
                                  <a:pt x="237" y="582"/>
                                </a:lnTo>
                                <a:lnTo>
                                  <a:pt x="231" y="582"/>
                                </a:lnTo>
                                <a:lnTo>
                                  <a:pt x="217" y="574"/>
                                </a:lnTo>
                                <a:lnTo>
                                  <a:pt x="216" y="574"/>
                                </a:lnTo>
                                <a:lnTo>
                                  <a:pt x="206" y="574"/>
                                </a:lnTo>
                                <a:lnTo>
                                  <a:pt x="195" y="573"/>
                                </a:lnTo>
                                <a:lnTo>
                                  <a:pt x="188" y="573"/>
                                </a:lnTo>
                                <a:lnTo>
                                  <a:pt x="181" y="570"/>
                                </a:lnTo>
                                <a:lnTo>
                                  <a:pt x="170" y="559"/>
                                </a:lnTo>
                                <a:lnTo>
                                  <a:pt x="173" y="553"/>
                                </a:lnTo>
                                <a:lnTo>
                                  <a:pt x="170" y="546"/>
                                </a:lnTo>
                                <a:lnTo>
                                  <a:pt x="166" y="543"/>
                                </a:lnTo>
                                <a:lnTo>
                                  <a:pt x="156" y="536"/>
                                </a:lnTo>
                                <a:lnTo>
                                  <a:pt x="155" y="536"/>
                                </a:lnTo>
                                <a:lnTo>
                                  <a:pt x="140" y="535"/>
                                </a:lnTo>
                                <a:lnTo>
                                  <a:pt x="140" y="535"/>
                                </a:lnTo>
                                <a:lnTo>
                                  <a:pt x="139" y="535"/>
                                </a:lnTo>
                                <a:lnTo>
                                  <a:pt x="130" y="533"/>
                                </a:lnTo>
                                <a:lnTo>
                                  <a:pt x="126" y="533"/>
                                </a:lnTo>
                                <a:lnTo>
                                  <a:pt x="116" y="533"/>
                                </a:lnTo>
                                <a:lnTo>
                                  <a:pt x="113" y="524"/>
                                </a:lnTo>
                                <a:lnTo>
                                  <a:pt x="111" y="518"/>
                                </a:lnTo>
                                <a:lnTo>
                                  <a:pt x="102" y="513"/>
                                </a:lnTo>
                                <a:lnTo>
                                  <a:pt x="100" y="514"/>
                                </a:lnTo>
                                <a:lnTo>
                                  <a:pt x="99" y="515"/>
                                </a:lnTo>
                                <a:lnTo>
                                  <a:pt x="89" y="521"/>
                                </a:lnTo>
                                <a:lnTo>
                                  <a:pt x="80" y="528"/>
                                </a:lnTo>
                                <a:lnTo>
                                  <a:pt x="70" y="533"/>
                                </a:lnTo>
                                <a:lnTo>
                                  <a:pt x="66" y="535"/>
                                </a:lnTo>
                                <a:lnTo>
                                  <a:pt x="57" y="540"/>
                                </a:lnTo>
                                <a:lnTo>
                                  <a:pt x="53" y="537"/>
                                </a:lnTo>
                                <a:lnTo>
                                  <a:pt x="48" y="536"/>
                                </a:lnTo>
                                <a:lnTo>
                                  <a:pt x="49" y="531"/>
                                </a:lnTo>
                                <a:lnTo>
                                  <a:pt x="54" y="523"/>
                                </a:lnTo>
                                <a:lnTo>
                                  <a:pt x="55" y="521"/>
                                </a:lnTo>
                                <a:lnTo>
                                  <a:pt x="55" y="519"/>
                                </a:lnTo>
                                <a:lnTo>
                                  <a:pt x="56" y="515"/>
                                </a:lnTo>
                                <a:lnTo>
                                  <a:pt x="56" y="515"/>
                                </a:lnTo>
                                <a:lnTo>
                                  <a:pt x="57" y="513"/>
                                </a:lnTo>
                                <a:lnTo>
                                  <a:pt x="60" y="507"/>
                                </a:lnTo>
                                <a:lnTo>
                                  <a:pt x="60" y="501"/>
                                </a:lnTo>
                                <a:lnTo>
                                  <a:pt x="59" y="492"/>
                                </a:lnTo>
                                <a:lnTo>
                                  <a:pt x="57" y="480"/>
                                </a:lnTo>
                                <a:lnTo>
                                  <a:pt x="48" y="458"/>
                                </a:lnTo>
                                <a:lnTo>
                                  <a:pt x="43" y="453"/>
                                </a:lnTo>
                                <a:lnTo>
                                  <a:pt x="41" y="452"/>
                                </a:lnTo>
                                <a:lnTo>
                                  <a:pt x="40" y="451"/>
                                </a:lnTo>
                                <a:lnTo>
                                  <a:pt x="39" y="451"/>
                                </a:lnTo>
                                <a:lnTo>
                                  <a:pt x="35" y="452"/>
                                </a:lnTo>
                                <a:lnTo>
                                  <a:pt x="34" y="452"/>
                                </a:lnTo>
                                <a:lnTo>
                                  <a:pt x="33" y="452"/>
                                </a:lnTo>
                                <a:lnTo>
                                  <a:pt x="32" y="453"/>
                                </a:lnTo>
                                <a:lnTo>
                                  <a:pt x="31" y="455"/>
                                </a:lnTo>
                                <a:lnTo>
                                  <a:pt x="30" y="455"/>
                                </a:lnTo>
                                <a:lnTo>
                                  <a:pt x="29" y="456"/>
                                </a:lnTo>
                                <a:lnTo>
                                  <a:pt x="28" y="457"/>
                                </a:lnTo>
                                <a:lnTo>
                                  <a:pt x="28" y="458"/>
                                </a:lnTo>
                                <a:lnTo>
                                  <a:pt x="26" y="461"/>
                                </a:lnTo>
                                <a:lnTo>
                                  <a:pt x="25" y="461"/>
                                </a:lnTo>
                                <a:lnTo>
                                  <a:pt x="25" y="461"/>
                                </a:lnTo>
                                <a:lnTo>
                                  <a:pt x="24" y="462"/>
                                </a:lnTo>
                                <a:lnTo>
                                  <a:pt x="24" y="462"/>
                                </a:lnTo>
                                <a:lnTo>
                                  <a:pt x="19" y="465"/>
                                </a:lnTo>
                                <a:lnTo>
                                  <a:pt x="17" y="466"/>
                                </a:lnTo>
                                <a:lnTo>
                                  <a:pt x="8" y="466"/>
                                </a:lnTo>
                                <a:lnTo>
                                  <a:pt x="6" y="466"/>
                                </a:lnTo>
                                <a:lnTo>
                                  <a:pt x="4" y="466"/>
                                </a:lnTo>
                                <a:lnTo>
                                  <a:pt x="0" y="466"/>
                                </a:lnTo>
                                <a:lnTo>
                                  <a:pt x="0" y="465"/>
                                </a:lnTo>
                                <a:lnTo>
                                  <a:pt x="0" y="459"/>
                                </a:lnTo>
                                <a:lnTo>
                                  <a:pt x="1" y="425"/>
                                </a:lnTo>
                                <a:lnTo>
                                  <a:pt x="2" y="385"/>
                                </a:lnTo>
                                <a:lnTo>
                                  <a:pt x="2" y="383"/>
                                </a:lnTo>
                                <a:lnTo>
                                  <a:pt x="5" y="383"/>
                                </a:lnTo>
                                <a:lnTo>
                                  <a:pt x="7" y="383"/>
                                </a:lnTo>
                                <a:lnTo>
                                  <a:pt x="25" y="383"/>
                                </a:lnTo>
                                <a:lnTo>
                                  <a:pt x="37" y="382"/>
                                </a:lnTo>
                                <a:lnTo>
                                  <a:pt x="46" y="382"/>
                                </a:lnTo>
                                <a:lnTo>
                                  <a:pt x="64" y="382"/>
                                </a:lnTo>
                                <a:lnTo>
                                  <a:pt x="79" y="381"/>
                                </a:lnTo>
                                <a:lnTo>
                                  <a:pt x="98" y="372"/>
                                </a:lnTo>
                                <a:lnTo>
                                  <a:pt x="93" y="360"/>
                                </a:lnTo>
                                <a:lnTo>
                                  <a:pt x="86" y="353"/>
                                </a:lnTo>
                                <a:lnTo>
                                  <a:pt x="85" y="353"/>
                                </a:lnTo>
                                <a:lnTo>
                                  <a:pt x="83" y="353"/>
                                </a:lnTo>
                                <a:lnTo>
                                  <a:pt x="81" y="353"/>
                                </a:lnTo>
                                <a:lnTo>
                                  <a:pt x="80" y="353"/>
                                </a:lnTo>
                                <a:lnTo>
                                  <a:pt x="78" y="353"/>
                                </a:lnTo>
                                <a:lnTo>
                                  <a:pt x="78" y="353"/>
                                </a:lnTo>
                                <a:lnTo>
                                  <a:pt x="75" y="350"/>
                                </a:lnTo>
                                <a:lnTo>
                                  <a:pt x="69" y="341"/>
                                </a:lnTo>
                                <a:lnTo>
                                  <a:pt x="67" y="339"/>
                                </a:lnTo>
                                <a:lnTo>
                                  <a:pt x="65" y="338"/>
                                </a:lnTo>
                                <a:lnTo>
                                  <a:pt x="65" y="337"/>
                                </a:lnTo>
                                <a:lnTo>
                                  <a:pt x="64" y="337"/>
                                </a:lnTo>
                                <a:lnTo>
                                  <a:pt x="61" y="332"/>
                                </a:lnTo>
                                <a:lnTo>
                                  <a:pt x="59" y="330"/>
                                </a:lnTo>
                                <a:lnTo>
                                  <a:pt x="55" y="328"/>
                                </a:lnTo>
                                <a:lnTo>
                                  <a:pt x="56" y="327"/>
                                </a:lnTo>
                                <a:lnTo>
                                  <a:pt x="71" y="323"/>
                                </a:lnTo>
                                <a:lnTo>
                                  <a:pt x="73" y="321"/>
                                </a:lnTo>
                                <a:lnTo>
                                  <a:pt x="81" y="315"/>
                                </a:lnTo>
                                <a:lnTo>
                                  <a:pt x="84" y="304"/>
                                </a:lnTo>
                                <a:lnTo>
                                  <a:pt x="84" y="290"/>
                                </a:lnTo>
                                <a:lnTo>
                                  <a:pt x="85" y="287"/>
                                </a:lnTo>
                                <a:lnTo>
                                  <a:pt x="87" y="277"/>
                                </a:lnTo>
                                <a:lnTo>
                                  <a:pt x="88" y="275"/>
                                </a:lnTo>
                                <a:lnTo>
                                  <a:pt x="87" y="272"/>
                                </a:lnTo>
                                <a:lnTo>
                                  <a:pt x="84" y="252"/>
                                </a:lnTo>
                                <a:lnTo>
                                  <a:pt x="86" y="252"/>
                                </a:lnTo>
                                <a:lnTo>
                                  <a:pt x="98" y="253"/>
                                </a:lnTo>
                                <a:lnTo>
                                  <a:pt x="100" y="253"/>
                                </a:lnTo>
                                <a:lnTo>
                                  <a:pt x="99" y="250"/>
                                </a:lnTo>
                                <a:lnTo>
                                  <a:pt x="99" y="248"/>
                                </a:lnTo>
                                <a:lnTo>
                                  <a:pt x="97" y="237"/>
                                </a:lnTo>
                                <a:lnTo>
                                  <a:pt x="97" y="236"/>
                                </a:lnTo>
                                <a:lnTo>
                                  <a:pt x="96" y="235"/>
                                </a:lnTo>
                                <a:lnTo>
                                  <a:pt x="98" y="233"/>
                                </a:lnTo>
                                <a:lnTo>
                                  <a:pt x="100" y="230"/>
                                </a:lnTo>
                                <a:lnTo>
                                  <a:pt x="102" y="228"/>
                                </a:lnTo>
                                <a:lnTo>
                                  <a:pt x="102" y="228"/>
                                </a:lnTo>
                                <a:lnTo>
                                  <a:pt x="103" y="228"/>
                                </a:lnTo>
                                <a:lnTo>
                                  <a:pt x="105" y="214"/>
                                </a:lnTo>
                                <a:lnTo>
                                  <a:pt x="109" y="205"/>
                                </a:lnTo>
                                <a:lnTo>
                                  <a:pt x="109" y="204"/>
                                </a:lnTo>
                                <a:lnTo>
                                  <a:pt x="114" y="204"/>
                                </a:lnTo>
                                <a:lnTo>
                                  <a:pt x="118" y="204"/>
                                </a:lnTo>
                                <a:lnTo>
                                  <a:pt x="131" y="215"/>
                                </a:lnTo>
                                <a:lnTo>
                                  <a:pt x="133" y="216"/>
                                </a:lnTo>
                                <a:lnTo>
                                  <a:pt x="139" y="219"/>
                                </a:lnTo>
                                <a:lnTo>
                                  <a:pt x="145" y="222"/>
                                </a:lnTo>
                                <a:lnTo>
                                  <a:pt x="157" y="226"/>
                                </a:lnTo>
                                <a:lnTo>
                                  <a:pt x="170" y="224"/>
                                </a:lnTo>
                                <a:lnTo>
                                  <a:pt x="170" y="221"/>
                                </a:lnTo>
                                <a:lnTo>
                                  <a:pt x="172" y="211"/>
                                </a:lnTo>
                                <a:lnTo>
                                  <a:pt x="172" y="210"/>
                                </a:lnTo>
                                <a:lnTo>
                                  <a:pt x="175" y="205"/>
                                </a:lnTo>
                                <a:lnTo>
                                  <a:pt x="177" y="204"/>
                                </a:lnTo>
                                <a:lnTo>
                                  <a:pt x="177" y="201"/>
                                </a:lnTo>
                                <a:lnTo>
                                  <a:pt x="177" y="197"/>
                                </a:lnTo>
                                <a:lnTo>
                                  <a:pt x="177" y="195"/>
                                </a:lnTo>
                                <a:lnTo>
                                  <a:pt x="177" y="194"/>
                                </a:lnTo>
                                <a:lnTo>
                                  <a:pt x="177" y="184"/>
                                </a:lnTo>
                                <a:lnTo>
                                  <a:pt x="176" y="184"/>
                                </a:lnTo>
                                <a:lnTo>
                                  <a:pt x="173" y="175"/>
                                </a:lnTo>
                                <a:lnTo>
                                  <a:pt x="173" y="175"/>
                                </a:lnTo>
                                <a:lnTo>
                                  <a:pt x="174" y="174"/>
                                </a:lnTo>
                                <a:lnTo>
                                  <a:pt x="176" y="169"/>
                                </a:lnTo>
                                <a:lnTo>
                                  <a:pt x="177" y="167"/>
                                </a:lnTo>
                                <a:lnTo>
                                  <a:pt x="180" y="161"/>
                                </a:lnTo>
                                <a:lnTo>
                                  <a:pt x="181" y="161"/>
                                </a:lnTo>
                                <a:lnTo>
                                  <a:pt x="182" y="157"/>
                                </a:lnTo>
                                <a:lnTo>
                                  <a:pt x="188" y="154"/>
                                </a:lnTo>
                                <a:lnTo>
                                  <a:pt x="190" y="154"/>
                                </a:lnTo>
                                <a:lnTo>
                                  <a:pt x="191" y="152"/>
                                </a:lnTo>
                                <a:lnTo>
                                  <a:pt x="192" y="152"/>
                                </a:lnTo>
                                <a:lnTo>
                                  <a:pt x="193" y="151"/>
                                </a:lnTo>
                                <a:lnTo>
                                  <a:pt x="194" y="146"/>
                                </a:lnTo>
                                <a:lnTo>
                                  <a:pt x="194" y="145"/>
                                </a:lnTo>
                                <a:lnTo>
                                  <a:pt x="195" y="144"/>
                                </a:lnTo>
                                <a:lnTo>
                                  <a:pt x="197" y="141"/>
                                </a:lnTo>
                                <a:lnTo>
                                  <a:pt x="199" y="136"/>
                                </a:lnTo>
                                <a:lnTo>
                                  <a:pt x="191" y="131"/>
                                </a:lnTo>
                                <a:lnTo>
                                  <a:pt x="193" y="130"/>
                                </a:lnTo>
                                <a:lnTo>
                                  <a:pt x="197" y="129"/>
                                </a:lnTo>
                                <a:lnTo>
                                  <a:pt x="198" y="125"/>
                                </a:lnTo>
                                <a:lnTo>
                                  <a:pt x="199" y="124"/>
                                </a:lnTo>
                                <a:lnTo>
                                  <a:pt x="199" y="122"/>
                                </a:lnTo>
                                <a:lnTo>
                                  <a:pt x="201" y="116"/>
                                </a:lnTo>
                                <a:lnTo>
                                  <a:pt x="202" y="117"/>
                                </a:lnTo>
                                <a:lnTo>
                                  <a:pt x="207" y="122"/>
                                </a:lnTo>
                                <a:lnTo>
                                  <a:pt x="211" y="122"/>
                                </a:lnTo>
                                <a:lnTo>
                                  <a:pt x="217" y="114"/>
                                </a:lnTo>
                                <a:lnTo>
                                  <a:pt x="222" y="105"/>
                                </a:lnTo>
                                <a:lnTo>
                                  <a:pt x="223" y="105"/>
                                </a:lnTo>
                                <a:lnTo>
                                  <a:pt x="223" y="105"/>
                                </a:lnTo>
                                <a:lnTo>
                                  <a:pt x="224" y="105"/>
                                </a:lnTo>
                                <a:lnTo>
                                  <a:pt x="229" y="106"/>
                                </a:lnTo>
                                <a:lnTo>
                                  <a:pt x="230" y="114"/>
                                </a:lnTo>
                                <a:lnTo>
                                  <a:pt x="231" y="123"/>
                                </a:lnTo>
                                <a:lnTo>
                                  <a:pt x="238" y="126"/>
                                </a:lnTo>
                                <a:lnTo>
                                  <a:pt x="247" y="125"/>
                                </a:lnTo>
                                <a:lnTo>
                                  <a:pt x="247" y="121"/>
                                </a:lnTo>
                                <a:lnTo>
                                  <a:pt x="248" y="118"/>
                                </a:lnTo>
                                <a:lnTo>
                                  <a:pt x="248" y="118"/>
                                </a:lnTo>
                                <a:lnTo>
                                  <a:pt x="249" y="118"/>
                                </a:lnTo>
                                <a:lnTo>
                                  <a:pt x="267" y="118"/>
                                </a:lnTo>
                                <a:lnTo>
                                  <a:pt x="270" y="119"/>
                                </a:lnTo>
                                <a:lnTo>
                                  <a:pt x="278" y="123"/>
                                </a:lnTo>
                                <a:lnTo>
                                  <a:pt x="283" y="124"/>
                                </a:lnTo>
                                <a:lnTo>
                                  <a:pt x="283" y="129"/>
                                </a:lnTo>
                                <a:lnTo>
                                  <a:pt x="285" y="133"/>
                                </a:lnTo>
                                <a:lnTo>
                                  <a:pt x="292" y="131"/>
                                </a:lnTo>
                                <a:lnTo>
                                  <a:pt x="292" y="131"/>
                                </a:lnTo>
                                <a:lnTo>
                                  <a:pt x="296" y="130"/>
                                </a:lnTo>
                                <a:lnTo>
                                  <a:pt x="298" y="130"/>
                                </a:lnTo>
                                <a:lnTo>
                                  <a:pt x="302" y="125"/>
                                </a:lnTo>
                                <a:lnTo>
                                  <a:pt x="302" y="125"/>
                                </a:lnTo>
                                <a:lnTo>
                                  <a:pt x="305" y="127"/>
                                </a:lnTo>
                                <a:lnTo>
                                  <a:pt x="305" y="128"/>
                                </a:lnTo>
                                <a:lnTo>
                                  <a:pt x="309" y="135"/>
                                </a:lnTo>
                                <a:lnTo>
                                  <a:pt x="310" y="135"/>
                                </a:lnTo>
                                <a:lnTo>
                                  <a:pt x="310" y="136"/>
                                </a:lnTo>
                                <a:lnTo>
                                  <a:pt x="310" y="136"/>
                                </a:lnTo>
                                <a:lnTo>
                                  <a:pt x="314" y="139"/>
                                </a:lnTo>
                                <a:lnTo>
                                  <a:pt x="316" y="141"/>
                                </a:lnTo>
                                <a:lnTo>
                                  <a:pt x="316" y="141"/>
                                </a:lnTo>
                                <a:lnTo>
                                  <a:pt x="318" y="148"/>
                                </a:lnTo>
                                <a:lnTo>
                                  <a:pt x="319" y="155"/>
                                </a:lnTo>
                                <a:lnTo>
                                  <a:pt x="325" y="158"/>
                                </a:lnTo>
                                <a:lnTo>
                                  <a:pt x="330" y="159"/>
                                </a:lnTo>
                                <a:lnTo>
                                  <a:pt x="331" y="159"/>
                                </a:lnTo>
                                <a:lnTo>
                                  <a:pt x="334" y="162"/>
                                </a:lnTo>
                                <a:lnTo>
                                  <a:pt x="328" y="165"/>
                                </a:lnTo>
                                <a:lnTo>
                                  <a:pt x="323" y="168"/>
                                </a:lnTo>
                                <a:lnTo>
                                  <a:pt x="324" y="169"/>
                                </a:lnTo>
                                <a:lnTo>
                                  <a:pt x="324" y="169"/>
                                </a:lnTo>
                                <a:lnTo>
                                  <a:pt x="322" y="171"/>
                                </a:lnTo>
                                <a:lnTo>
                                  <a:pt x="320" y="177"/>
                                </a:lnTo>
                                <a:lnTo>
                                  <a:pt x="320" y="177"/>
                                </a:lnTo>
                                <a:lnTo>
                                  <a:pt x="321" y="180"/>
                                </a:lnTo>
                                <a:lnTo>
                                  <a:pt x="326" y="180"/>
                                </a:lnTo>
                                <a:lnTo>
                                  <a:pt x="329" y="181"/>
                                </a:lnTo>
                                <a:lnTo>
                                  <a:pt x="332" y="181"/>
                                </a:lnTo>
                                <a:lnTo>
                                  <a:pt x="335" y="185"/>
                                </a:lnTo>
                                <a:lnTo>
                                  <a:pt x="339" y="189"/>
                                </a:lnTo>
                                <a:lnTo>
                                  <a:pt x="343" y="192"/>
                                </a:lnTo>
                                <a:lnTo>
                                  <a:pt x="345" y="193"/>
                                </a:lnTo>
                                <a:lnTo>
                                  <a:pt x="346" y="193"/>
                                </a:lnTo>
                                <a:lnTo>
                                  <a:pt x="346" y="193"/>
                                </a:lnTo>
                                <a:lnTo>
                                  <a:pt x="351" y="191"/>
                                </a:lnTo>
                                <a:lnTo>
                                  <a:pt x="356" y="188"/>
                                </a:lnTo>
                                <a:lnTo>
                                  <a:pt x="363" y="188"/>
                                </a:lnTo>
                                <a:lnTo>
                                  <a:pt x="363" y="186"/>
                                </a:lnTo>
                                <a:lnTo>
                                  <a:pt x="365" y="186"/>
                                </a:lnTo>
                                <a:lnTo>
                                  <a:pt x="368" y="186"/>
                                </a:lnTo>
                                <a:lnTo>
                                  <a:pt x="370" y="187"/>
                                </a:lnTo>
                                <a:lnTo>
                                  <a:pt x="373" y="191"/>
                                </a:lnTo>
                                <a:lnTo>
                                  <a:pt x="375" y="194"/>
                                </a:lnTo>
                                <a:lnTo>
                                  <a:pt x="379" y="197"/>
                                </a:lnTo>
                                <a:lnTo>
                                  <a:pt x="387" y="198"/>
                                </a:lnTo>
                                <a:lnTo>
                                  <a:pt x="389" y="198"/>
                                </a:lnTo>
                                <a:lnTo>
                                  <a:pt x="394" y="202"/>
                                </a:lnTo>
                                <a:lnTo>
                                  <a:pt x="393" y="208"/>
                                </a:lnTo>
                                <a:lnTo>
                                  <a:pt x="391" y="213"/>
                                </a:lnTo>
                                <a:lnTo>
                                  <a:pt x="392" y="217"/>
                                </a:lnTo>
                                <a:lnTo>
                                  <a:pt x="393" y="224"/>
                                </a:lnTo>
                                <a:lnTo>
                                  <a:pt x="396" y="230"/>
                                </a:lnTo>
                                <a:lnTo>
                                  <a:pt x="397" y="231"/>
                                </a:lnTo>
                                <a:lnTo>
                                  <a:pt x="399" y="234"/>
                                </a:lnTo>
                                <a:lnTo>
                                  <a:pt x="403" y="236"/>
                                </a:lnTo>
                                <a:lnTo>
                                  <a:pt x="409" y="242"/>
                                </a:lnTo>
                                <a:lnTo>
                                  <a:pt x="414" y="244"/>
                                </a:lnTo>
                                <a:lnTo>
                                  <a:pt x="420" y="243"/>
                                </a:lnTo>
                                <a:lnTo>
                                  <a:pt x="423" y="246"/>
                                </a:lnTo>
                                <a:lnTo>
                                  <a:pt x="424" y="249"/>
                                </a:lnTo>
                                <a:lnTo>
                                  <a:pt x="426" y="255"/>
                                </a:lnTo>
                                <a:lnTo>
                                  <a:pt x="427" y="257"/>
                                </a:lnTo>
                                <a:lnTo>
                                  <a:pt x="426" y="257"/>
                                </a:lnTo>
                                <a:lnTo>
                                  <a:pt x="424" y="258"/>
                                </a:lnTo>
                                <a:lnTo>
                                  <a:pt x="423" y="258"/>
                                </a:lnTo>
                                <a:lnTo>
                                  <a:pt x="420" y="261"/>
                                </a:lnTo>
                                <a:lnTo>
                                  <a:pt x="419" y="265"/>
                                </a:lnTo>
                                <a:lnTo>
                                  <a:pt x="420" y="275"/>
                                </a:lnTo>
                                <a:lnTo>
                                  <a:pt x="419" y="279"/>
                                </a:lnTo>
                                <a:lnTo>
                                  <a:pt x="419" y="284"/>
                                </a:lnTo>
                                <a:lnTo>
                                  <a:pt x="421" y="286"/>
                                </a:lnTo>
                                <a:lnTo>
                                  <a:pt x="425" y="286"/>
                                </a:lnTo>
                                <a:lnTo>
                                  <a:pt x="426" y="286"/>
                                </a:lnTo>
                                <a:lnTo>
                                  <a:pt x="431" y="290"/>
                                </a:lnTo>
                                <a:lnTo>
                                  <a:pt x="434" y="290"/>
                                </a:lnTo>
                                <a:lnTo>
                                  <a:pt x="447" y="286"/>
                                </a:lnTo>
                                <a:lnTo>
                                  <a:pt x="460" y="288"/>
                                </a:lnTo>
                                <a:lnTo>
                                  <a:pt x="461" y="290"/>
                                </a:lnTo>
                                <a:lnTo>
                                  <a:pt x="461" y="291"/>
                                </a:lnTo>
                                <a:lnTo>
                                  <a:pt x="462" y="296"/>
                                </a:lnTo>
                                <a:lnTo>
                                  <a:pt x="464" y="299"/>
                                </a:lnTo>
                                <a:lnTo>
                                  <a:pt x="465" y="300"/>
                                </a:lnTo>
                                <a:lnTo>
                                  <a:pt x="465" y="301"/>
                                </a:lnTo>
                                <a:lnTo>
                                  <a:pt x="470" y="306"/>
                                </a:lnTo>
                                <a:lnTo>
                                  <a:pt x="477" y="308"/>
                                </a:lnTo>
                                <a:lnTo>
                                  <a:pt x="492" y="310"/>
                                </a:lnTo>
                                <a:lnTo>
                                  <a:pt x="495" y="320"/>
                                </a:lnTo>
                                <a:lnTo>
                                  <a:pt x="497" y="339"/>
                                </a:lnTo>
                                <a:lnTo>
                                  <a:pt x="497" y="340"/>
                                </a:lnTo>
                                <a:lnTo>
                                  <a:pt x="497" y="341"/>
                                </a:lnTo>
                                <a:lnTo>
                                  <a:pt x="492" y="344"/>
                                </a:lnTo>
                                <a:lnTo>
                                  <a:pt x="492" y="344"/>
                                </a:lnTo>
                                <a:lnTo>
                                  <a:pt x="492" y="352"/>
                                </a:lnTo>
                                <a:lnTo>
                                  <a:pt x="491" y="358"/>
                                </a:lnTo>
                                <a:lnTo>
                                  <a:pt x="494" y="364"/>
                                </a:lnTo>
                                <a:lnTo>
                                  <a:pt x="494" y="368"/>
                                </a:lnTo>
                                <a:lnTo>
                                  <a:pt x="496" y="368"/>
                                </a:lnTo>
                                <a:lnTo>
                                  <a:pt x="500" y="367"/>
                                </a:lnTo>
                                <a:lnTo>
                                  <a:pt x="505" y="370"/>
                                </a:lnTo>
                                <a:lnTo>
                                  <a:pt x="508" y="366"/>
                                </a:lnTo>
                                <a:lnTo>
                                  <a:pt x="508" y="364"/>
                                </a:lnTo>
                                <a:lnTo>
                                  <a:pt x="506" y="360"/>
                                </a:lnTo>
                                <a:lnTo>
                                  <a:pt x="505" y="360"/>
                                </a:lnTo>
                                <a:lnTo>
                                  <a:pt x="505" y="359"/>
                                </a:lnTo>
                                <a:lnTo>
                                  <a:pt x="503" y="356"/>
                                </a:lnTo>
                                <a:lnTo>
                                  <a:pt x="505" y="357"/>
                                </a:lnTo>
                                <a:lnTo>
                                  <a:pt x="508" y="355"/>
                                </a:lnTo>
                                <a:lnTo>
                                  <a:pt x="512" y="351"/>
                                </a:lnTo>
                                <a:lnTo>
                                  <a:pt x="517" y="359"/>
                                </a:lnTo>
                                <a:lnTo>
                                  <a:pt x="517" y="359"/>
                                </a:lnTo>
                                <a:lnTo>
                                  <a:pt x="517" y="366"/>
                                </a:lnTo>
                                <a:lnTo>
                                  <a:pt x="517" y="367"/>
                                </a:lnTo>
                                <a:lnTo>
                                  <a:pt x="524" y="367"/>
                                </a:lnTo>
                                <a:lnTo>
                                  <a:pt x="525" y="367"/>
                                </a:lnTo>
                                <a:lnTo>
                                  <a:pt x="526" y="365"/>
                                </a:lnTo>
                                <a:lnTo>
                                  <a:pt x="529" y="361"/>
                                </a:lnTo>
                                <a:lnTo>
                                  <a:pt x="542" y="364"/>
                                </a:lnTo>
                                <a:lnTo>
                                  <a:pt x="544" y="364"/>
                                </a:lnTo>
                                <a:lnTo>
                                  <a:pt x="545" y="363"/>
                                </a:lnTo>
                                <a:lnTo>
                                  <a:pt x="547" y="362"/>
                                </a:lnTo>
                                <a:lnTo>
                                  <a:pt x="544" y="359"/>
                                </a:lnTo>
                                <a:lnTo>
                                  <a:pt x="543" y="358"/>
                                </a:lnTo>
                                <a:lnTo>
                                  <a:pt x="540" y="357"/>
                                </a:lnTo>
                                <a:lnTo>
                                  <a:pt x="537" y="355"/>
                                </a:lnTo>
                                <a:lnTo>
                                  <a:pt x="535" y="354"/>
                                </a:lnTo>
                                <a:lnTo>
                                  <a:pt x="532" y="354"/>
                                </a:lnTo>
                                <a:lnTo>
                                  <a:pt x="531" y="353"/>
                                </a:lnTo>
                                <a:lnTo>
                                  <a:pt x="525" y="345"/>
                                </a:lnTo>
                                <a:lnTo>
                                  <a:pt x="528" y="344"/>
                                </a:lnTo>
                                <a:lnTo>
                                  <a:pt x="531" y="338"/>
                                </a:lnTo>
                                <a:lnTo>
                                  <a:pt x="535" y="333"/>
                                </a:lnTo>
                                <a:lnTo>
                                  <a:pt x="536" y="331"/>
                                </a:lnTo>
                                <a:lnTo>
                                  <a:pt x="536" y="330"/>
                                </a:lnTo>
                                <a:lnTo>
                                  <a:pt x="537" y="328"/>
                                </a:lnTo>
                                <a:lnTo>
                                  <a:pt x="538" y="326"/>
                                </a:lnTo>
                                <a:lnTo>
                                  <a:pt x="539" y="321"/>
                                </a:lnTo>
                                <a:lnTo>
                                  <a:pt x="541" y="315"/>
                                </a:lnTo>
                                <a:lnTo>
                                  <a:pt x="542" y="314"/>
                                </a:lnTo>
                                <a:lnTo>
                                  <a:pt x="543" y="312"/>
                                </a:lnTo>
                                <a:lnTo>
                                  <a:pt x="542" y="304"/>
                                </a:lnTo>
                                <a:lnTo>
                                  <a:pt x="542" y="303"/>
                                </a:lnTo>
                                <a:lnTo>
                                  <a:pt x="542" y="300"/>
                                </a:lnTo>
                                <a:lnTo>
                                  <a:pt x="541" y="300"/>
                                </a:lnTo>
                                <a:lnTo>
                                  <a:pt x="536" y="296"/>
                                </a:lnTo>
                                <a:lnTo>
                                  <a:pt x="534" y="295"/>
                                </a:lnTo>
                                <a:lnTo>
                                  <a:pt x="534" y="285"/>
                                </a:lnTo>
                                <a:lnTo>
                                  <a:pt x="535" y="281"/>
                                </a:lnTo>
                                <a:lnTo>
                                  <a:pt x="537" y="277"/>
                                </a:lnTo>
                                <a:lnTo>
                                  <a:pt x="544" y="280"/>
                                </a:lnTo>
                                <a:lnTo>
                                  <a:pt x="539" y="283"/>
                                </a:lnTo>
                                <a:lnTo>
                                  <a:pt x="539" y="288"/>
                                </a:lnTo>
                                <a:lnTo>
                                  <a:pt x="539" y="292"/>
                                </a:lnTo>
                                <a:lnTo>
                                  <a:pt x="539" y="292"/>
                                </a:lnTo>
                                <a:lnTo>
                                  <a:pt x="539" y="293"/>
                                </a:lnTo>
                                <a:lnTo>
                                  <a:pt x="548" y="292"/>
                                </a:lnTo>
                                <a:lnTo>
                                  <a:pt x="553" y="285"/>
                                </a:lnTo>
                                <a:lnTo>
                                  <a:pt x="555" y="281"/>
                                </a:lnTo>
                                <a:lnTo>
                                  <a:pt x="555" y="282"/>
                                </a:lnTo>
                                <a:lnTo>
                                  <a:pt x="558" y="287"/>
                                </a:lnTo>
                                <a:lnTo>
                                  <a:pt x="560" y="292"/>
                                </a:lnTo>
                                <a:lnTo>
                                  <a:pt x="566" y="291"/>
                                </a:lnTo>
                                <a:lnTo>
                                  <a:pt x="568" y="284"/>
                                </a:lnTo>
                                <a:lnTo>
                                  <a:pt x="568" y="283"/>
                                </a:lnTo>
                                <a:lnTo>
                                  <a:pt x="569" y="283"/>
                                </a:lnTo>
                                <a:lnTo>
                                  <a:pt x="569" y="282"/>
                                </a:lnTo>
                                <a:lnTo>
                                  <a:pt x="573" y="280"/>
                                </a:lnTo>
                                <a:lnTo>
                                  <a:pt x="580" y="276"/>
                                </a:lnTo>
                                <a:lnTo>
                                  <a:pt x="589" y="277"/>
                                </a:lnTo>
                                <a:lnTo>
                                  <a:pt x="596" y="276"/>
                                </a:lnTo>
                                <a:lnTo>
                                  <a:pt x="602" y="277"/>
                                </a:lnTo>
                                <a:lnTo>
                                  <a:pt x="603" y="276"/>
                                </a:lnTo>
                                <a:lnTo>
                                  <a:pt x="604" y="276"/>
                                </a:lnTo>
                                <a:lnTo>
                                  <a:pt x="608" y="274"/>
                                </a:lnTo>
                                <a:lnTo>
                                  <a:pt x="607" y="272"/>
                                </a:lnTo>
                                <a:lnTo>
                                  <a:pt x="607" y="270"/>
                                </a:lnTo>
                                <a:lnTo>
                                  <a:pt x="606" y="268"/>
                                </a:lnTo>
                                <a:lnTo>
                                  <a:pt x="606" y="267"/>
                                </a:lnTo>
                                <a:lnTo>
                                  <a:pt x="606" y="267"/>
                                </a:lnTo>
                                <a:lnTo>
                                  <a:pt x="608" y="264"/>
                                </a:lnTo>
                                <a:lnTo>
                                  <a:pt x="612" y="262"/>
                                </a:lnTo>
                                <a:lnTo>
                                  <a:pt x="614" y="260"/>
                                </a:lnTo>
                                <a:lnTo>
                                  <a:pt x="615" y="257"/>
                                </a:lnTo>
                                <a:lnTo>
                                  <a:pt x="616" y="254"/>
                                </a:lnTo>
                                <a:lnTo>
                                  <a:pt x="612" y="246"/>
                                </a:lnTo>
                                <a:lnTo>
                                  <a:pt x="611" y="241"/>
                                </a:lnTo>
                                <a:lnTo>
                                  <a:pt x="611" y="238"/>
                                </a:lnTo>
                                <a:lnTo>
                                  <a:pt x="611" y="236"/>
                                </a:lnTo>
                                <a:lnTo>
                                  <a:pt x="609" y="235"/>
                                </a:lnTo>
                                <a:lnTo>
                                  <a:pt x="603" y="231"/>
                                </a:lnTo>
                                <a:lnTo>
                                  <a:pt x="602" y="231"/>
                                </a:lnTo>
                                <a:lnTo>
                                  <a:pt x="593" y="234"/>
                                </a:lnTo>
                                <a:lnTo>
                                  <a:pt x="592" y="234"/>
                                </a:lnTo>
                                <a:lnTo>
                                  <a:pt x="591" y="234"/>
                                </a:lnTo>
                                <a:lnTo>
                                  <a:pt x="587" y="235"/>
                                </a:lnTo>
                                <a:lnTo>
                                  <a:pt x="584" y="240"/>
                                </a:lnTo>
                                <a:lnTo>
                                  <a:pt x="582" y="244"/>
                                </a:lnTo>
                                <a:lnTo>
                                  <a:pt x="575" y="240"/>
                                </a:lnTo>
                                <a:lnTo>
                                  <a:pt x="570" y="235"/>
                                </a:lnTo>
                                <a:lnTo>
                                  <a:pt x="569" y="235"/>
                                </a:lnTo>
                                <a:lnTo>
                                  <a:pt x="568" y="233"/>
                                </a:lnTo>
                                <a:lnTo>
                                  <a:pt x="565" y="229"/>
                                </a:lnTo>
                                <a:lnTo>
                                  <a:pt x="565" y="228"/>
                                </a:lnTo>
                                <a:lnTo>
                                  <a:pt x="564" y="228"/>
                                </a:lnTo>
                                <a:lnTo>
                                  <a:pt x="563" y="226"/>
                                </a:lnTo>
                                <a:lnTo>
                                  <a:pt x="561" y="224"/>
                                </a:lnTo>
                                <a:lnTo>
                                  <a:pt x="560" y="223"/>
                                </a:lnTo>
                                <a:lnTo>
                                  <a:pt x="552" y="220"/>
                                </a:lnTo>
                                <a:lnTo>
                                  <a:pt x="543" y="220"/>
                                </a:lnTo>
                                <a:lnTo>
                                  <a:pt x="543" y="219"/>
                                </a:lnTo>
                                <a:lnTo>
                                  <a:pt x="543" y="217"/>
                                </a:lnTo>
                                <a:lnTo>
                                  <a:pt x="543" y="217"/>
                                </a:lnTo>
                                <a:lnTo>
                                  <a:pt x="542" y="217"/>
                                </a:lnTo>
                                <a:lnTo>
                                  <a:pt x="542" y="216"/>
                                </a:lnTo>
                                <a:lnTo>
                                  <a:pt x="542" y="216"/>
                                </a:lnTo>
                                <a:lnTo>
                                  <a:pt x="541" y="215"/>
                                </a:lnTo>
                                <a:lnTo>
                                  <a:pt x="535" y="208"/>
                                </a:lnTo>
                                <a:lnTo>
                                  <a:pt x="533" y="196"/>
                                </a:lnTo>
                                <a:lnTo>
                                  <a:pt x="533" y="196"/>
                                </a:lnTo>
                                <a:lnTo>
                                  <a:pt x="533" y="188"/>
                                </a:lnTo>
                                <a:lnTo>
                                  <a:pt x="530" y="186"/>
                                </a:lnTo>
                                <a:lnTo>
                                  <a:pt x="529" y="184"/>
                                </a:lnTo>
                                <a:lnTo>
                                  <a:pt x="525" y="177"/>
                                </a:lnTo>
                                <a:lnTo>
                                  <a:pt x="525" y="176"/>
                                </a:lnTo>
                                <a:lnTo>
                                  <a:pt x="525" y="176"/>
                                </a:lnTo>
                                <a:lnTo>
                                  <a:pt x="524" y="172"/>
                                </a:lnTo>
                                <a:lnTo>
                                  <a:pt x="520" y="170"/>
                                </a:lnTo>
                                <a:lnTo>
                                  <a:pt x="517" y="168"/>
                                </a:lnTo>
                                <a:lnTo>
                                  <a:pt x="512" y="166"/>
                                </a:lnTo>
                                <a:lnTo>
                                  <a:pt x="511" y="165"/>
                                </a:lnTo>
                                <a:lnTo>
                                  <a:pt x="519" y="156"/>
                                </a:lnTo>
                                <a:lnTo>
                                  <a:pt x="517" y="150"/>
                                </a:lnTo>
                                <a:lnTo>
                                  <a:pt x="517" y="149"/>
                                </a:lnTo>
                                <a:lnTo>
                                  <a:pt x="517" y="145"/>
                                </a:lnTo>
                                <a:lnTo>
                                  <a:pt x="517" y="144"/>
                                </a:lnTo>
                                <a:lnTo>
                                  <a:pt x="523" y="145"/>
                                </a:lnTo>
                                <a:lnTo>
                                  <a:pt x="523" y="143"/>
                                </a:lnTo>
                                <a:lnTo>
                                  <a:pt x="523" y="141"/>
                                </a:lnTo>
                                <a:lnTo>
                                  <a:pt x="523" y="141"/>
                                </a:lnTo>
                                <a:lnTo>
                                  <a:pt x="522" y="137"/>
                                </a:lnTo>
                                <a:lnTo>
                                  <a:pt x="521" y="136"/>
                                </a:lnTo>
                                <a:lnTo>
                                  <a:pt x="518" y="127"/>
                                </a:lnTo>
                                <a:lnTo>
                                  <a:pt x="514" y="115"/>
                                </a:lnTo>
                                <a:lnTo>
                                  <a:pt x="514" y="112"/>
                                </a:lnTo>
                                <a:lnTo>
                                  <a:pt x="519" y="102"/>
                                </a:lnTo>
                                <a:lnTo>
                                  <a:pt x="526" y="96"/>
                                </a:lnTo>
                                <a:lnTo>
                                  <a:pt x="531" y="91"/>
                                </a:lnTo>
                                <a:lnTo>
                                  <a:pt x="540" y="90"/>
                                </a:lnTo>
                                <a:lnTo>
                                  <a:pt x="547" y="85"/>
                                </a:lnTo>
                                <a:lnTo>
                                  <a:pt x="550" y="84"/>
                                </a:lnTo>
                                <a:lnTo>
                                  <a:pt x="550" y="83"/>
                                </a:lnTo>
                                <a:lnTo>
                                  <a:pt x="552" y="81"/>
                                </a:lnTo>
                                <a:lnTo>
                                  <a:pt x="552" y="80"/>
                                </a:lnTo>
                                <a:lnTo>
                                  <a:pt x="553" y="77"/>
                                </a:lnTo>
                                <a:lnTo>
                                  <a:pt x="554" y="74"/>
                                </a:lnTo>
                                <a:lnTo>
                                  <a:pt x="558" y="72"/>
                                </a:lnTo>
                                <a:lnTo>
                                  <a:pt x="562" y="70"/>
                                </a:lnTo>
                                <a:lnTo>
                                  <a:pt x="568" y="68"/>
                                </a:lnTo>
                                <a:lnTo>
                                  <a:pt x="569" y="67"/>
                                </a:lnTo>
                                <a:lnTo>
                                  <a:pt x="569" y="67"/>
                                </a:lnTo>
                                <a:lnTo>
                                  <a:pt x="570" y="67"/>
                                </a:lnTo>
                                <a:lnTo>
                                  <a:pt x="579" y="61"/>
                                </a:lnTo>
                                <a:lnTo>
                                  <a:pt x="580" y="60"/>
                                </a:lnTo>
                                <a:lnTo>
                                  <a:pt x="586" y="54"/>
                                </a:lnTo>
                                <a:lnTo>
                                  <a:pt x="589" y="49"/>
                                </a:lnTo>
                                <a:lnTo>
                                  <a:pt x="591" y="46"/>
                                </a:lnTo>
                                <a:lnTo>
                                  <a:pt x="596" y="41"/>
                                </a:lnTo>
                                <a:lnTo>
                                  <a:pt x="598" y="38"/>
                                </a:lnTo>
                                <a:lnTo>
                                  <a:pt x="599" y="39"/>
                                </a:lnTo>
                                <a:lnTo>
                                  <a:pt x="600" y="39"/>
                                </a:lnTo>
                                <a:lnTo>
                                  <a:pt x="605" y="40"/>
                                </a:lnTo>
                                <a:lnTo>
                                  <a:pt x="610" y="41"/>
                                </a:lnTo>
                                <a:lnTo>
                                  <a:pt x="611" y="41"/>
                                </a:lnTo>
                                <a:lnTo>
                                  <a:pt x="612" y="41"/>
                                </a:lnTo>
                                <a:lnTo>
                                  <a:pt x="613" y="41"/>
                                </a:lnTo>
                                <a:lnTo>
                                  <a:pt x="615" y="40"/>
                                </a:lnTo>
                                <a:lnTo>
                                  <a:pt x="616" y="40"/>
                                </a:lnTo>
                                <a:lnTo>
                                  <a:pt x="617" y="39"/>
                                </a:lnTo>
                                <a:lnTo>
                                  <a:pt x="618" y="37"/>
                                </a:lnTo>
                                <a:lnTo>
                                  <a:pt x="622" y="34"/>
                                </a:lnTo>
                                <a:lnTo>
                                  <a:pt x="623" y="33"/>
                                </a:lnTo>
                                <a:lnTo>
                                  <a:pt x="624" y="32"/>
                                </a:lnTo>
                                <a:lnTo>
                                  <a:pt x="625" y="30"/>
                                </a:lnTo>
                                <a:lnTo>
                                  <a:pt x="625" y="30"/>
                                </a:lnTo>
                                <a:lnTo>
                                  <a:pt x="625" y="29"/>
                                </a:lnTo>
                                <a:lnTo>
                                  <a:pt x="625" y="28"/>
                                </a:lnTo>
                                <a:lnTo>
                                  <a:pt x="626" y="28"/>
                                </a:lnTo>
                                <a:lnTo>
                                  <a:pt x="626" y="28"/>
                                </a:lnTo>
                                <a:lnTo>
                                  <a:pt x="626" y="28"/>
                                </a:lnTo>
                                <a:lnTo>
                                  <a:pt x="628" y="28"/>
                                </a:lnTo>
                                <a:lnTo>
                                  <a:pt x="630" y="28"/>
                                </a:lnTo>
                                <a:lnTo>
                                  <a:pt x="631" y="29"/>
                                </a:lnTo>
                                <a:lnTo>
                                  <a:pt x="632" y="30"/>
                                </a:lnTo>
                                <a:lnTo>
                                  <a:pt x="632" y="32"/>
                                </a:lnTo>
                                <a:lnTo>
                                  <a:pt x="632" y="33"/>
                                </a:lnTo>
                                <a:lnTo>
                                  <a:pt x="632" y="33"/>
                                </a:lnTo>
                                <a:lnTo>
                                  <a:pt x="632" y="33"/>
                                </a:lnTo>
                                <a:lnTo>
                                  <a:pt x="635" y="34"/>
                                </a:lnTo>
                                <a:lnTo>
                                  <a:pt x="641" y="35"/>
                                </a:lnTo>
                                <a:lnTo>
                                  <a:pt x="649" y="32"/>
                                </a:lnTo>
                                <a:lnTo>
                                  <a:pt x="654" y="30"/>
                                </a:lnTo>
                                <a:lnTo>
                                  <a:pt x="656" y="28"/>
                                </a:lnTo>
                                <a:lnTo>
                                  <a:pt x="660" y="26"/>
                                </a:lnTo>
                                <a:lnTo>
                                  <a:pt x="662" y="25"/>
                                </a:lnTo>
                                <a:lnTo>
                                  <a:pt x="661" y="21"/>
                                </a:lnTo>
                                <a:lnTo>
                                  <a:pt x="661" y="21"/>
                                </a:lnTo>
                                <a:lnTo>
                                  <a:pt x="661" y="21"/>
                                </a:lnTo>
                                <a:lnTo>
                                  <a:pt x="660" y="19"/>
                                </a:lnTo>
                                <a:lnTo>
                                  <a:pt x="660" y="19"/>
                                </a:lnTo>
                                <a:lnTo>
                                  <a:pt x="660" y="18"/>
                                </a:lnTo>
                                <a:lnTo>
                                  <a:pt x="660" y="17"/>
                                </a:lnTo>
                                <a:lnTo>
                                  <a:pt x="659" y="16"/>
                                </a:lnTo>
                                <a:lnTo>
                                  <a:pt x="659" y="15"/>
                                </a:lnTo>
                                <a:lnTo>
                                  <a:pt x="659" y="13"/>
                                </a:lnTo>
                                <a:lnTo>
                                  <a:pt x="660" y="13"/>
                                </a:lnTo>
                                <a:lnTo>
                                  <a:pt x="661" y="12"/>
                                </a:lnTo>
                                <a:lnTo>
                                  <a:pt x="661" y="10"/>
                                </a:lnTo>
                                <a:lnTo>
                                  <a:pt x="661" y="10"/>
                                </a:lnTo>
                                <a:lnTo>
                                  <a:pt x="662" y="8"/>
                                </a:lnTo>
                                <a:lnTo>
                                  <a:pt x="664" y="8"/>
                                </a:lnTo>
                                <a:lnTo>
                                  <a:pt x="666" y="8"/>
                                </a:lnTo>
                                <a:lnTo>
                                  <a:pt x="668" y="8"/>
                                </a:lnTo>
                                <a:lnTo>
                                  <a:pt x="670" y="7"/>
                                </a:lnTo>
                                <a:lnTo>
                                  <a:pt x="672" y="7"/>
                                </a:lnTo>
                                <a:lnTo>
                                  <a:pt x="674" y="7"/>
                                </a:lnTo>
                                <a:lnTo>
                                  <a:pt x="676" y="8"/>
                                </a:lnTo>
                                <a:lnTo>
                                  <a:pt x="677" y="6"/>
                                </a:lnTo>
                                <a:lnTo>
                                  <a:pt x="680" y="6"/>
                                </a:lnTo>
                                <a:lnTo>
                                  <a:pt x="681" y="7"/>
                                </a:lnTo>
                                <a:lnTo>
                                  <a:pt x="681" y="8"/>
                                </a:lnTo>
                                <a:lnTo>
                                  <a:pt x="683" y="10"/>
                                </a:lnTo>
                                <a:lnTo>
                                  <a:pt x="684" y="12"/>
                                </a:lnTo>
                                <a:lnTo>
                                  <a:pt x="686" y="12"/>
                                </a:lnTo>
                                <a:lnTo>
                                  <a:pt x="688" y="12"/>
                                </a:lnTo>
                                <a:lnTo>
                                  <a:pt x="689" y="14"/>
                                </a:lnTo>
                                <a:lnTo>
                                  <a:pt x="691" y="14"/>
                                </a:lnTo>
                                <a:lnTo>
                                  <a:pt x="692" y="14"/>
                                </a:lnTo>
                                <a:lnTo>
                                  <a:pt x="694" y="13"/>
                                </a:lnTo>
                                <a:lnTo>
                                  <a:pt x="694" y="13"/>
                                </a:lnTo>
                                <a:lnTo>
                                  <a:pt x="694" y="12"/>
                                </a:lnTo>
                                <a:lnTo>
                                  <a:pt x="695" y="12"/>
                                </a:lnTo>
                                <a:lnTo>
                                  <a:pt x="696" y="12"/>
                                </a:lnTo>
                                <a:lnTo>
                                  <a:pt x="698" y="12"/>
                                </a:lnTo>
                                <a:lnTo>
                                  <a:pt x="700" y="13"/>
                                </a:lnTo>
                                <a:lnTo>
                                  <a:pt x="701" y="13"/>
                                </a:lnTo>
                                <a:lnTo>
                                  <a:pt x="703" y="13"/>
                                </a:lnTo>
                                <a:lnTo>
                                  <a:pt x="705" y="12"/>
                                </a:lnTo>
                                <a:lnTo>
                                  <a:pt x="708" y="13"/>
                                </a:lnTo>
                                <a:lnTo>
                                  <a:pt x="709" y="15"/>
                                </a:lnTo>
                                <a:lnTo>
                                  <a:pt x="710" y="17"/>
                                </a:lnTo>
                                <a:lnTo>
                                  <a:pt x="711" y="18"/>
                                </a:lnTo>
                                <a:lnTo>
                                  <a:pt x="713" y="19"/>
                                </a:lnTo>
                                <a:lnTo>
                                  <a:pt x="715" y="20"/>
                                </a:lnTo>
                                <a:lnTo>
                                  <a:pt x="719" y="20"/>
                                </a:lnTo>
                                <a:lnTo>
                                  <a:pt x="720" y="20"/>
                                </a:lnTo>
                                <a:lnTo>
                                  <a:pt x="722" y="20"/>
                                </a:lnTo>
                                <a:lnTo>
                                  <a:pt x="723" y="21"/>
                                </a:lnTo>
                                <a:lnTo>
                                  <a:pt x="726" y="21"/>
                                </a:lnTo>
                                <a:lnTo>
                                  <a:pt x="729" y="20"/>
                                </a:lnTo>
                                <a:lnTo>
                                  <a:pt x="732" y="21"/>
                                </a:lnTo>
                                <a:lnTo>
                                  <a:pt x="734" y="20"/>
                                </a:lnTo>
                                <a:lnTo>
                                  <a:pt x="736" y="20"/>
                                </a:lnTo>
                                <a:lnTo>
                                  <a:pt x="739" y="21"/>
                                </a:lnTo>
                                <a:lnTo>
                                  <a:pt x="740" y="23"/>
                                </a:lnTo>
                                <a:lnTo>
                                  <a:pt x="742" y="25"/>
                                </a:lnTo>
                                <a:lnTo>
                                  <a:pt x="743" y="27"/>
                                </a:lnTo>
                                <a:lnTo>
                                  <a:pt x="744" y="28"/>
                                </a:lnTo>
                                <a:lnTo>
                                  <a:pt x="746" y="28"/>
                                </a:lnTo>
                                <a:lnTo>
                                  <a:pt x="749" y="27"/>
                                </a:lnTo>
                                <a:lnTo>
                                  <a:pt x="752" y="28"/>
                                </a:lnTo>
                                <a:lnTo>
                                  <a:pt x="753" y="27"/>
                                </a:lnTo>
                                <a:lnTo>
                                  <a:pt x="754" y="28"/>
                                </a:lnTo>
                                <a:lnTo>
                                  <a:pt x="755" y="28"/>
                                </a:lnTo>
                                <a:lnTo>
                                  <a:pt x="757" y="28"/>
                                </a:lnTo>
                                <a:lnTo>
                                  <a:pt x="759" y="30"/>
                                </a:lnTo>
                                <a:lnTo>
                                  <a:pt x="760" y="32"/>
                                </a:lnTo>
                                <a:lnTo>
                                  <a:pt x="762" y="33"/>
                                </a:lnTo>
                                <a:lnTo>
                                  <a:pt x="764" y="35"/>
                                </a:lnTo>
                                <a:lnTo>
                                  <a:pt x="765" y="35"/>
                                </a:lnTo>
                                <a:lnTo>
                                  <a:pt x="767" y="35"/>
                                </a:lnTo>
                                <a:lnTo>
                                  <a:pt x="769" y="37"/>
                                </a:lnTo>
                                <a:lnTo>
                                  <a:pt x="771" y="37"/>
                                </a:lnTo>
                                <a:lnTo>
                                  <a:pt x="772" y="37"/>
                                </a:lnTo>
                                <a:lnTo>
                                  <a:pt x="774" y="38"/>
                                </a:lnTo>
                                <a:lnTo>
                                  <a:pt x="776" y="38"/>
                                </a:lnTo>
                                <a:lnTo>
                                  <a:pt x="778" y="39"/>
                                </a:lnTo>
                                <a:lnTo>
                                  <a:pt x="780" y="39"/>
                                </a:lnTo>
                                <a:lnTo>
                                  <a:pt x="782" y="39"/>
                                </a:lnTo>
                                <a:lnTo>
                                  <a:pt x="784" y="39"/>
                                </a:lnTo>
                                <a:lnTo>
                                  <a:pt x="786" y="39"/>
                                </a:lnTo>
                                <a:lnTo>
                                  <a:pt x="788" y="40"/>
                                </a:lnTo>
                                <a:lnTo>
                                  <a:pt x="791" y="41"/>
                                </a:lnTo>
                                <a:lnTo>
                                  <a:pt x="792" y="42"/>
                                </a:lnTo>
                                <a:lnTo>
                                  <a:pt x="793" y="44"/>
                                </a:lnTo>
                                <a:lnTo>
                                  <a:pt x="792" y="47"/>
                                </a:lnTo>
                                <a:lnTo>
                                  <a:pt x="791" y="49"/>
                                </a:lnTo>
                                <a:lnTo>
                                  <a:pt x="790" y="51"/>
                                </a:lnTo>
                                <a:lnTo>
                                  <a:pt x="789" y="52"/>
                                </a:lnTo>
                                <a:lnTo>
                                  <a:pt x="789" y="53"/>
                                </a:lnTo>
                                <a:lnTo>
                                  <a:pt x="788" y="54"/>
                                </a:lnTo>
                                <a:lnTo>
                                  <a:pt x="787" y="55"/>
                                </a:lnTo>
                                <a:lnTo>
                                  <a:pt x="786" y="57"/>
                                </a:lnTo>
                                <a:lnTo>
                                  <a:pt x="786" y="57"/>
                                </a:lnTo>
                                <a:lnTo>
                                  <a:pt x="785" y="58"/>
                                </a:lnTo>
                                <a:lnTo>
                                  <a:pt x="785" y="59"/>
                                </a:lnTo>
                                <a:lnTo>
                                  <a:pt x="785" y="60"/>
                                </a:lnTo>
                                <a:lnTo>
                                  <a:pt x="785" y="63"/>
                                </a:lnTo>
                                <a:lnTo>
                                  <a:pt x="787" y="64"/>
                                </a:lnTo>
                                <a:lnTo>
                                  <a:pt x="787" y="66"/>
                                </a:lnTo>
                                <a:lnTo>
                                  <a:pt x="788" y="67"/>
                                </a:lnTo>
                                <a:lnTo>
                                  <a:pt x="789" y="69"/>
                                </a:lnTo>
                                <a:lnTo>
                                  <a:pt x="789" y="71"/>
                                </a:lnTo>
                                <a:lnTo>
                                  <a:pt x="789" y="73"/>
                                </a:lnTo>
                                <a:lnTo>
                                  <a:pt x="791" y="74"/>
                                </a:lnTo>
                                <a:lnTo>
                                  <a:pt x="792" y="76"/>
                                </a:lnTo>
                                <a:lnTo>
                                  <a:pt x="793" y="78"/>
                                </a:lnTo>
                                <a:lnTo>
                                  <a:pt x="794" y="79"/>
                                </a:lnTo>
                                <a:lnTo>
                                  <a:pt x="796" y="80"/>
                                </a:lnTo>
                                <a:lnTo>
                                  <a:pt x="798" y="82"/>
                                </a:lnTo>
                                <a:lnTo>
                                  <a:pt x="799" y="82"/>
                                </a:lnTo>
                                <a:lnTo>
                                  <a:pt x="801" y="83"/>
                                </a:lnTo>
                                <a:lnTo>
                                  <a:pt x="802" y="84"/>
                                </a:lnTo>
                                <a:lnTo>
                                  <a:pt x="803" y="84"/>
                                </a:lnTo>
                                <a:lnTo>
                                  <a:pt x="805" y="84"/>
                                </a:lnTo>
                                <a:lnTo>
                                  <a:pt x="807" y="84"/>
                                </a:lnTo>
                                <a:lnTo>
                                  <a:pt x="809" y="84"/>
                                </a:lnTo>
                                <a:lnTo>
                                  <a:pt x="812" y="85"/>
                                </a:lnTo>
                                <a:lnTo>
                                  <a:pt x="813" y="86"/>
                                </a:lnTo>
                                <a:lnTo>
                                  <a:pt x="814" y="87"/>
                                </a:lnTo>
                                <a:lnTo>
                                  <a:pt x="816" y="87"/>
                                </a:lnTo>
                                <a:lnTo>
                                  <a:pt x="817" y="89"/>
                                </a:lnTo>
                                <a:lnTo>
                                  <a:pt x="818" y="90"/>
                                </a:lnTo>
                                <a:lnTo>
                                  <a:pt x="818" y="92"/>
                                </a:lnTo>
                                <a:lnTo>
                                  <a:pt x="818" y="94"/>
                                </a:lnTo>
                                <a:lnTo>
                                  <a:pt x="819" y="96"/>
                                </a:lnTo>
                                <a:lnTo>
                                  <a:pt x="820" y="97"/>
                                </a:lnTo>
                                <a:lnTo>
                                  <a:pt x="822" y="98"/>
                                </a:lnTo>
                                <a:lnTo>
                                  <a:pt x="823" y="99"/>
                                </a:lnTo>
                                <a:lnTo>
                                  <a:pt x="824" y="101"/>
                                </a:lnTo>
                                <a:lnTo>
                                  <a:pt x="825" y="103"/>
                                </a:lnTo>
                                <a:lnTo>
                                  <a:pt x="826" y="103"/>
                                </a:lnTo>
                                <a:lnTo>
                                  <a:pt x="829" y="103"/>
                                </a:lnTo>
                                <a:lnTo>
                                  <a:pt x="830" y="103"/>
                                </a:lnTo>
                                <a:lnTo>
                                  <a:pt x="830" y="103"/>
                                </a:lnTo>
                                <a:lnTo>
                                  <a:pt x="831" y="102"/>
                                </a:lnTo>
                                <a:lnTo>
                                  <a:pt x="831" y="101"/>
                                </a:lnTo>
                                <a:lnTo>
                                  <a:pt x="832" y="99"/>
                                </a:lnTo>
                                <a:lnTo>
                                  <a:pt x="832" y="97"/>
                                </a:lnTo>
                                <a:lnTo>
                                  <a:pt x="833" y="96"/>
                                </a:lnTo>
                                <a:lnTo>
                                  <a:pt x="834" y="94"/>
                                </a:lnTo>
                                <a:lnTo>
                                  <a:pt x="834" y="93"/>
                                </a:lnTo>
                                <a:lnTo>
                                  <a:pt x="835" y="93"/>
                                </a:lnTo>
                                <a:lnTo>
                                  <a:pt x="836" y="93"/>
                                </a:lnTo>
                                <a:lnTo>
                                  <a:pt x="838" y="93"/>
                                </a:lnTo>
                                <a:lnTo>
                                  <a:pt x="839" y="93"/>
                                </a:lnTo>
                                <a:lnTo>
                                  <a:pt x="840" y="92"/>
                                </a:lnTo>
                                <a:lnTo>
                                  <a:pt x="841" y="92"/>
                                </a:lnTo>
                                <a:lnTo>
                                  <a:pt x="842" y="92"/>
                                </a:lnTo>
                                <a:lnTo>
                                  <a:pt x="844" y="92"/>
                                </a:lnTo>
                                <a:lnTo>
                                  <a:pt x="846" y="93"/>
                                </a:lnTo>
                                <a:lnTo>
                                  <a:pt x="848" y="94"/>
                                </a:lnTo>
                                <a:lnTo>
                                  <a:pt x="849" y="95"/>
                                </a:lnTo>
                                <a:lnTo>
                                  <a:pt x="850" y="96"/>
                                </a:lnTo>
                                <a:lnTo>
                                  <a:pt x="852" y="96"/>
                                </a:lnTo>
                                <a:lnTo>
                                  <a:pt x="853" y="98"/>
                                </a:lnTo>
                                <a:lnTo>
                                  <a:pt x="855" y="100"/>
                                </a:lnTo>
                                <a:lnTo>
                                  <a:pt x="856" y="100"/>
                                </a:lnTo>
                                <a:lnTo>
                                  <a:pt x="858" y="101"/>
                                </a:lnTo>
                                <a:lnTo>
                                  <a:pt x="860" y="101"/>
                                </a:lnTo>
                                <a:lnTo>
                                  <a:pt x="861" y="100"/>
                                </a:lnTo>
                                <a:lnTo>
                                  <a:pt x="863" y="100"/>
                                </a:lnTo>
                                <a:lnTo>
                                  <a:pt x="864" y="100"/>
                                </a:lnTo>
                                <a:lnTo>
                                  <a:pt x="864" y="101"/>
                                </a:lnTo>
                                <a:lnTo>
                                  <a:pt x="864" y="102"/>
                                </a:lnTo>
                                <a:lnTo>
                                  <a:pt x="866" y="103"/>
                                </a:lnTo>
                                <a:lnTo>
                                  <a:pt x="867" y="104"/>
                                </a:lnTo>
                                <a:lnTo>
                                  <a:pt x="868" y="104"/>
                                </a:lnTo>
                                <a:lnTo>
                                  <a:pt x="870" y="105"/>
                                </a:lnTo>
                                <a:lnTo>
                                  <a:pt x="873" y="105"/>
                                </a:lnTo>
                                <a:lnTo>
                                  <a:pt x="875" y="105"/>
                                </a:lnTo>
                                <a:lnTo>
                                  <a:pt x="878" y="105"/>
                                </a:lnTo>
                                <a:lnTo>
                                  <a:pt x="880" y="107"/>
                                </a:lnTo>
                                <a:lnTo>
                                  <a:pt x="881" y="109"/>
                                </a:lnTo>
                                <a:lnTo>
                                  <a:pt x="882" y="110"/>
                                </a:lnTo>
                                <a:lnTo>
                                  <a:pt x="883" y="112"/>
                                </a:lnTo>
                                <a:lnTo>
                                  <a:pt x="884" y="113"/>
                                </a:lnTo>
                                <a:lnTo>
                                  <a:pt x="884" y="116"/>
                                </a:lnTo>
                                <a:lnTo>
                                  <a:pt x="885" y="117"/>
                                </a:lnTo>
                                <a:lnTo>
                                  <a:pt x="886" y="118"/>
                                </a:lnTo>
                                <a:lnTo>
                                  <a:pt x="888" y="119"/>
                                </a:lnTo>
                                <a:lnTo>
                                  <a:pt x="889" y="120"/>
                                </a:lnTo>
                                <a:lnTo>
                                  <a:pt x="891" y="120"/>
                                </a:lnTo>
                                <a:lnTo>
                                  <a:pt x="893" y="121"/>
                                </a:lnTo>
                                <a:lnTo>
                                  <a:pt x="893" y="123"/>
                                </a:lnTo>
                                <a:lnTo>
                                  <a:pt x="893" y="124"/>
                                </a:lnTo>
                                <a:lnTo>
                                  <a:pt x="894" y="126"/>
                                </a:lnTo>
                                <a:lnTo>
                                  <a:pt x="896" y="126"/>
                                </a:lnTo>
                                <a:lnTo>
                                  <a:pt x="897" y="128"/>
                                </a:lnTo>
                                <a:lnTo>
                                  <a:pt x="899" y="129"/>
                                </a:lnTo>
                                <a:lnTo>
                                  <a:pt x="901" y="131"/>
                                </a:lnTo>
                                <a:lnTo>
                                  <a:pt x="901" y="133"/>
                                </a:lnTo>
                                <a:lnTo>
                                  <a:pt x="902" y="134"/>
                                </a:lnTo>
                                <a:lnTo>
                                  <a:pt x="904" y="135"/>
                                </a:lnTo>
                                <a:lnTo>
                                  <a:pt x="905" y="135"/>
                                </a:lnTo>
                                <a:lnTo>
                                  <a:pt x="906" y="136"/>
                                </a:lnTo>
                                <a:lnTo>
                                  <a:pt x="907" y="137"/>
                                </a:lnTo>
                                <a:lnTo>
                                  <a:pt x="908" y="138"/>
                                </a:lnTo>
                                <a:lnTo>
                                  <a:pt x="909" y="139"/>
                                </a:lnTo>
                                <a:lnTo>
                                  <a:pt x="911" y="141"/>
                                </a:lnTo>
                                <a:lnTo>
                                  <a:pt x="912" y="142"/>
                                </a:lnTo>
                                <a:lnTo>
                                  <a:pt x="913" y="142"/>
                                </a:lnTo>
                                <a:lnTo>
                                  <a:pt x="914" y="142"/>
                                </a:lnTo>
                                <a:lnTo>
                                  <a:pt x="915" y="142"/>
                                </a:lnTo>
                                <a:lnTo>
                                  <a:pt x="917" y="141"/>
                                </a:lnTo>
                                <a:lnTo>
                                  <a:pt x="918" y="143"/>
                                </a:lnTo>
                                <a:lnTo>
                                  <a:pt x="919" y="144"/>
                                </a:lnTo>
                                <a:lnTo>
                                  <a:pt x="920" y="146"/>
                                </a:lnTo>
                                <a:lnTo>
                                  <a:pt x="922" y="148"/>
                                </a:lnTo>
                                <a:lnTo>
                                  <a:pt x="923" y="148"/>
                                </a:lnTo>
                                <a:lnTo>
                                  <a:pt x="924" y="146"/>
                                </a:lnTo>
                                <a:lnTo>
                                  <a:pt x="926" y="146"/>
                                </a:lnTo>
                                <a:lnTo>
                                  <a:pt x="928" y="146"/>
                                </a:lnTo>
                                <a:lnTo>
                                  <a:pt x="929" y="146"/>
                                </a:lnTo>
                                <a:lnTo>
                                  <a:pt x="931" y="148"/>
                                </a:lnTo>
                                <a:lnTo>
                                  <a:pt x="933" y="148"/>
                                </a:lnTo>
                                <a:lnTo>
                                  <a:pt x="934" y="145"/>
                                </a:lnTo>
                                <a:lnTo>
                                  <a:pt x="934" y="143"/>
                                </a:lnTo>
                                <a:lnTo>
                                  <a:pt x="935" y="143"/>
                                </a:lnTo>
                                <a:lnTo>
                                  <a:pt x="935" y="143"/>
                                </a:lnTo>
                                <a:lnTo>
                                  <a:pt x="938" y="144"/>
                                </a:lnTo>
                                <a:lnTo>
                                  <a:pt x="939" y="144"/>
                                </a:lnTo>
                                <a:lnTo>
                                  <a:pt x="941" y="143"/>
                                </a:lnTo>
                                <a:lnTo>
                                  <a:pt x="943" y="143"/>
                                </a:lnTo>
                                <a:lnTo>
                                  <a:pt x="944" y="142"/>
                                </a:lnTo>
                                <a:lnTo>
                                  <a:pt x="946" y="142"/>
                                </a:lnTo>
                                <a:lnTo>
                                  <a:pt x="948" y="142"/>
                                </a:lnTo>
                                <a:lnTo>
                                  <a:pt x="949" y="141"/>
                                </a:lnTo>
                                <a:lnTo>
                                  <a:pt x="952" y="140"/>
                                </a:lnTo>
                                <a:lnTo>
                                  <a:pt x="953" y="139"/>
                                </a:lnTo>
                                <a:lnTo>
                                  <a:pt x="953" y="138"/>
                                </a:lnTo>
                                <a:lnTo>
                                  <a:pt x="954" y="138"/>
                                </a:lnTo>
                                <a:lnTo>
                                  <a:pt x="954" y="138"/>
                                </a:lnTo>
                                <a:lnTo>
                                  <a:pt x="955" y="136"/>
                                </a:lnTo>
                                <a:lnTo>
                                  <a:pt x="956" y="136"/>
                                </a:lnTo>
                                <a:lnTo>
                                  <a:pt x="957" y="135"/>
                                </a:lnTo>
                                <a:lnTo>
                                  <a:pt x="958" y="132"/>
                                </a:lnTo>
                                <a:lnTo>
                                  <a:pt x="960" y="132"/>
                                </a:lnTo>
                                <a:lnTo>
                                  <a:pt x="961" y="132"/>
                                </a:lnTo>
                                <a:lnTo>
                                  <a:pt x="962" y="132"/>
                                </a:lnTo>
                                <a:lnTo>
                                  <a:pt x="963" y="131"/>
                                </a:lnTo>
                                <a:lnTo>
                                  <a:pt x="963" y="130"/>
                                </a:lnTo>
                                <a:lnTo>
                                  <a:pt x="963" y="128"/>
                                </a:lnTo>
                                <a:lnTo>
                                  <a:pt x="964" y="128"/>
                                </a:lnTo>
                                <a:lnTo>
                                  <a:pt x="964" y="128"/>
                                </a:lnTo>
                                <a:lnTo>
                                  <a:pt x="966" y="130"/>
                                </a:lnTo>
                                <a:lnTo>
                                  <a:pt x="967" y="128"/>
                                </a:lnTo>
                                <a:lnTo>
                                  <a:pt x="967" y="128"/>
                                </a:lnTo>
                                <a:lnTo>
                                  <a:pt x="967" y="127"/>
                                </a:lnTo>
                                <a:lnTo>
                                  <a:pt x="967" y="126"/>
                                </a:lnTo>
                                <a:lnTo>
                                  <a:pt x="968" y="125"/>
                                </a:lnTo>
                                <a:lnTo>
                                  <a:pt x="972" y="124"/>
                                </a:lnTo>
                                <a:lnTo>
                                  <a:pt x="974" y="123"/>
                                </a:lnTo>
                                <a:lnTo>
                                  <a:pt x="976" y="123"/>
                                </a:lnTo>
                                <a:lnTo>
                                  <a:pt x="977" y="125"/>
                                </a:lnTo>
                                <a:lnTo>
                                  <a:pt x="978" y="126"/>
                                </a:lnTo>
                                <a:lnTo>
                                  <a:pt x="979" y="127"/>
                                </a:lnTo>
                                <a:lnTo>
                                  <a:pt x="981" y="127"/>
                                </a:lnTo>
                                <a:lnTo>
                                  <a:pt x="982" y="126"/>
                                </a:lnTo>
                                <a:lnTo>
                                  <a:pt x="982" y="126"/>
                                </a:lnTo>
                                <a:lnTo>
                                  <a:pt x="982" y="124"/>
                                </a:lnTo>
                                <a:lnTo>
                                  <a:pt x="981" y="123"/>
                                </a:lnTo>
                                <a:lnTo>
                                  <a:pt x="981" y="123"/>
                                </a:lnTo>
                                <a:lnTo>
                                  <a:pt x="981" y="122"/>
                                </a:lnTo>
                                <a:lnTo>
                                  <a:pt x="982" y="120"/>
                                </a:lnTo>
                                <a:lnTo>
                                  <a:pt x="983" y="119"/>
                                </a:lnTo>
                                <a:lnTo>
                                  <a:pt x="985" y="120"/>
                                </a:lnTo>
                                <a:lnTo>
                                  <a:pt x="987" y="121"/>
                                </a:lnTo>
                                <a:lnTo>
                                  <a:pt x="988" y="121"/>
                                </a:lnTo>
                                <a:lnTo>
                                  <a:pt x="990" y="120"/>
                                </a:lnTo>
                                <a:lnTo>
                                  <a:pt x="991" y="119"/>
                                </a:lnTo>
                                <a:lnTo>
                                  <a:pt x="993" y="118"/>
                                </a:lnTo>
                                <a:lnTo>
                                  <a:pt x="994" y="118"/>
                                </a:lnTo>
                                <a:lnTo>
                                  <a:pt x="996" y="118"/>
                                </a:lnTo>
                                <a:lnTo>
                                  <a:pt x="997" y="118"/>
                                </a:lnTo>
                                <a:lnTo>
                                  <a:pt x="999" y="117"/>
                                </a:lnTo>
                                <a:lnTo>
                                  <a:pt x="1000" y="115"/>
                                </a:lnTo>
                                <a:lnTo>
                                  <a:pt x="1001" y="114"/>
                                </a:lnTo>
                                <a:lnTo>
                                  <a:pt x="1003" y="113"/>
                                </a:lnTo>
                                <a:lnTo>
                                  <a:pt x="1006" y="113"/>
                                </a:lnTo>
                                <a:lnTo>
                                  <a:pt x="1008" y="113"/>
                                </a:lnTo>
                                <a:lnTo>
                                  <a:pt x="1010" y="112"/>
                                </a:lnTo>
                                <a:lnTo>
                                  <a:pt x="1011" y="111"/>
                                </a:lnTo>
                                <a:lnTo>
                                  <a:pt x="1012" y="109"/>
                                </a:lnTo>
                                <a:lnTo>
                                  <a:pt x="1013" y="109"/>
                                </a:lnTo>
                                <a:lnTo>
                                  <a:pt x="1014" y="109"/>
                                </a:lnTo>
                                <a:lnTo>
                                  <a:pt x="1015" y="108"/>
                                </a:lnTo>
                                <a:lnTo>
                                  <a:pt x="1015" y="107"/>
                                </a:lnTo>
                                <a:lnTo>
                                  <a:pt x="1015" y="106"/>
                                </a:lnTo>
                                <a:lnTo>
                                  <a:pt x="1015" y="105"/>
                                </a:lnTo>
                                <a:lnTo>
                                  <a:pt x="1017" y="104"/>
                                </a:lnTo>
                                <a:lnTo>
                                  <a:pt x="1019" y="104"/>
                                </a:lnTo>
                                <a:lnTo>
                                  <a:pt x="1020" y="104"/>
                                </a:lnTo>
                                <a:lnTo>
                                  <a:pt x="1021" y="103"/>
                                </a:lnTo>
                                <a:lnTo>
                                  <a:pt x="1020" y="102"/>
                                </a:lnTo>
                                <a:lnTo>
                                  <a:pt x="1020" y="100"/>
                                </a:lnTo>
                                <a:lnTo>
                                  <a:pt x="1020" y="100"/>
                                </a:lnTo>
                                <a:lnTo>
                                  <a:pt x="1022" y="99"/>
                                </a:lnTo>
                                <a:lnTo>
                                  <a:pt x="1023" y="99"/>
                                </a:lnTo>
                                <a:lnTo>
                                  <a:pt x="1025" y="98"/>
                                </a:lnTo>
                                <a:lnTo>
                                  <a:pt x="1026" y="99"/>
                                </a:lnTo>
                                <a:lnTo>
                                  <a:pt x="1028" y="100"/>
                                </a:lnTo>
                                <a:lnTo>
                                  <a:pt x="1030" y="100"/>
                                </a:lnTo>
                                <a:lnTo>
                                  <a:pt x="1029" y="98"/>
                                </a:lnTo>
                                <a:lnTo>
                                  <a:pt x="1030" y="97"/>
                                </a:lnTo>
                                <a:lnTo>
                                  <a:pt x="1030" y="96"/>
                                </a:lnTo>
                                <a:lnTo>
                                  <a:pt x="1030" y="95"/>
                                </a:lnTo>
                                <a:lnTo>
                                  <a:pt x="1031" y="94"/>
                                </a:lnTo>
                                <a:lnTo>
                                  <a:pt x="1031" y="93"/>
                                </a:lnTo>
                                <a:lnTo>
                                  <a:pt x="1033" y="91"/>
                                </a:lnTo>
                                <a:lnTo>
                                  <a:pt x="1034" y="91"/>
                                </a:lnTo>
                                <a:lnTo>
                                  <a:pt x="1036" y="93"/>
                                </a:lnTo>
                                <a:lnTo>
                                  <a:pt x="1036" y="95"/>
                                </a:lnTo>
                                <a:lnTo>
                                  <a:pt x="1038" y="95"/>
                                </a:lnTo>
                                <a:lnTo>
                                  <a:pt x="1039" y="94"/>
                                </a:lnTo>
                                <a:lnTo>
                                  <a:pt x="1041" y="92"/>
                                </a:lnTo>
                                <a:lnTo>
                                  <a:pt x="1042" y="92"/>
                                </a:lnTo>
                                <a:lnTo>
                                  <a:pt x="1043" y="91"/>
                                </a:lnTo>
                                <a:lnTo>
                                  <a:pt x="1043" y="90"/>
                                </a:lnTo>
                                <a:lnTo>
                                  <a:pt x="1043" y="89"/>
                                </a:lnTo>
                                <a:lnTo>
                                  <a:pt x="1044" y="89"/>
                                </a:lnTo>
                                <a:lnTo>
                                  <a:pt x="1044" y="87"/>
                                </a:lnTo>
                                <a:lnTo>
                                  <a:pt x="1046" y="86"/>
                                </a:lnTo>
                                <a:lnTo>
                                  <a:pt x="1047" y="85"/>
                                </a:lnTo>
                                <a:lnTo>
                                  <a:pt x="1049" y="85"/>
                                </a:lnTo>
                                <a:lnTo>
                                  <a:pt x="1051" y="84"/>
                                </a:lnTo>
                                <a:lnTo>
                                  <a:pt x="1052" y="82"/>
                                </a:lnTo>
                                <a:lnTo>
                                  <a:pt x="1053" y="82"/>
                                </a:lnTo>
                                <a:lnTo>
                                  <a:pt x="1055" y="81"/>
                                </a:lnTo>
                                <a:lnTo>
                                  <a:pt x="1056" y="80"/>
                                </a:lnTo>
                                <a:lnTo>
                                  <a:pt x="1057" y="79"/>
                                </a:lnTo>
                                <a:lnTo>
                                  <a:pt x="1059" y="78"/>
                                </a:lnTo>
                                <a:lnTo>
                                  <a:pt x="1061" y="77"/>
                                </a:lnTo>
                                <a:lnTo>
                                  <a:pt x="1063" y="77"/>
                                </a:lnTo>
                                <a:lnTo>
                                  <a:pt x="1064" y="78"/>
                                </a:lnTo>
                                <a:lnTo>
                                  <a:pt x="1064" y="80"/>
                                </a:lnTo>
                                <a:lnTo>
                                  <a:pt x="1066" y="81"/>
                                </a:lnTo>
                                <a:lnTo>
                                  <a:pt x="1067" y="80"/>
                                </a:lnTo>
                                <a:lnTo>
                                  <a:pt x="1069" y="80"/>
                                </a:lnTo>
                                <a:lnTo>
                                  <a:pt x="1072" y="80"/>
                                </a:lnTo>
                                <a:lnTo>
                                  <a:pt x="1073" y="80"/>
                                </a:lnTo>
                                <a:lnTo>
                                  <a:pt x="1075" y="80"/>
                                </a:lnTo>
                                <a:lnTo>
                                  <a:pt x="1077" y="79"/>
                                </a:lnTo>
                                <a:lnTo>
                                  <a:pt x="1077" y="78"/>
                                </a:lnTo>
                                <a:lnTo>
                                  <a:pt x="1077" y="77"/>
                                </a:lnTo>
                                <a:lnTo>
                                  <a:pt x="1078" y="76"/>
                                </a:lnTo>
                                <a:lnTo>
                                  <a:pt x="1079" y="76"/>
                                </a:lnTo>
                                <a:lnTo>
                                  <a:pt x="1080" y="76"/>
                                </a:lnTo>
                                <a:lnTo>
                                  <a:pt x="1082" y="76"/>
                                </a:lnTo>
                                <a:lnTo>
                                  <a:pt x="1083" y="73"/>
                                </a:lnTo>
                                <a:lnTo>
                                  <a:pt x="1083" y="71"/>
                                </a:lnTo>
                                <a:lnTo>
                                  <a:pt x="1083" y="69"/>
                                </a:lnTo>
                                <a:lnTo>
                                  <a:pt x="1084" y="66"/>
                                </a:lnTo>
                                <a:lnTo>
                                  <a:pt x="1085" y="64"/>
                                </a:lnTo>
                                <a:lnTo>
                                  <a:pt x="1086" y="63"/>
                                </a:lnTo>
                                <a:lnTo>
                                  <a:pt x="1087" y="62"/>
                                </a:lnTo>
                                <a:lnTo>
                                  <a:pt x="1089" y="62"/>
                                </a:lnTo>
                                <a:lnTo>
                                  <a:pt x="1089" y="62"/>
                                </a:lnTo>
                                <a:lnTo>
                                  <a:pt x="1090" y="63"/>
                                </a:lnTo>
                                <a:lnTo>
                                  <a:pt x="1091" y="64"/>
                                </a:lnTo>
                                <a:lnTo>
                                  <a:pt x="1091" y="66"/>
                                </a:lnTo>
                                <a:lnTo>
                                  <a:pt x="1093" y="67"/>
                                </a:lnTo>
                                <a:lnTo>
                                  <a:pt x="1096" y="67"/>
                                </a:lnTo>
                                <a:lnTo>
                                  <a:pt x="1100" y="66"/>
                                </a:lnTo>
                                <a:lnTo>
                                  <a:pt x="1101" y="66"/>
                                </a:lnTo>
                                <a:lnTo>
                                  <a:pt x="1102" y="64"/>
                                </a:lnTo>
                                <a:lnTo>
                                  <a:pt x="1103" y="64"/>
                                </a:lnTo>
                                <a:lnTo>
                                  <a:pt x="1103" y="63"/>
                                </a:lnTo>
                                <a:lnTo>
                                  <a:pt x="1104" y="61"/>
                                </a:lnTo>
                                <a:lnTo>
                                  <a:pt x="1104" y="61"/>
                                </a:lnTo>
                                <a:lnTo>
                                  <a:pt x="1105" y="60"/>
                                </a:lnTo>
                                <a:lnTo>
                                  <a:pt x="1107" y="60"/>
                                </a:lnTo>
                                <a:lnTo>
                                  <a:pt x="1109" y="58"/>
                                </a:lnTo>
                                <a:lnTo>
                                  <a:pt x="1109" y="57"/>
                                </a:lnTo>
                                <a:lnTo>
                                  <a:pt x="1109" y="57"/>
                                </a:lnTo>
                                <a:lnTo>
                                  <a:pt x="1108" y="56"/>
                                </a:lnTo>
                                <a:lnTo>
                                  <a:pt x="1109" y="54"/>
                                </a:lnTo>
                                <a:lnTo>
                                  <a:pt x="1109" y="53"/>
                                </a:lnTo>
                                <a:lnTo>
                                  <a:pt x="1110" y="53"/>
                                </a:lnTo>
                                <a:lnTo>
                                  <a:pt x="1109" y="51"/>
                                </a:lnTo>
                                <a:lnTo>
                                  <a:pt x="1108" y="49"/>
                                </a:lnTo>
                                <a:lnTo>
                                  <a:pt x="1107" y="47"/>
                                </a:lnTo>
                                <a:lnTo>
                                  <a:pt x="1107" y="45"/>
                                </a:lnTo>
                                <a:lnTo>
                                  <a:pt x="1108" y="45"/>
                                </a:lnTo>
                                <a:lnTo>
                                  <a:pt x="1109" y="44"/>
                                </a:lnTo>
                                <a:lnTo>
                                  <a:pt x="1109" y="44"/>
                                </a:lnTo>
                                <a:lnTo>
                                  <a:pt x="1109" y="43"/>
                                </a:lnTo>
                                <a:lnTo>
                                  <a:pt x="1110" y="43"/>
                                </a:lnTo>
                                <a:lnTo>
                                  <a:pt x="1110" y="42"/>
                                </a:lnTo>
                                <a:lnTo>
                                  <a:pt x="1111" y="41"/>
                                </a:lnTo>
                                <a:lnTo>
                                  <a:pt x="1113" y="40"/>
                                </a:lnTo>
                                <a:lnTo>
                                  <a:pt x="1115" y="40"/>
                                </a:lnTo>
                                <a:lnTo>
                                  <a:pt x="1116" y="38"/>
                                </a:lnTo>
                                <a:lnTo>
                                  <a:pt x="1116" y="38"/>
                                </a:lnTo>
                                <a:lnTo>
                                  <a:pt x="1117" y="36"/>
                                </a:lnTo>
                                <a:lnTo>
                                  <a:pt x="1116" y="34"/>
                                </a:lnTo>
                                <a:lnTo>
                                  <a:pt x="1117" y="33"/>
                                </a:lnTo>
                                <a:lnTo>
                                  <a:pt x="1118" y="33"/>
                                </a:lnTo>
                                <a:lnTo>
                                  <a:pt x="1118" y="32"/>
                                </a:lnTo>
                                <a:lnTo>
                                  <a:pt x="1118" y="30"/>
                                </a:lnTo>
                                <a:lnTo>
                                  <a:pt x="1117" y="28"/>
                                </a:lnTo>
                                <a:lnTo>
                                  <a:pt x="1118" y="26"/>
                                </a:lnTo>
                                <a:lnTo>
                                  <a:pt x="1118" y="26"/>
                                </a:lnTo>
                                <a:lnTo>
                                  <a:pt x="1119" y="26"/>
                                </a:lnTo>
                                <a:lnTo>
                                  <a:pt x="1121" y="26"/>
                                </a:lnTo>
                                <a:lnTo>
                                  <a:pt x="1120" y="25"/>
                                </a:lnTo>
                                <a:lnTo>
                                  <a:pt x="1120" y="24"/>
                                </a:lnTo>
                                <a:lnTo>
                                  <a:pt x="1119" y="23"/>
                                </a:lnTo>
                                <a:lnTo>
                                  <a:pt x="1120" y="21"/>
                                </a:lnTo>
                                <a:lnTo>
                                  <a:pt x="1120" y="20"/>
                                </a:lnTo>
                                <a:lnTo>
                                  <a:pt x="1121" y="20"/>
                                </a:lnTo>
                                <a:lnTo>
                                  <a:pt x="1121" y="19"/>
                                </a:lnTo>
                                <a:lnTo>
                                  <a:pt x="1122" y="18"/>
                                </a:lnTo>
                                <a:lnTo>
                                  <a:pt x="1121" y="15"/>
                                </a:lnTo>
                                <a:lnTo>
                                  <a:pt x="1122" y="13"/>
                                </a:lnTo>
                                <a:lnTo>
                                  <a:pt x="1123" y="12"/>
                                </a:lnTo>
                                <a:lnTo>
                                  <a:pt x="1122" y="10"/>
                                </a:lnTo>
                                <a:lnTo>
                                  <a:pt x="1122" y="8"/>
                                </a:lnTo>
                                <a:lnTo>
                                  <a:pt x="1122" y="7"/>
                                </a:lnTo>
                                <a:lnTo>
                                  <a:pt x="1122" y="6"/>
                                </a:lnTo>
                                <a:lnTo>
                                  <a:pt x="1124" y="6"/>
                                </a:lnTo>
                                <a:lnTo>
                                  <a:pt x="1126" y="6"/>
                                </a:lnTo>
                                <a:lnTo>
                                  <a:pt x="1127" y="7"/>
                                </a:lnTo>
                                <a:lnTo>
                                  <a:pt x="1129" y="7"/>
                                </a:lnTo>
                                <a:lnTo>
                                  <a:pt x="1132" y="6"/>
                                </a:lnTo>
                                <a:lnTo>
                                  <a:pt x="1134" y="6"/>
                                </a:lnTo>
                                <a:lnTo>
                                  <a:pt x="1137" y="6"/>
                                </a:lnTo>
                                <a:lnTo>
                                  <a:pt x="1138" y="5"/>
                                </a:lnTo>
                                <a:lnTo>
                                  <a:pt x="1141" y="4"/>
                                </a:lnTo>
                                <a:lnTo>
                                  <a:pt x="1143" y="4"/>
                                </a:lnTo>
                                <a:lnTo>
                                  <a:pt x="1143" y="3"/>
                                </a:lnTo>
                                <a:lnTo>
                                  <a:pt x="1145" y="4"/>
                                </a:lnTo>
                                <a:lnTo>
                                  <a:pt x="1146" y="4"/>
                                </a:lnTo>
                                <a:lnTo>
                                  <a:pt x="1147" y="4"/>
                                </a:lnTo>
                                <a:lnTo>
                                  <a:pt x="1148" y="3"/>
                                </a:lnTo>
                                <a:lnTo>
                                  <a:pt x="1150" y="4"/>
                                </a:lnTo>
                                <a:lnTo>
                                  <a:pt x="1152" y="4"/>
                                </a:lnTo>
                                <a:lnTo>
                                  <a:pt x="1154" y="4"/>
                                </a:lnTo>
                                <a:lnTo>
                                  <a:pt x="1155" y="4"/>
                                </a:lnTo>
                                <a:lnTo>
                                  <a:pt x="1157" y="3"/>
                                </a:lnTo>
                                <a:lnTo>
                                  <a:pt x="1160" y="3"/>
                                </a:lnTo>
                                <a:lnTo>
                                  <a:pt x="1162" y="1"/>
                                </a:lnTo>
                                <a:lnTo>
                                  <a:pt x="1163" y="2"/>
                                </a:lnTo>
                                <a:lnTo>
                                  <a:pt x="1165" y="3"/>
                                </a:lnTo>
                                <a:lnTo>
                                  <a:pt x="1167" y="3"/>
                                </a:lnTo>
                                <a:lnTo>
                                  <a:pt x="1168" y="4"/>
                                </a:lnTo>
                                <a:lnTo>
                                  <a:pt x="1170" y="4"/>
                                </a:lnTo>
                                <a:lnTo>
                                  <a:pt x="1171" y="4"/>
                                </a:lnTo>
                                <a:lnTo>
                                  <a:pt x="1172" y="4"/>
                                </a:lnTo>
                                <a:lnTo>
                                  <a:pt x="1173" y="3"/>
                                </a:lnTo>
                                <a:lnTo>
                                  <a:pt x="1175" y="2"/>
                                </a:lnTo>
                                <a:lnTo>
                                  <a:pt x="1177" y="2"/>
                                </a:lnTo>
                                <a:lnTo>
                                  <a:pt x="1179" y="2"/>
                                </a:lnTo>
                                <a:lnTo>
                                  <a:pt x="1180" y="2"/>
                                </a:lnTo>
                                <a:lnTo>
                                  <a:pt x="1181" y="1"/>
                                </a:lnTo>
                                <a:lnTo>
                                  <a:pt x="1183" y="0"/>
                                </a:lnTo>
                                <a:lnTo>
                                  <a:pt x="1185" y="1"/>
                                </a:lnTo>
                                <a:lnTo>
                                  <a:pt x="1187" y="1"/>
                                </a:lnTo>
                                <a:lnTo>
                                  <a:pt x="1190" y="1"/>
                                </a:lnTo>
                                <a:lnTo>
                                  <a:pt x="1190" y="1"/>
                                </a:lnTo>
                                <a:lnTo>
                                  <a:pt x="1192" y="1"/>
                                </a:lnTo>
                                <a:lnTo>
                                  <a:pt x="1193" y="2"/>
                                </a:lnTo>
                                <a:lnTo>
                                  <a:pt x="1195" y="3"/>
                                </a:lnTo>
                                <a:lnTo>
                                  <a:pt x="1197" y="5"/>
                                </a:lnTo>
                                <a:lnTo>
                                  <a:pt x="1198" y="6"/>
                                </a:lnTo>
                                <a:lnTo>
                                  <a:pt x="1200" y="6"/>
                                </a:lnTo>
                                <a:lnTo>
                                  <a:pt x="1201" y="6"/>
                                </a:lnTo>
                                <a:lnTo>
                                  <a:pt x="1203" y="6"/>
                                </a:lnTo>
                                <a:lnTo>
                                  <a:pt x="1205" y="6"/>
                                </a:lnTo>
                                <a:lnTo>
                                  <a:pt x="1207" y="5"/>
                                </a:lnTo>
                                <a:lnTo>
                                  <a:pt x="1209" y="6"/>
                                </a:lnTo>
                                <a:lnTo>
                                  <a:pt x="1211" y="7"/>
                                </a:lnTo>
                                <a:lnTo>
                                  <a:pt x="1213" y="7"/>
                                </a:lnTo>
                                <a:lnTo>
                                  <a:pt x="1214" y="7"/>
                                </a:lnTo>
                                <a:lnTo>
                                  <a:pt x="1215" y="7"/>
                                </a:lnTo>
                                <a:lnTo>
                                  <a:pt x="1217" y="7"/>
                                </a:lnTo>
                                <a:lnTo>
                                  <a:pt x="1217" y="9"/>
                                </a:lnTo>
                                <a:lnTo>
                                  <a:pt x="1218" y="12"/>
                                </a:lnTo>
                                <a:lnTo>
                                  <a:pt x="1219" y="13"/>
                                </a:lnTo>
                                <a:lnTo>
                                  <a:pt x="1219" y="15"/>
                                </a:lnTo>
                                <a:lnTo>
                                  <a:pt x="1219" y="17"/>
                                </a:lnTo>
                                <a:lnTo>
                                  <a:pt x="1219" y="20"/>
                                </a:lnTo>
                                <a:lnTo>
                                  <a:pt x="1219" y="21"/>
                                </a:lnTo>
                                <a:lnTo>
                                  <a:pt x="1219" y="24"/>
                                </a:lnTo>
                                <a:lnTo>
                                  <a:pt x="1219" y="25"/>
                                </a:lnTo>
                                <a:lnTo>
                                  <a:pt x="1221" y="27"/>
                                </a:lnTo>
                                <a:lnTo>
                                  <a:pt x="1221" y="29"/>
                                </a:lnTo>
                                <a:lnTo>
                                  <a:pt x="1221" y="30"/>
                                </a:lnTo>
                                <a:lnTo>
                                  <a:pt x="1219" y="32"/>
                                </a:lnTo>
                                <a:lnTo>
                                  <a:pt x="1219" y="33"/>
                                </a:lnTo>
                                <a:lnTo>
                                  <a:pt x="1218" y="33"/>
                                </a:lnTo>
                                <a:lnTo>
                                  <a:pt x="1218" y="34"/>
                                </a:lnTo>
                                <a:lnTo>
                                  <a:pt x="1217" y="34"/>
                                </a:lnTo>
                                <a:lnTo>
                                  <a:pt x="1217" y="35"/>
                                </a:lnTo>
                                <a:lnTo>
                                  <a:pt x="1217" y="37"/>
                                </a:lnTo>
                                <a:lnTo>
                                  <a:pt x="1217" y="37"/>
                                </a:lnTo>
                                <a:lnTo>
                                  <a:pt x="1217" y="39"/>
                                </a:lnTo>
                                <a:lnTo>
                                  <a:pt x="1217" y="40"/>
                                </a:lnTo>
                                <a:lnTo>
                                  <a:pt x="1216" y="41"/>
                                </a:lnTo>
                                <a:lnTo>
                                  <a:pt x="1216" y="42"/>
                                </a:lnTo>
                                <a:lnTo>
                                  <a:pt x="1215" y="44"/>
                                </a:lnTo>
                                <a:lnTo>
                                  <a:pt x="1214" y="47"/>
                                </a:lnTo>
                                <a:lnTo>
                                  <a:pt x="1214" y="50"/>
                                </a:lnTo>
                                <a:lnTo>
                                  <a:pt x="1215" y="51"/>
                                </a:lnTo>
                                <a:lnTo>
                                  <a:pt x="1215" y="53"/>
                                </a:lnTo>
                                <a:lnTo>
                                  <a:pt x="1214" y="56"/>
                                </a:lnTo>
                                <a:lnTo>
                                  <a:pt x="1215" y="58"/>
                                </a:lnTo>
                                <a:lnTo>
                                  <a:pt x="1214" y="61"/>
                                </a:lnTo>
                                <a:lnTo>
                                  <a:pt x="1215" y="63"/>
                                </a:lnTo>
                                <a:lnTo>
                                  <a:pt x="1215" y="64"/>
                                </a:lnTo>
                                <a:lnTo>
                                  <a:pt x="1217" y="66"/>
                                </a:lnTo>
                                <a:lnTo>
                                  <a:pt x="1217" y="67"/>
                                </a:lnTo>
                                <a:lnTo>
                                  <a:pt x="1217" y="69"/>
                                </a:lnTo>
                                <a:lnTo>
                                  <a:pt x="1218" y="71"/>
                                </a:lnTo>
                                <a:lnTo>
                                  <a:pt x="1218" y="72"/>
                                </a:lnTo>
                                <a:lnTo>
                                  <a:pt x="1219" y="73"/>
                                </a:lnTo>
                                <a:lnTo>
                                  <a:pt x="1217" y="74"/>
                                </a:lnTo>
                                <a:lnTo>
                                  <a:pt x="1216" y="75"/>
                                </a:lnTo>
                                <a:lnTo>
                                  <a:pt x="1215" y="73"/>
                                </a:lnTo>
                                <a:lnTo>
                                  <a:pt x="1214" y="74"/>
                                </a:lnTo>
                                <a:lnTo>
                                  <a:pt x="1213" y="75"/>
                                </a:lnTo>
                                <a:lnTo>
                                  <a:pt x="1212" y="75"/>
                                </a:lnTo>
                                <a:lnTo>
                                  <a:pt x="1211" y="76"/>
                                </a:lnTo>
                                <a:lnTo>
                                  <a:pt x="1210" y="76"/>
                                </a:lnTo>
                                <a:lnTo>
                                  <a:pt x="1210" y="77"/>
                                </a:lnTo>
                                <a:lnTo>
                                  <a:pt x="1209" y="78"/>
                                </a:lnTo>
                                <a:lnTo>
                                  <a:pt x="1209" y="78"/>
                                </a:lnTo>
                                <a:lnTo>
                                  <a:pt x="1208" y="79"/>
                                </a:lnTo>
                                <a:lnTo>
                                  <a:pt x="1207" y="79"/>
                                </a:lnTo>
                                <a:lnTo>
                                  <a:pt x="1205" y="80"/>
                                </a:lnTo>
                                <a:lnTo>
                                  <a:pt x="1203" y="80"/>
                                </a:lnTo>
                                <a:lnTo>
                                  <a:pt x="1201" y="82"/>
                                </a:lnTo>
                                <a:lnTo>
                                  <a:pt x="1200" y="82"/>
                                </a:lnTo>
                                <a:lnTo>
                                  <a:pt x="1198" y="84"/>
                                </a:lnTo>
                                <a:lnTo>
                                  <a:pt x="1196" y="85"/>
                                </a:lnTo>
                                <a:lnTo>
                                  <a:pt x="1194" y="86"/>
                                </a:lnTo>
                                <a:lnTo>
                                  <a:pt x="1193" y="87"/>
                                </a:lnTo>
                                <a:lnTo>
                                  <a:pt x="1190" y="88"/>
                                </a:lnTo>
                                <a:lnTo>
                                  <a:pt x="1188" y="89"/>
                                </a:lnTo>
                                <a:lnTo>
                                  <a:pt x="1187" y="90"/>
                                </a:lnTo>
                                <a:lnTo>
                                  <a:pt x="1185" y="91"/>
                                </a:lnTo>
                                <a:lnTo>
                                  <a:pt x="1183" y="90"/>
                                </a:lnTo>
                                <a:lnTo>
                                  <a:pt x="1181" y="90"/>
                                </a:lnTo>
                                <a:lnTo>
                                  <a:pt x="1180" y="91"/>
                                </a:lnTo>
                                <a:lnTo>
                                  <a:pt x="1179" y="91"/>
                                </a:lnTo>
                                <a:lnTo>
                                  <a:pt x="1176" y="91"/>
                                </a:lnTo>
                                <a:lnTo>
                                  <a:pt x="1175" y="90"/>
                                </a:lnTo>
                                <a:lnTo>
                                  <a:pt x="1173" y="90"/>
                                </a:lnTo>
                                <a:lnTo>
                                  <a:pt x="1172" y="89"/>
                                </a:lnTo>
                                <a:lnTo>
                                  <a:pt x="1171" y="89"/>
                                </a:lnTo>
                                <a:lnTo>
                                  <a:pt x="1170" y="89"/>
                                </a:lnTo>
                                <a:lnTo>
                                  <a:pt x="1169" y="90"/>
                                </a:lnTo>
                                <a:lnTo>
                                  <a:pt x="1169" y="91"/>
                                </a:lnTo>
                                <a:lnTo>
                                  <a:pt x="1170" y="92"/>
                                </a:lnTo>
                                <a:lnTo>
                                  <a:pt x="1170" y="93"/>
                                </a:lnTo>
                                <a:lnTo>
                                  <a:pt x="1170" y="94"/>
                                </a:lnTo>
                                <a:lnTo>
                                  <a:pt x="1170" y="96"/>
                                </a:lnTo>
                                <a:lnTo>
                                  <a:pt x="1170" y="96"/>
                                </a:lnTo>
                                <a:lnTo>
                                  <a:pt x="1171" y="98"/>
                                </a:lnTo>
                                <a:lnTo>
                                  <a:pt x="1171" y="98"/>
                                </a:lnTo>
                                <a:lnTo>
                                  <a:pt x="1172" y="99"/>
                                </a:lnTo>
                                <a:lnTo>
                                  <a:pt x="1172" y="99"/>
                                </a:lnTo>
                                <a:lnTo>
                                  <a:pt x="1173" y="100"/>
                                </a:lnTo>
                                <a:lnTo>
                                  <a:pt x="1174" y="100"/>
                                </a:lnTo>
                                <a:lnTo>
                                  <a:pt x="1176" y="103"/>
                                </a:lnTo>
                                <a:lnTo>
                                  <a:pt x="1178" y="103"/>
                                </a:lnTo>
                                <a:lnTo>
                                  <a:pt x="1180" y="103"/>
                                </a:lnTo>
                                <a:lnTo>
                                  <a:pt x="1182" y="105"/>
                                </a:lnTo>
                                <a:lnTo>
                                  <a:pt x="1184" y="105"/>
                                </a:lnTo>
                                <a:lnTo>
                                  <a:pt x="1186" y="107"/>
                                </a:lnTo>
                                <a:lnTo>
                                  <a:pt x="1188" y="106"/>
                                </a:lnTo>
                                <a:lnTo>
                                  <a:pt x="1189" y="106"/>
                                </a:lnTo>
                                <a:lnTo>
                                  <a:pt x="1190" y="108"/>
                                </a:lnTo>
                                <a:lnTo>
                                  <a:pt x="1192" y="108"/>
                                </a:lnTo>
                                <a:lnTo>
                                  <a:pt x="1193" y="109"/>
                                </a:lnTo>
                                <a:lnTo>
                                  <a:pt x="1194" y="109"/>
                                </a:lnTo>
                                <a:lnTo>
                                  <a:pt x="1196" y="110"/>
                                </a:lnTo>
                                <a:lnTo>
                                  <a:pt x="1198" y="110"/>
                                </a:lnTo>
                                <a:lnTo>
                                  <a:pt x="1200" y="109"/>
                                </a:lnTo>
                                <a:lnTo>
                                  <a:pt x="1201" y="110"/>
                                </a:lnTo>
                                <a:lnTo>
                                  <a:pt x="1202" y="111"/>
                                </a:lnTo>
                                <a:lnTo>
                                  <a:pt x="1202" y="112"/>
                                </a:lnTo>
                                <a:lnTo>
                                  <a:pt x="1203" y="112"/>
                                </a:lnTo>
                                <a:lnTo>
                                  <a:pt x="1204" y="113"/>
                                </a:lnTo>
                                <a:lnTo>
                                  <a:pt x="1206" y="115"/>
                                </a:lnTo>
                                <a:lnTo>
                                  <a:pt x="1206" y="116"/>
                                </a:lnTo>
                                <a:lnTo>
                                  <a:pt x="1206" y="117"/>
                                </a:lnTo>
                                <a:lnTo>
                                  <a:pt x="1206" y="119"/>
                                </a:lnTo>
                                <a:lnTo>
                                  <a:pt x="1205" y="120"/>
                                </a:lnTo>
                                <a:lnTo>
                                  <a:pt x="1204" y="122"/>
                                </a:lnTo>
                                <a:lnTo>
                                  <a:pt x="1204" y="123"/>
                                </a:lnTo>
                                <a:lnTo>
                                  <a:pt x="1205" y="124"/>
                                </a:lnTo>
                                <a:lnTo>
                                  <a:pt x="1206" y="125"/>
                                </a:lnTo>
                                <a:lnTo>
                                  <a:pt x="1206" y="125"/>
                                </a:lnTo>
                                <a:lnTo>
                                  <a:pt x="1206" y="127"/>
                                </a:lnTo>
                                <a:lnTo>
                                  <a:pt x="1206" y="129"/>
                                </a:lnTo>
                                <a:lnTo>
                                  <a:pt x="1206" y="130"/>
                                </a:lnTo>
                                <a:lnTo>
                                  <a:pt x="1205" y="132"/>
                                </a:lnTo>
                                <a:lnTo>
                                  <a:pt x="1204" y="134"/>
                                </a:lnTo>
                                <a:lnTo>
                                  <a:pt x="1204" y="135"/>
                                </a:lnTo>
                                <a:lnTo>
                                  <a:pt x="1203" y="136"/>
                                </a:lnTo>
                                <a:lnTo>
                                  <a:pt x="1203" y="138"/>
                                </a:lnTo>
                                <a:lnTo>
                                  <a:pt x="1205" y="139"/>
                                </a:lnTo>
                                <a:lnTo>
                                  <a:pt x="1206" y="141"/>
                                </a:lnTo>
                                <a:lnTo>
                                  <a:pt x="1206" y="143"/>
                                </a:lnTo>
                                <a:lnTo>
                                  <a:pt x="1207" y="143"/>
                                </a:lnTo>
                                <a:lnTo>
                                  <a:pt x="1207" y="145"/>
                                </a:lnTo>
                                <a:lnTo>
                                  <a:pt x="1207" y="146"/>
                                </a:lnTo>
                                <a:lnTo>
                                  <a:pt x="1207" y="149"/>
                                </a:lnTo>
                                <a:lnTo>
                                  <a:pt x="1207" y="151"/>
                                </a:lnTo>
                                <a:lnTo>
                                  <a:pt x="1207" y="152"/>
                                </a:lnTo>
                                <a:lnTo>
                                  <a:pt x="1207" y="153"/>
                                </a:lnTo>
                                <a:lnTo>
                                  <a:pt x="1208" y="155"/>
                                </a:lnTo>
                                <a:lnTo>
                                  <a:pt x="1209" y="157"/>
                                </a:lnTo>
                                <a:lnTo>
                                  <a:pt x="1210" y="157"/>
                                </a:lnTo>
                                <a:lnTo>
                                  <a:pt x="1211" y="159"/>
                                </a:lnTo>
                                <a:lnTo>
                                  <a:pt x="1211" y="162"/>
                                </a:lnTo>
                                <a:lnTo>
                                  <a:pt x="1212" y="165"/>
                                </a:lnTo>
                                <a:lnTo>
                                  <a:pt x="1213" y="167"/>
                                </a:lnTo>
                                <a:lnTo>
                                  <a:pt x="1215" y="168"/>
                                </a:lnTo>
                                <a:lnTo>
                                  <a:pt x="1215" y="169"/>
                                </a:lnTo>
                                <a:lnTo>
                                  <a:pt x="1216" y="170"/>
                                </a:lnTo>
                                <a:lnTo>
                                  <a:pt x="1217" y="171"/>
                                </a:lnTo>
                                <a:lnTo>
                                  <a:pt x="1219" y="172"/>
                                </a:lnTo>
                                <a:lnTo>
                                  <a:pt x="1221" y="173"/>
                                </a:lnTo>
                                <a:lnTo>
                                  <a:pt x="1221" y="175"/>
                                </a:lnTo>
                                <a:lnTo>
                                  <a:pt x="1223" y="176"/>
                                </a:lnTo>
                                <a:lnTo>
                                  <a:pt x="1224" y="177"/>
                                </a:lnTo>
                                <a:lnTo>
                                  <a:pt x="1226" y="178"/>
                                </a:lnTo>
                                <a:lnTo>
                                  <a:pt x="1227" y="179"/>
                                </a:lnTo>
                                <a:lnTo>
                                  <a:pt x="1229" y="180"/>
                                </a:lnTo>
                                <a:lnTo>
                                  <a:pt x="1230" y="181"/>
                                </a:lnTo>
                                <a:lnTo>
                                  <a:pt x="1233" y="182"/>
                                </a:lnTo>
                                <a:lnTo>
                                  <a:pt x="1234" y="183"/>
                                </a:lnTo>
                                <a:lnTo>
                                  <a:pt x="1236" y="182"/>
                                </a:lnTo>
                                <a:lnTo>
                                  <a:pt x="1237" y="181"/>
                                </a:lnTo>
                                <a:lnTo>
                                  <a:pt x="1237" y="180"/>
                                </a:lnTo>
                                <a:lnTo>
                                  <a:pt x="1238" y="178"/>
                                </a:lnTo>
                                <a:lnTo>
                                  <a:pt x="1240" y="177"/>
                                </a:lnTo>
                                <a:lnTo>
                                  <a:pt x="1241" y="178"/>
                                </a:lnTo>
                                <a:lnTo>
                                  <a:pt x="1243" y="179"/>
                                </a:lnTo>
                                <a:lnTo>
                                  <a:pt x="1244" y="181"/>
                                </a:lnTo>
                                <a:lnTo>
                                  <a:pt x="1245" y="181"/>
                                </a:lnTo>
                                <a:lnTo>
                                  <a:pt x="1247" y="182"/>
                                </a:lnTo>
                                <a:lnTo>
                                  <a:pt x="1246" y="181"/>
                                </a:lnTo>
                                <a:lnTo>
                                  <a:pt x="1246" y="181"/>
                                </a:lnTo>
                                <a:lnTo>
                                  <a:pt x="1246" y="180"/>
                                </a:lnTo>
                                <a:lnTo>
                                  <a:pt x="1246" y="179"/>
                                </a:lnTo>
                                <a:lnTo>
                                  <a:pt x="1245" y="178"/>
                                </a:lnTo>
                                <a:lnTo>
                                  <a:pt x="1245" y="176"/>
                                </a:lnTo>
                                <a:lnTo>
                                  <a:pt x="1245" y="175"/>
                                </a:lnTo>
                                <a:lnTo>
                                  <a:pt x="1245" y="174"/>
                                </a:lnTo>
                                <a:lnTo>
                                  <a:pt x="1246" y="173"/>
                                </a:lnTo>
                                <a:lnTo>
                                  <a:pt x="1248" y="172"/>
                                </a:lnTo>
                                <a:lnTo>
                                  <a:pt x="1248" y="171"/>
                                </a:lnTo>
                                <a:lnTo>
                                  <a:pt x="1248" y="170"/>
                                </a:lnTo>
                                <a:lnTo>
                                  <a:pt x="1249" y="169"/>
                                </a:lnTo>
                                <a:lnTo>
                                  <a:pt x="1250" y="169"/>
                                </a:lnTo>
                                <a:lnTo>
                                  <a:pt x="1251" y="170"/>
                                </a:lnTo>
                                <a:lnTo>
                                  <a:pt x="1252" y="171"/>
                                </a:lnTo>
                                <a:lnTo>
                                  <a:pt x="1253" y="172"/>
                                </a:lnTo>
                                <a:lnTo>
                                  <a:pt x="1255" y="172"/>
                                </a:lnTo>
                                <a:lnTo>
                                  <a:pt x="1255" y="172"/>
                                </a:lnTo>
                                <a:lnTo>
                                  <a:pt x="1256" y="172"/>
                                </a:lnTo>
                                <a:lnTo>
                                  <a:pt x="1256" y="172"/>
                                </a:lnTo>
                                <a:lnTo>
                                  <a:pt x="1257" y="171"/>
                                </a:lnTo>
                                <a:lnTo>
                                  <a:pt x="1258" y="171"/>
                                </a:lnTo>
                                <a:lnTo>
                                  <a:pt x="1260" y="171"/>
                                </a:lnTo>
                                <a:lnTo>
                                  <a:pt x="1261" y="170"/>
                                </a:lnTo>
                                <a:lnTo>
                                  <a:pt x="1263" y="170"/>
                                </a:lnTo>
                                <a:lnTo>
                                  <a:pt x="1265" y="170"/>
                                </a:lnTo>
                                <a:lnTo>
                                  <a:pt x="1266" y="170"/>
                                </a:lnTo>
                                <a:lnTo>
                                  <a:pt x="1266" y="171"/>
                                </a:lnTo>
                                <a:lnTo>
                                  <a:pt x="1266" y="172"/>
                                </a:lnTo>
                                <a:lnTo>
                                  <a:pt x="1268" y="171"/>
                                </a:lnTo>
                                <a:lnTo>
                                  <a:pt x="1270" y="170"/>
                                </a:lnTo>
                                <a:lnTo>
                                  <a:pt x="1272" y="170"/>
                                </a:lnTo>
                                <a:lnTo>
                                  <a:pt x="1275" y="171"/>
                                </a:lnTo>
                                <a:lnTo>
                                  <a:pt x="1277" y="170"/>
                                </a:lnTo>
                                <a:lnTo>
                                  <a:pt x="1278" y="170"/>
                                </a:lnTo>
                                <a:lnTo>
                                  <a:pt x="1279" y="168"/>
                                </a:lnTo>
                                <a:lnTo>
                                  <a:pt x="1281" y="168"/>
                                </a:lnTo>
                                <a:lnTo>
                                  <a:pt x="1282" y="169"/>
                                </a:lnTo>
                                <a:lnTo>
                                  <a:pt x="1283" y="170"/>
                                </a:lnTo>
                                <a:lnTo>
                                  <a:pt x="1284" y="172"/>
                                </a:lnTo>
                                <a:lnTo>
                                  <a:pt x="1283" y="172"/>
                                </a:lnTo>
                                <a:lnTo>
                                  <a:pt x="1282" y="173"/>
                                </a:lnTo>
                                <a:lnTo>
                                  <a:pt x="1282" y="175"/>
                                </a:lnTo>
                                <a:lnTo>
                                  <a:pt x="1283" y="176"/>
                                </a:lnTo>
                                <a:lnTo>
                                  <a:pt x="1284" y="176"/>
                                </a:lnTo>
                                <a:lnTo>
                                  <a:pt x="1285" y="176"/>
                                </a:lnTo>
                                <a:lnTo>
                                  <a:pt x="1287" y="176"/>
                                </a:lnTo>
                                <a:lnTo>
                                  <a:pt x="1289" y="176"/>
                                </a:lnTo>
                                <a:lnTo>
                                  <a:pt x="1290" y="175"/>
                                </a:lnTo>
                                <a:lnTo>
                                  <a:pt x="1291" y="174"/>
                                </a:lnTo>
                                <a:lnTo>
                                  <a:pt x="1293" y="174"/>
                                </a:lnTo>
                                <a:lnTo>
                                  <a:pt x="1293" y="175"/>
                                </a:lnTo>
                                <a:lnTo>
                                  <a:pt x="1293" y="175"/>
                                </a:lnTo>
                                <a:lnTo>
                                  <a:pt x="1293" y="175"/>
                                </a:lnTo>
                                <a:lnTo>
                                  <a:pt x="1293" y="176"/>
                                </a:lnTo>
                                <a:lnTo>
                                  <a:pt x="1294" y="176"/>
                                </a:lnTo>
                                <a:lnTo>
                                  <a:pt x="1294" y="177"/>
                                </a:lnTo>
                                <a:lnTo>
                                  <a:pt x="1294" y="177"/>
                                </a:lnTo>
                                <a:lnTo>
                                  <a:pt x="1294" y="179"/>
                                </a:lnTo>
                                <a:lnTo>
                                  <a:pt x="1295" y="181"/>
                                </a:lnTo>
                                <a:lnTo>
                                  <a:pt x="1295" y="181"/>
                                </a:lnTo>
                                <a:lnTo>
                                  <a:pt x="1295" y="182"/>
                                </a:lnTo>
                                <a:lnTo>
                                  <a:pt x="1294" y="183"/>
                                </a:lnTo>
                                <a:lnTo>
                                  <a:pt x="1294" y="183"/>
                                </a:lnTo>
                                <a:lnTo>
                                  <a:pt x="1294" y="185"/>
                                </a:lnTo>
                                <a:lnTo>
                                  <a:pt x="1294" y="187"/>
                                </a:lnTo>
                                <a:lnTo>
                                  <a:pt x="1295" y="188"/>
                                </a:lnTo>
                                <a:lnTo>
                                  <a:pt x="1297" y="188"/>
                                </a:lnTo>
                                <a:lnTo>
                                  <a:pt x="1298" y="188"/>
                                </a:lnTo>
                                <a:lnTo>
                                  <a:pt x="1299" y="188"/>
                                </a:lnTo>
                                <a:lnTo>
                                  <a:pt x="1300" y="187"/>
                                </a:lnTo>
                                <a:lnTo>
                                  <a:pt x="1302" y="186"/>
                                </a:lnTo>
                                <a:lnTo>
                                  <a:pt x="1302" y="188"/>
                                </a:lnTo>
                                <a:lnTo>
                                  <a:pt x="1303" y="188"/>
                                </a:lnTo>
                                <a:lnTo>
                                  <a:pt x="1303" y="188"/>
                                </a:lnTo>
                                <a:lnTo>
                                  <a:pt x="1304" y="189"/>
                                </a:lnTo>
                                <a:lnTo>
                                  <a:pt x="1304" y="187"/>
                                </a:lnTo>
                                <a:lnTo>
                                  <a:pt x="1304" y="186"/>
                                </a:lnTo>
                                <a:lnTo>
                                  <a:pt x="1304" y="185"/>
                                </a:lnTo>
                                <a:lnTo>
                                  <a:pt x="1305" y="183"/>
                                </a:lnTo>
                                <a:lnTo>
                                  <a:pt x="1304" y="181"/>
                                </a:lnTo>
                                <a:lnTo>
                                  <a:pt x="1304" y="180"/>
                                </a:lnTo>
                                <a:lnTo>
                                  <a:pt x="1305" y="180"/>
                                </a:lnTo>
                                <a:lnTo>
                                  <a:pt x="1306" y="180"/>
                                </a:lnTo>
                                <a:lnTo>
                                  <a:pt x="1307" y="180"/>
                                </a:lnTo>
                                <a:lnTo>
                                  <a:pt x="1308" y="181"/>
                                </a:lnTo>
                                <a:lnTo>
                                  <a:pt x="1309" y="183"/>
                                </a:lnTo>
                                <a:lnTo>
                                  <a:pt x="1309" y="183"/>
                                </a:lnTo>
                                <a:lnTo>
                                  <a:pt x="1310" y="183"/>
                                </a:lnTo>
                                <a:lnTo>
                                  <a:pt x="1310" y="182"/>
                                </a:lnTo>
                                <a:lnTo>
                                  <a:pt x="1311" y="182"/>
                                </a:lnTo>
                                <a:lnTo>
                                  <a:pt x="1311" y="184"/>
                                </a:lnTo>
                                <a:lnTo>
                                  <a:pt x="1313" y="183"/>
                                </a:lnTo>
                                <a:lnTo>
                                  <a:pt x="1314" y="184"/>
                                </a:lnTo>
                                <a:lnTo>
                                  <a:pt x="1315" y="185"/>
                                </a:lnTo>
                                <a:lnTo>
                                  <a:pt x="1316" y="187"/>
                                </a:lnTo>
                                <a:lnTo>
                                  <a:pt x="1316" y="186"/>
                                </a:lnTo>
                                <a:lnTo>
                                  <a:pt x="1317" y="185"/>
                                </a:lnTo>
                                <a:lnTo>
                                  <a:pt x="1319" y="184"/>
                                </a:lnTo>
                                <a:lnTo>
                                  <a:pt x="1320" y="184"/>
                                </a:lnTo>
                                <a:lnTo>
                                  <a:pt x="1321" y="184"/>
                                </a:lnTo>
                                <a:lnTo>
                                  <a:pt x="1322" y="182"/>
                                </a:lnTo>
                                <a:lnTo>
                                  <a:pt x="1323" y="180"/>
                                </a:lnTo>
                                <a:lnTo>
                                  <a:pt x="1323" y="178"/>
                                </a:lnTo>
                                <a:lnTo>
                                  <a:pt x="1324" y="177"/>
                                </a:lnTo>
                                <a:lnTo>
                                  <a:pt x="1324" y="177"/>
                                </a:lnTo>
                                <a:lnTo>
                                  <a:pt x="1325" y="176"/>
                                </a:lnTo>
                                <a:lnTo>
                                  <a:pt x="1326" y="175"/>
                                </a:lnTo>
                                <a:lnTo>
                                  <a:pt x="1327" y="175"/>
                                </a:lnTo>
                                <a:lnTo>
                                  <a:pt x="1329" y="176"/>
                                </a:lnTo>
                                <a:lnTo>
                                  <a:pt x="1330" y="176"/>
                                </a:lnTo>
                                <a:lnTo>
                                  <a:pt x="1331" y="176"/>
                                </a:lnTo>
                                <a:lnTo>
                                  <a:pt x="1332" y="175"/>
                                </a:lnTo>
                                <a:lnTo>
                                  <a:pt x="1332" y="172"/>
                                </a:lnTo>
                                <a:lnTo>
                                  <a:pt x="1334" y="172"/>
                                </a:lnTo>
                                <a:lnTo>
                                  <a:pt x="1335" y="172"/>
                                </a:lnTo>
                                <a:lnTo>
                                  <a:pt x="1336" y="173"/>
                                </a:lnTo>
                                <a:lnTo>
                                  <a:pt x="1337" y="175"/>
                                </a:lnTo>
                                <a:lnTo>
                                  <a:pt x="1337" y="175"/>
                                </a:lnTo>
                                <a:lnTo>
                                  <a:pt x="1338" y="177"/>
                                </a:lnTo>
                                <a:lnTo>
                                  <a:pt x="1338" y="177"/>
                                </a:lnTo>
                                <a:lnTo>
                                  <a:pt x="1340" y="178"/>
                                </a:lnTo>
                                <a:lnTo>
                                  <a:pt x="1341" y="178"/>
                                </a:lnTo>
                                <a:lnTo>
                                  <a:pt x="1342" y="178"/>
                                </a:lnTo>
                                <a:lnTo>
                                  <a:pt x="1343" y="178"/>
                                </a:lnTo>
                                <a:lnTo>
                                  <a:pt x="1345" y="177"/>
                                </a:lnTo>
                                <a:lnTo>
                                  <a:pt x="1345" y="178"/>
                                </a:lnTo>
                                <a:lnTo>
                                  <a:pt x="1346" y="178"/>
                                </a:lnTo>
                                <a:lnTo>
                                  <a:pt x="1345" y="181"/>
                                </a:lnTo>
                                <a:lnTo>
                                  <a:pt x="1344" y="182"/>
                                </a:lnTo>
                                <a:lnTo>
                                  <a:pt x="1344" y="182"/>
                                </a:lnTo>
                                <a:lnTo>
                                  <a:pt x="1344" y="184"/>
                                </a:lnTo>
                                <a:lnTo>
                                  <a:pt x="1345" y="185"/>
                                </a:lnTo>
                                <a:lnTo>
                                  <a:pt x="1347" y="185"/>
                                </a:lnTo>
                                <a:lnTo>
                                  <a:pt x="1349" y="185"/>
                                </a:lnTo>
                                <a:lnTo>
                                  <a:pt x="1351" y="184"/>
                                </a:lnTo>
                                <a:lnTo>
                                  <a:pt x="1351" y="185"/>
                                </a:lnTo>
                                <a:lnTo>
                                  <a:pt x="1352" y="185"/>
                                </a:lnTo>
                                <a:lnTo>
                                  <a:pt x="1352" y="186"/>
                                </a:lnTo>
                                <a:lnTo>
                                  <a:pt x="1352" y="188"/>
                                </a:lnTo>
                                <a:lnTo>
                                  <a:pt x="1352" y="188"/>
                                </a:lnTo>
                                <a:lnTo>
                                  <a:pt x="1351" y="189"/>
                                </a:lnTo>
                                <a:lnTo>
                                  <a:pt x="1350" y="190"/>
                                </a:lnTo>
                                <a:lnTo>
                                  <a:pt x="1352" y="191"/>
                                </a:lnTo>
                                <a:lnTo>
                                  <a:pt x="1352" y="193"/>
                                </a:lnTo>
                                <a:lnTo>
                                  <a:pt x="1353" y="193"/>
                                </a:lnTo>
                                <a:lnTo>
                                  <a:pt x="1352" y="195"/>
                                </a:lnTo>
                                <a:lnTo>
                                  <a:pt x="1352" y="195"/>
                                </a:lnTo>
                                <a:lnTo>
                                  <a:pt x="1350" y="195"/>
                                </a:lnTo>
                                <a:lnTo>
                                  <a:pt x="1350" y="196"/>
                                </a:lnTo>
                                <a:lnTo>
                                  <a:pt x="1350" y="197"/>
                                </a:lnTo>
                                <a:lnTo>
                                  <a:pt x="1349" y="199"/>
                                </a:lnTo>
                                <a:lnTo>
                                  <a:pt x="1349" y="200"/>
                                </a:lnTo>
                                <a:lnTo>
                                  <a:pt x="1348" y="201"/>
                                </a:lnTo>
                                <a:lnTo>
                                  <a:pt x="1348" y="203"/>
                                </a:lnTo>
                                <a:lnTo>
                                  <a:pt x="1347" y="204"/>
                                </a:lnTo>
                                <a:lnTo>
                                  <a:pt x="1347" y="206"/>
                                </a:lnTo>
                                <a:lnTo>
                                  <a:pt x="1348" y="207"/>
                                </a:lnTo>
                                <a:lnTo>
                                  <a:pt x="1350" y="207"/>
                                </a:lnTo>
                                <a:lnTo>
                                  <a:pt x="1351" y="206"/>
                                </a:lnTo>
                                <a:lnTo>
                                  <a:pt x="1352" y="206"/>
                                </a:lnTo>
                                <a:lnTo>
                                  <a:pt x="1352" y="205"/>
                                </a:lnTo>
                                <a:lnTo>
                                  <a:pt x="1353" y="205"/>
                                </a:lnTo>
                                <a:lnTo>
                                  <a:pt x="1353" y="204"/>
                                </a:lnTo>
                                <a:lnTo>
                                  <a:pt x="1354" y="204"/>
                                </a:lnTo>
                                <a:lnTo>
                                  <a:pt x="1355" y="204"/>
                                </a:lnTo>
                                <a:lnTo>
                                  <a:pt x="1356" y="204"/>
                                </a:lnTo>
                                <a:lnTo>
                                  <a:pt x="1357" y="206"/>
                                </a:lnTo>
                                <a:lnTo>
                                  <a:pt x="1357" y="208"/>
                                </a:lnTo>
                                <a:lnTo>
                                  <a:pt x="1356" y="209"/>
                                </a:lnTo>
                                <a:lnTo>
                                  <a:pt x="1356" y="210"/>
                                </a:lnTo>
                                <a:lnTo>
                                  <a:pt x="1356" y="211"/>
                                </a:lnTo>
                                <a:lnTo>
                                  <a:pt x="1356" y="211"/>
                                </a:lnTo>
                                <a:lnTo>
                                  <a:pt x="1355" y="213"/>
                                </a:lnTo>
                                <a:lnTo>
                                  <a:pt x="1353" y="214"/>
                                </a:lnTo>
                                <a:lnTo>
                                  <a:pt x="1353" y="214"/>
                                </a:lnTo>
                                <a:lnTo>
                                  <a:pt x="1353" y="215"/>
                                </a:lnTo>
                                <a:lnTo>
                                  <a:pt x="1353" y="215"/>
                                </a:lnTo>
                                <a:lnTo>
                                  <a:pt x="1353" y="216"/>
                                </a:lnTo>
                                <a:lnTo>
                                  <a:pt x="1354" y="217"/>
                                </a:lnTo>
                                <a:lnTo>
                                  <a:pt x="1354" y="217"/>
                                </a:lnTo>
                                <a:lnTo>
                                  <a:pt x="1354" y="219"/>
                                </a:lnTo>
                                <a:lnTo>
                                  <a:pt x="1354" y="220"/>
                                </a:lnTo>
                                <a:lnTo>
                                  <a:pt x="1354" y="221"/>
                                </a:lnTo>
                                <a:lnTo>
                                  <a:pt x="1353" y="222"/>
                                </a:lnTo>
                                <a:lnTo>
                                  <a:pt x="1352" y="222"/>
                                </a:lnTo>
                                <a:lnTo>
                                  <a:pt x="1352" y="223"/>
                                </a:lnTo>
                                <a:lnTo>
                                  <a:pt x="1351" y="224"/>
                                </a:lnTo>
                                <a:lnTo>
                                  <a:pt x="1350" y="226"/>
                                </a:lnTo>
                                <a:lnTo>
                                  <a:pt x="1348" y="226"/>
                                </a:lnTo>
                                <a:lnTo>
                                  <a:pt x="1346" y="226"/>
                                </a:lnTo>
                                <a:lnTo>
                                  <a:pt x="1345" y="226"/>
                                </a:lnTo>
                                <a:lnTo>
                                  <a:pt x="1344" y="228"/>
                                </a:lnTo>
                                <a:lnTo>
                                  <a:pt x="1343" y="230"/>
                                </a:lnTo>
                                <a:lnTo>
                                  <a:pt x="1342" y="231"/>
                                </a:lnTo>
                                <a:lnTo>
                                  <a:pt x="1340" y="231"/>
                                </a:lnTo>
                                <a:lnTo>
                                  <a:pt x="1339" y="231"/>
                                </a:lnTo>
                                <a:lnTo>
                                  <a:pt x="1337" y="229"/>
                                </a:lnTo>
                                <a:lnTo>
                                  <a:pt x="1336" y="230"/>
                                </a:lnTo>
                                <a:lnTo>
                                  <a:pt x="1335" y="233"/>
                                </a:lnTo>
                                <a:lnTo>
                                  <a:pt x="1335" y="235"/>
                                </a:lnTo>
                                <a:lnTo>
                                  <a:pt x="1336" y="237"/>
                                </a:lnTo>
                                <a:lnTo>
                                  <a:pt x="1334" y="238"/>
                                </a:lnTo>
                                <a:lnTo>
                                  <a:pt x="1334" y="238"/>
                                </a:lnTo>
                                <a:lnTo>
                                  <a:pt x="1333" y="239"/>
                                </a:lnTo>
                                <a:lnTo>
                                  <a:pt x="1333" y="239"/>
                                </a:lnTo>
                                <a:lnTo>
                                  <a:pt x="1333" y="241"/>
                                </a:lnTo>
                                <a:lnTo>
                                  <a:pt x="1334" y="242"/>
                                </a:lnTo>
                                <a:lnTo>
                                  <a:pt x="1335" y="244"/>
                                </a:lnTo>
                                <a:lnTo>
                                  <a:pt x="1336" y="246"/>
                                </a:lnTo>
                                <a:lnTo>
                                  <a:pt x="1336" y="247"/>
                                </a:lnTo>
                                <a:lnTo>
                                  <a:pt x="1338" y="247"/>
                                </a:lnTo>
                                <a:lnTo>
                                  <a:pt x="1341" y="247"/>
                                </a:lnTo>
                                <a:lnTo>
                                  <a:pt x="1343" y="246"/>
                                </a:lnTo>
                                <a:lnTo>
                                  <a:pt x="1344" y="246"/>
                                </a:lnTo>
                                <a:lnTo>
                                  <a:pt x="1345" y="246"/>
                                </a:lnTo>
                                <a:lnTo>
                                  <a:pt x="1347" y="246"/>
                                </a:lnTo>
                                <a:lnTo>
                                  <a:pt x="1348" y="246"/>
                                </a:lnTo>
                                <a:lnTo>
                                  <a:pt x="1351" y="246"/>
                                </a:lnTo>
                                <a:lnTo>
                                  <a:pt x="1352" y="247"/>
                                </a:lnTo>
                                <a:lnTo>
                                  <a:pt x="1354" y="247"/>
                                </a:lnTo>
                                <a:lnTo>
                                  <a:pt x="1354" y="249"/>
                                </a:lnTo>
                                <a:lnTo>
                                  <a:pt x="1353" y="250"/>
                                </a:lnTo>
                                <a:lnTo>
                                  <a:pt x="1353" y="252"/>
                                </a:lnTo>
                                <a:lnTo>
                                  <a:pt x="1353" y="253"/>
                                </a:lnTo>
                                <a:lnTo>
                                  <a:pt x="1354" y="253"/>
                                </a:lnTo>
                                <a:lnTo>
                                  <a:pt x="1357" y="252"/>
                                </a:lnTo>
                                <a:lnTo>
                                  <a:pt x="1357" y="252"/>
                                </a:lnTo>
                                <a:lnTo>
                                  <a:pt x="1358" y="251"/>
                                </a:lnTo>
                                <a:lnTo>
                                  <a:pt x="1361" y="252"/>
                                </a:lnTo>
                                <a:lnTo>
                                  <a:pt x="1363" y="253"/>
                                </a:lnTo>
                                <a:lnTo>
                                  <a:pt x="1365" y="254"/>
                                </a:lnTo>
                                <a:lnTo>
                                  <a:pt x="1366" y="256"/>
                                </a:lnTo>
                                <a:lnTo>
                                  <a:pt x="1368" y="256"/>
                                </a:lnTo>
                                <a:lnTo>
                                  <a:pt x="1370" y="256"/>
                                </a:lnTo>
                                <a:lnTo>
                                  <a:pt x="1372" y="257"/>
                                </a:lnTo>
                                <a:lnTo>
                                  <a:pt x="1373" y="259"/>
                                </a:lnTo>
                                <a:lnTo>
                                  <a:pt x="1373" y="260"/>
                                </a:lnTo>
                                <a:lnTo>
                                  <a:pt x="1372" y="260"/>
                                </a:lnTo>
                                <a:lnTo>
                                  <a:pt x="1372" y="260"/>
                                </a:lnTo>
                                <a:lnTo>
                                  <a:pt x="1371" y="262"/>
                                </a:lnTo>
                                <a:lnTo>
                                  <a:pt x="1372" y="263"/>
                                </a:lnTo>
                                <a:lnTo>
                                  <a:pt x="1373" y="265"/>
                                </a:lnTo>
                                <a:lnTo>
                                  <a:pt x="1374" y="265"/>
                                </a:lnTo>
                                <a:lnTo>
                                  <a:pt x="1374" y="266"/>
                                </a:lnTo>
                                <a:lnTo>
                                  <a:pt x="1374" y="267"/>
                                </a:lnTo>
                                <a:lnTo>
                                  <a:pt x="1373" y="268"/>
                                </a:lnTo>
                                <a:lnTo>
                                  <a:pt x="1372" y="269"/>
                                </a:lnTo>
                                <a:lnTo>
                                  <a:pt x="1370" y="270"/>
                                </a:lnTo>
                                <a:lnTo>
                                  <a:pt x="1367" y="271"/>
                                </a:lnTo>
                                <a:lnTo>
                                  <a:pt x="1366" y="272"/>
                                </a:lnTo>
                                <a:lnTo>
                                  <a:pt x="1365" y="273"/>
                                </a:lnTo>
                                <a:lnTo>
                                  <a:pt x="1363" y="272"/>
                                </a:lnTo>
                                <a:lnTo>
                                  <a:pt x="1361" y="271"/>
                                </a:lnTo>
                                <a:lnTo>
                                  <a:pt x="1361" y="270"/>
                                </a:lnTo>
                                <a:lnTo>
                                  <a:pt x="1359" y="268"/>
                                </a:lnTo>
                                <a:lnTo>
                                  <a:pt x="1354" y="269"/>
                                </a:lnTo>
                                <a:lnTo>
                                  <a:pt x="1353" y="272"/>
                                </a:lnTo>
                                <a:lnTo>
                                  <a:pt x="1352" y="273"/>
                                </a:lnTo>
                                <a:lnTo>
                                  <a:pt x="1349" y="274"/>
                                </a:lnTo>
                                <a:lnTo>
                                  <a:pt x="1346" y="272"/>
                                </a:lnTo>
                                <a:lnTo>
                                  <a:pt x="1344" y="271"/>
                                </a:lnTo>
                                <a:lnTo>
                                  <a:pt x="1343" y="271"/>
                                </a:lnTo>
                                <a:lnTo>
                                  <a:pt x="1341" y="271"/>
                                </a:lnTo>
                                <a:lnTo>
                                  <a:pt x="1340" y="273"/>
                                </a:lnTo>
                                <a:lnTo>
                                  <a:pt x="1339" y="275"/>
                                </a:lnTo>
                                <a:lnTo>
                                  <a:pt x="1336" y="274"/>
                                </a:lnTo>
                                <a:lnTo>
                                  <a:pt x="1335" y="277"/>
                                </a:lnTo>
                                <a:lnTo>
                                  <a:pt x="1332" y="279"/>
                                </a:lnTo>
                                <a:lnTo>
                                  <a:pt x="1332" y="284"/>
                                </a:lnTo>
                                <a:lnTo>
                                  <a:pt x="1331" y="287"/>
                                </a:lnTo>
                                <a:lnTo>
                                  <a:pt x="1331" y="288"/>
                                </a:lnTo>
                                <a:lnTo>
                                  <a:pt x="1329" y="289"/>
                                </a:lnTo>
                                <a:lnTo>
                                  <a:pt x="1327" y="287"/>
                                </a:lnTo>
                                <a:lnTo>
                                  <a:pt x="1325" y="286"/>
                                </a:lnTo>
                                <a:lnTo>
                                  <a:pt x="1325" y="289"/>
                                </a:lnTo>
                                <a:lnTo>
                                  <a:pt x="1325" y="292"/>
                                </a:lnTo>
                                <a:lnTo>
                                  <a:pt x="1325" y="295"/>
                                </a:lnTo>
                                <a:lnTo>
                                  <a:pt x="1327" y="296"/>
                                </a:lnTo>
                                <a:lnTo>
                                  <a:pt x="1330" y="299"/>
                                </a:lnTo>
                                <a:lnTo>
                                  <a:pt x="1329" y="301"/>
                                </a:lnTo>
                                <a:lnTo>
                                  <a:pt x="1327" y="305"/>
                                </a:lnTo>
                                <a:lnTo>
                                  <a:pt x="1325" y="307"/>
                                </a:lnTo>
                                <a:lnTo>
                                  <a:pt x="1324" y="306"/>
                                </a:lnTo>
                                <a:lnTo>
                                  <a:pt x="1323" y="304"/>
                                </a:lnTo>
                                <a:lnTo>
                                  <a:pt x="1320" y="299"/>
                                </a:lnTo>
                                <a:lnTo>
                                  <a:pt x="1319" y="296"/>
                                </a:lnTo>
                                <a:lnTo>
                                  <a:pt x="1318" y="295"/>
                                </a:lnTo>
                                <a:lnTo>
                                  <a:pt x="1317" y="294"/>
                                </a:lnTo>
                                <a:lnTo>
                                  <a:pt x="1313" y="294"/>
                                </a:lnTo>
                                <a:lnTo>
                                  <a:pt x="1313" y="294"/>
                                </a:lnTo>
                                <a:lnTo>
                                  <a:pt x="1311" y="294"/>
                                </a:lnTo>
                                <a:lnTo>
                                  <a:pt x="1310" y="294"/>
                                </a:lnTo>
                                <a:lnTo>
                                  <a:pt x="1309" y="295"/>
                                </a:lnTo>
                                <a:lnTo>
                                  <a:pt x="1309" y="295"/>
                                </a:lnTo>
                                <a:lnTo>
                                  <a:pt x="1309" y="296"/>
                                </a:lnTo>
                                <a:lnTo>
                                  <a:pt x="1305" y="299"/>
                                </a:lnTo>
                                <a:lnTo>
                                  <a:pt x="1302" y="300"/>
                                </a:lnTo>
                                <a:lnTo>
                                  <a:pt x="1307" y="305"/>
                                </a:lnTo>
                                <a:lnTo>
                                  <a:pt x="1308" y="306"/>
                                </a:lnTo>
                                <a:lnTo>
                                  <a:pt x="1309" y="306"/>
                                </a:lnTo>
                                <a:lnTo>
                                  <a:pt x="1309" y="307"/>
                                </a:lnTo>
                                <a:lnTo>
                                  <a:pt x="1309" y="307"/>
                                </a:lnTo>
                                <a:lnTo>
                                  <a:pt x="1310" y="308"/>
                                </a:lnTo>
                                <a:lnTo>
                                  <a:pt x="1311" y="310"/>
                                </a:lnTo>
                                <a:lnTo>
                                  <a:pt x="1312" y="312"/>
                                </a:lnTo>
                                <a:lnTo>
                                  <a:pt x="1309" y="314"/>
                                </a:lnTo>
                                <a:lnTo>
                                  <a:pt x="1305" y="317"/>
                                </a:lnTo>
                                <a:lnTo>
                                  <a:pt x="1309" y="321"/>
                                </a:lnTo>
                                <a:lnTo>
                                  <a:pt x="1312" y="326"/>
                                </a:lnTo>
                                <a:lnTo>
                                  <a:pt x="1317" y="330"/>
                                </a:lnTo>
                                <a:lnTo>
                                  <a:pt x="1319" y="333"/>
                                </a:lnTo>
                                <a:lnTo>
                                  <a:pt x="1319" y="334"/>
                                </a:lnTo>
                                <a:lnTo>
                                  <a:pt x="1321" y="337"/>
                                </a:lnTo>
                                <a:lnTo>
                                  <a:pt x="1326" y="335"/>
                                </a:lnTo>
                                <a:lnTo>
                                  <a:pt x="1333" y="333"/>
                                </a:lnTo>
                                <a:lnTo>
                                  <a:pt x="1338" y="333"/>
                                </a:lnTo>
                                <a:lnTo>
                                  <a:pt x="1339" y="333"/>
                                </a:lnTo>
                                <a:lnTo>
                                  <a:pt x="1341" y="333"/>
                                </a:lnTo>
                                <a:lnTo>
                                  <a:pt x="1340" y="334"/>
                                </a:lnTo>
                                <a:lnTo>
                                  <a:pt x="1340" y="335"/>
                                </a:lnTo>
                                <a:lnTo>
                                  <a:pt x="1342" y="336"/>
                                </a:lnTo>
                                <a:lnTo>
                                  <a:pt x="1343" y="340"/>
                                </a:lnTo>
                                <a:lnTo>
                                  <a:pt x="1344" y="342"/>
                                </a:lnTo>
                                <a:lnTo>
                                  <a:pt x="1345" y="344"/>
                                </a:lnTo>
                                <a:lnTo>
                                  <a:pt x="1345" y="346"/>
                                </a:lnTo>
                                <a:lnTo>
                                  <a:pt x="1346" y="348"/>
                                </a:lnTo>
                                <a:lnTo>
                                  <a:pt x="1347" y="349"/>
                                </a:lnTo>
                                <a:lnTo>
                                  <a:pt x="1347" y="350"/>
                                </a:lnTo>
                                <a:lnTo>
                                  <a:pt x="1347" y="351"/>
                                </a:lnTo>
                                <a:lnTo>
                                  <a:pt x="1347" y="352"/>
                                </a:lnTo>
                                <a:lnTo>
                                  <a:pt x="1348" y="353"/>
                                </a:lnTo>
                                <a:lnTo>
                                  <a:pt x="1348" y="354"/>
                                </a:lnTo>
                                <a:lnTo>
                                  <a:pt x="1349" y="355"/>
                                </a:lnTo>
                                <a:lnTo>
                                  <a:pt x="1349" y="356"/>
                                </a:lnTo>
                                <a:lnTo>
                                  <a:pt x="1346" y="355"/>
                                </a:lnTo>
                                <a:lnTo>
                                  <a:pt x="1340" y="357"/>
                                </a:lnTo>
                                <a:lnTo>
                                  <a:pt x="1339" y="357"/>
                                </a:lnTo>
                                <a:lnTo>
                                  <a:pt x="1338" y="357"/>
                                </a:lnTo>
                                <a:lnTo>
                                  <a:pt x="1336" y="357"/>
                                </a:lnTo>
                                <a:lnTo>
                                  <a:pt x="1334" y="359"/>
                                </a:lnTo>
                                <a:lnTo>
                                  <a:pt x="1332" y="364"/>
                                </a:lnTo>
                                <a:lnTo>
                                  <a:pt x="1332" y="366"/>
                                </a:lnTo>
                                <a:lnTo>
                                  <a:pt x="1331" y="373"/>
                                </a:lnTo>
                                <a:lnTo>
                                  <a:pt x="1326" y="378"/>
                                </a:lnTo>
                                <a:lnTo>
                                  <a:pt x="1323" y="383"/>
                                </a:lnTo>
                                <a:lnTo>
                                  <a:pt x="1324" y="384"/>
                                </a:lnTo>
                                <a:lnTo>
                                  <a:pt x="1325" y="392"/>
                                </a:lnTo>
                                <a:lnTo>
                                  <a:pt x="1325" y="393"/>
                                </a:lnTo>
                                <a:lnTo>
                                  <a:pt x="1325" y="395"/>
                                </a:lnTo>
                                <a:lnTo>
                                  <a:pt x="1324" y="397"/>
                                </a:lnTo>
                                <a:lnTo>
                                  <a:pt x="1323" y="398"/>
                                </a:lnTo>
                                <a:lnTo>
                                  <a:pt x="1319" y="402"/>
                                </a:lnTo>
                                <a:lnTo>
                                  <a:pt x="1318" y="410"/>
                                </a:lnTo>
                                <a:lnTo>
                                  <a:pt x="1324" y="413"/>
                                </a:lnTo>
                                <a:lnTo>
                                  <a:pt x="1325" y="415"/>
                                </a:lnTo>
                                <a:lnTo>
                                  <a:pt x="1322" y="416"/>
                                </a:lnTo>
                                <a:lnTo>
                                  <a:pt x="1321" y="416"/>
                                </a:lnTo>
                                <a:lnTo>
                                  <a:pt x="1320" y="417"/>
                                </a:lnTo>
                                <a:lnTo>
                                  <a:pt x="1320" y="418"/>
                                </a:lnTo>
                                <a:lnTo>
                                  <a:pt x="1320" y="419"/>
                                </a:lnTo>
                                <a:lnTo>
                                  <a:pt x="1323" y="423"/>
                                </a:lnTo>
                                <a:lnTo>
                                  <a:pt x="1324" y="425"/>
                                </a:lnTo>
                                <a:lnTo>
                                  <a:pt x="1325" y="428"/>
                                </a:lnTo>
                                <a:lnTo>
                                  <a:pt x="1327" y="431"/>
                                </a:lnTo>
                                <a:lnTo>
                                  <a:pt x="1327" y="435"/>
                                </a:lnTo>
                                <a:lnTo>
                                  <a:pt x="1324" y="440"/>
                                </a:lnTo>
                                <a:lnTo>
                                  <a:pt x="1325" y="443"/>
                                </a:lnTo>
                                <a:lnTo>
                                  <a:pt x="1326" y="446"/>
                                </a:lnTo>
                                <a:lnTo>
                                  <a:pt x="1327" y="446"/>
                                </a:lnTo>
                                <a:lnTo>
                                  <a:pt x="1327" y="447"/>
                                </a:lnTo>
                                <a:lnTo>
                                  <a:pt x="1327" y="447"/>
                                </a:lnTo>
                                <a:lnTo>
                                  <a:pt x="1331" y="448"/>
                                </a:lnTo>
                                <a:lnTo>
                                  <a:pt x="1332" y="448"/>
                                </a:lnTo>
                                <a:lnTo>
                                  <a:pt x="1334" y="448"/>
                                </a:lnTo>
                                <a:lnTo>
                                  <a:pt x="1336" y="447"/>
                                </a:lnTo>
                                <a:lnTo>
                                  <a:pt x="1336" y="446"/>
                                </a:lnTo>
                                <a:lnTo>
                                  <a:pt x="1338" y="444"/>
                                </a:lnTo>
                                <a:lnTo>
                                  <a:pt x="1341" y="440"/>
                                </a:lnTo>
                                <a:lnTo>
                                  <a:pt x="1343" y="442"/>
                                </a:lnTo>
                                <a:lnTo>
                                  <a:pt x="1345" y="446"/>
                                </a:lnTo>
                                <a:lnTo>
                                  <a:pt x="1350" y="447"/>
                                </a:lnTo>
                                <a:lnTo>
                                  <a:pt x="1353" y="445"/>
                                </a:lnTo>
                                <a:lnTo>
                                  <a:pt x="1354" y="445"/>
                                </a:lnTo>
                                <a:lnTo>
                                  <a:pt x="1354" y="442"/>
                                </a:lnTo>
                                <a:lnTo>
                                  <a:pt x="1354" y="439"/>
                                </a:lnTo>
                                <a:lnTo>
                                  <a:pt x="1353" y="435"/>
                                </a:lnTo>
                                <a:lnTo>
                                  <a:pt x="1354" y="431"/>
                                </a:lnTo>
                                <a:lnTo>
                                  <a:pt x="1354" y="429"/>
                                </a:lnTo>
                                <a:lnTo>
                                  <a:pt x="1356" y="427"/>
                                </a:lnTo>
                                <a:lnTo>
                                  <a:pt x="1361" y="424"/>
                                </a:lnTo>
                                <a:lnTo>
                                  <a:pt x="1365" y="422"/>
                                </a:lnTo>
                                <a:lnTo>
                                  <a:pt x="1366" y="425"/>
                                </a:lnTo>
                                <a:lnTo>
                                  <a:pt x="1368" y="429"/>
                                </a:lnTo>
                                <a:lnTo>
                                  <a:pt x="1370" y="435"/>
                                </a:lnTo>
                                <a:lnTo>
                                  <a:pt x="1373" y="439"/>
                                </a:lnTo>
                                <a:lnTo>
                                  <a:pt x="1373" y="439"/>
                                </a:lnTo>
                                <a:lnTo>
                                  <a:pt x="1375" y="440"/>
                                </a:lnTo>
                                <a:lnTo>
                                  <a:pt x="1378" y="442"/>
                                </a:lnTo>
                                <a:lnTo>
                                  <a:pt x="1384" y="446"/>
                                </a:lnTo>
                                <a:lnTo>
                                  <a:pt x="1386" y="449"/>
                                </a:lnTo>
                                <a:lnTo>
                                  <a:pt x="1390" y="444"/>
                                </a:lnTo>
                                <a:lnTo>
                                  <a:pt x="1390" y="443"/>
                                </a:lnTo>
                                <a:lnTo>
                                  <a:pt x="1395" y="438"/>
                                </a:lnTo>
                                <a:lnTo>
                                  <a:pt x="1399" y="435"/>
                                </a:lnTo>
                                <a:lnTo>
                                  <a:pt x="1400" y="429"/>
                                </a:lnTo>
                                <a:lnTo>
                                  <a:pt x="1402" y="422"/>
                                </a:lnTo>
                                <a:lnTo>
                                  <a:pt x="1409" y="427"/>
                                </a:lnTo>
                                <a:lnTo>
                                  <a:pt x="1411" y="428"/>
                                </a:lnTo>
                                <a:lnTo>
                                  <a:pt x="1416" y="430"/>
                                </a:lnTo>
                                <a:lnTo>
                                  <a:pt x="1420" y="427"/>
                                </a:lnTo>
                                <a:lnTo>
                                  <a:pt x="1424" y="425"/>
                                </a:lnTo>
                                <a:lnTo>
                                  <a:pt x="1427" y="423"/>
                                </a:lnTo>
                                <a:lnTo>
                                  <a:pt x="1428" y="423"/>
                                </a:lnTo>
                                <a:lnTo>
                                  <a:pt x="1432" y="422"/>
                                </a:lnTo>
                                <a:lnTo>
                                  <a:pt x="1442" y="422"/>
                                </a:lnTo>
                                <a:lnTo>
                                  <a:pt x="1446" y="419"/>
                                </a:lnTo>
                                <a:lnTo>
                                  <a:pt x="1445" y="414"/>
                                </a:lnTo>
                                <a:lnTo>
                                  <a:pt x="1447" y="411"/>
                                </a:lnTo>
                                <a:lnTo>
                                  <a:pt x="1447" y="407"/>
                                </a:lnTo>
                                <a:lnTo>
                                  <a:pt x="1450" y="397"/>
                                </a:lnTo>
                                <a:lnTo>
                                  <a:pt x="1450" y="387"/>
                                </a:lnTo>
                                <a:lnTo>
                                  <a:pt x="1450" y="380"/>
                                </a:lnTo>
                                <a:lnTo>
                                  <a:pt x="1449" y="376"/>
                                </a:lnTo>
                                <a:lnTo>
                                  <a:pt x="1449" y="370"/>
                                </a:lnTo>
                                <a:lnTo>
                                  <a:pt x="1449" y="368"/>
                                </a:lnTo>
                                <a:lnTo>
                                  <a:pt x="1448" y="366"/>
                                </a:lnTo>
                                <a:lnTo>
                                  <a:pt x="1448" y="362"/>
                                </a:lnTo>
                                <a:lnTo>
                                  <a:pt x="1449" y="360"/>
                                </a:lnTo>
                                <a:lnTo>
                                  <a:pt x="1449" y="358"/>
                                </a:lnTo>
                                <a:lnTo>
                                  <a:pt x="1450" y="355"/>
                                </a:lnTo>
                                <a:lnTo>
                                  <a:pt x="1449" y="354"/>
                                </a:lnTo>
                                <a:lnTo>
                                  <a:pt x="1449" y="348"/>
                                </a:lnTo>
                                <a:lnTo>
                                  <a:pt x="1454" y="347"/>
                                </a:lnTo>
                                <a:lnTo>
                                  <a:pt x="1456" y="346"/>
                                </a:lnTo>
                                <a:lnTo>
                                  <a:pt x="1458" y="345"/>
                                </a:lnTo>
                                <a:lnTo>
                                  <a:pt x="1458" y="345"/>
                                </a:lnTo>
                                <a:lnTo>
                                  <a:pt x="1460" y="344"/>
                                </a:lnTo>
                                <a:lnTo>
                                  <a:pt x="1460" y="344"/>
                                </a:lnTo>
                                <a:lnTo>
                                  <a:pt x="1460" y="344"/>
                                </a:lnTo>
                                <a:lnTo>
                                  <a:pt x="1462" y="342"/>
                                </a:lnTo>
                                <a:lnTo>
                                  <a:pt x="1462" y="340"/>
                                </a:lnTo>
                                <a:lnTo>
                                  <a:pt x="1464" y="339"/>
                                </a:lnTo>
                                <a:lnTo>
                                  <a:pt x="1465" y="337"/>
                                </a:lnTo>
                                <a:lnTo>
                                  <a:pt x="1467" y="337"/>
                                </a:lnTo>
                                <a:lnTo>
                                  <a:pt x="1469" y="336"/>
                                </a:lnTo>
                                <a:lnTo>
                                  <a:pt x="1469" y="336"/>
                                </a:lnTo>
                                <a:lnTo>
                                  <a:pt x="1472" y="336"/>
                                </a:lnTo>
                                <a:lnTo>
                                  <a:pt x="1473" y="335"/>
                                </a:lnTo>
                                <a:lnTo>
                                  <a:pt x="1476" y="335"/>
                                </a:lnTo>
                                <a:lnTo>
                                  <a:pt x="1480" y="335"/>
                                </a:lnTo>
                                <a:lnTo>
                                  <a:pt x="1483" y="334"/>
                                </a:lnTo>
                                <a:lnTo>
                                  <a:pt x="1488" y="335"/>
                                </a:lnTo>
                                <a:lnTo>
                                  <a:pt x="1492" y="337"/>
                                </a:lnTo>
                                <a:lnTo>
                                  <a:pt x="1492" y="339"/>
                                </a:lnTo>
                                <a:lnTo>
                                  <a:pt x="1493" y="346"/>
                                </a:lnTo>
                                <a:lnTo>
                                  <a:pt x="1494" y="354"/>
                                </a:lnTo>
                                <a:lnTo>
                                  <a:pt x="1496" y="358"/>
                                </a:lnTo>
                                <a:lnTo>
                                  <a:pt x="1500" y="360"/>
                                </a:lnTo>
                                <a:lnTo>
                                  <a:pt x="1503" y="365"/>
                                </a:lnTo>
                                <a:lnTo>
                                  <a:pt x="1502" y="369"/>
                                </a:lnTo>
                                <a:lnTo>
                                  <a:pt x="1501" y="372"/>
                                </a:lnTo>
                                <a:lnTo>
                                  <a:pt x="1507" y="372"/>
                                </a:lnTo>
                                <a:lnTo>
                                  <a:pt x="1515" y="371"/>
                                </a:lnTo>
                                <a:lnTo>
                                  <a:pt x="1520" y="372"/>
                                </a:lnTo>
                                <a:lnTo>
                                  <a:pt x="1524" y="374"/>
                                </a:lnTo>
                                <a:lnTo>
                                  <a:pt x="1527" y="379"/>
                                </a:lnTo>
                                <a:lnTo>
                                  <a:pt x="1528" y="383"/>
                                </a:lnTo>
                                <a:lnTo>
                                  <a:pt x="1526" y="388"/>
                                </a:lnTo>
                                <a:lnTo>
                                  <a:pt x="1525" y="393"/>
                                </a:lnTo>
                                <a:lnTo>
                                  <a:pt x="1524" y="398"/>
                                </a:lnTo>
                                <a:lnTo>
                                  <a:pt x="1524" y="398"/>
                                </a:lnTo>
                                <a:lnTo>
                                  <a:pt x="1520" y="402"/>
                                </a:lnTo>
                                <a:lnTo>
                                  <a:pt x="1517" y="407"/>
                                </a:lnTo>
                                <a:lnTo>
                                  <a:pt x="1517" y="411"/>
                                </a:lnTo>
                                <a:lnTo>
                                  <a:pt x="1521" y="414"/>
                                </a:lnTo>
                                <a:lnTo>
                                  <a:pt x="1525" y="416"/>
                                </a:lnTo>
                                <a:lnTo>
                                  <a:pt x="1528" y="416"/>
                                </a:lnTo>
                                <a:lnTo>
                                  <a:pt x="1532" y="414"/>
                                </a:lnTo>
                                <a:lnTo>
                                  <a:pt x="1536" y="412"/>
                                </a:lnTo>
                                <a:lnTo>
                                  <a:pt x="1538" y="411"/>
                                </a:lnTo>
                                <a:lnTo>
                                  <a:pt x="1539" y="410"/>
                                </a:lnTo>
                                <a:lnTo>
                                  <a:pt x="1539" y="409"/>
                                </a:lnTo>
                                <a:lnTo>
                                  <a:pt x="1539" y="409"/>
                                </a:lnTo>
                                <a:lnTo>
                                  <a:pt x="1542" y="406"/>
                                </a:lnTo>
                                <a:lnTo>
                                  <a:pt x="1545" y="402"/>
                                </a:lnTo>
                                <a:lnTo>
                                  <a:pt x="1546" y="400"/>
                                </a:lnTo>
                                <a:lnTo>
                                  <a:pt x="1551" y="394"/>
                                </a:lnTo>
                                <a:lnTo>
                                  <a:pt x="1554" y="391"/>
                                </a:lnTo>
                                <a:lnTo>
                                  <a:pt x="1556" y="388"/>
                                </a:lnTo>
                                <a:lnTo>
                                  <a:pt x="1557" y="386"/>
                                </a:lnTo>
                                <a:lnTo>
                                  <a:pt x="1558" y="383"/>
                                </a:lnTo>
                                <a:lnTo>
                                  <a:pt x="1559" y="383"/>
                                </a:lnTo>
                                <a:lnTo>
                                  <a:pt x="1559" y="382"/>
                                </a:lnTo>
                                <a:lnTo>
                                  <a:pt x="1560" y="381"/>
                                </a:lnTo>
                                <a:lnTo>
                                  <a:pt x="1563" y="380"/>
                                </a:lnTo>
                                <a:lnTo>
                                  <a:pt x="1565" y="379"/>
                                </a:lnTo>
                                <a:lnTo>
                                  <a:pt x="1567" y="378"/>
                                </a:lnTo>
                                <a:lnTo>
                                  <a:pt x="1572" y="376"/>
                                </a:lnTo>
                                <a:lnTo>
                                  <a:pt x="1576" y="373"/>
                                </a:lnTo>
                                <a:lnTo>
                                  <a:pt x="1577" y="369"/>
                                </a:lnTo>
                                <a:lnTo>
                                  <a:pt x="1578" y="364"/>
                                </a:lnTo>
                                <a:lnTo>
                                  <a:pt x="1578" y="358"/>
                                </a:lnTo>
                                <a:lnTo>
                                  <a:pt x="1578" y="353"/>
                                </a:lnTo>
                                <a:lnTo>
                                  <a:pt x="1580" y="350"/>
                                </a:lnTo>
                                <a:lnTo>
                                  <a:pt x="1584" y="346"/>
                                </a:lnTo>
                                <a:lnTo>
                                  <a:pt x="1592" y="339"/>
                                </a:lnTo>
                                <a:lnTo>
                                  <a:pt x="1599" y="331"/>
                                </a:lnTo>
                                <a:lnTo>
                                  <a:pt x="1605" y="322"/>
                                </a:lnTo>
                                <a:lnTo>
                                  <a:pt x="1610" y="314"/>
                                </a:lnTo>
                                <a:lnTo>
                                  <a:pt x="1615" y="305"/>
                                </a:lnTo>
                                <a:lnTo>
                                  <a:pt x="1616" y="305"/>
                                </a:lnTo>
                                <a:lnTo>
                                  <a:pt x="1620" y="298"/>
                                </a:lnTo>
                                <a:lnTo>
                                  <a:pt x="1624" y="291"/>
                                </a:lnTo>
                                <a:lnTo>
                                  <a:pt x="1625" y="291"/>
                                </a:lnTo>
                                <a:lnTo>
                                  <a:pt x="1628" y="287"/>
                                </a:lnTo>
                                <a:lnTo>
                                  <a:pt x="1631" y="285"/>
                                </a:lnTo>
                                <a:lnTo>
                                  <a:pt x="1636" y="277"/>
                                </a:lnTo>
                                <a:lnTo>
                                  <a:pt x="1643" y="272"/>
                                </a:lnTo>
                                <a:lnTo>
                                  <a:pt x="1651" y="269"/>
                                </a:lnTo>
                                <a:lnTo>
                                  <a:pt x="1660" y="269"/>
                                </a:lnTo>
                                <a:lnTo>
                                  <a:pt x="1671" y="268"/>
                                </a:lnTo>
                                <a:lnTo>
                                  <a:pt x="1678" y="267"/>
                                </a:lnTo>
                                <a:lnTo>
                                  <a:pt x="1685" y="265"/>
                                </a:lnTo>
                                <a:lnTo>
                                  <a:pt x="1689" y="261"/>
                                </a:lnTo>
                                <a:lnTo>
                                  <a:pt x="1691" y="257"/>
                                </a:lnTo>
                                <a:lnTo>
                                  <a:pt x="1692" y="255"/>
                                </a:lnTo>
                                <a:lnTo>
                                  <a:pt x="1693" y="254"/>
                                </a:lnTo>
                                <a:lnTo>
                                  <a:pt x="1694" y="253"/>
                                </a:lnTo>
                                <a:lnTo>
                                  <a:pt x="1695" y="253"/>
                                </a:lnTo>
                                <a:lnTo>
                                  <a:pt x="1695" y="253"/>
                                </a:lnTo>
                                <a:lnTo>
                                  <a:pt x="1697" y="253"/>
                                </a:lnTo>
                                <a:lnTo>
                                  <a:pt x="1700" y="254"/>
                                </a:lnTo>
                                <a:lnTo>
                                  <a:pt x="1708" y="254"/>
                                </a:lnTo>
                                <a:lnTo>
                                  <a:pt x="1717" y="253"/>
                                </a:lnTo>
                                <a:lnTo>
                                  <a:pt x="1725" y="251"/>
                                </a:lnTo>
                                <a:lnTo>
                                  <a:pt x="1732" y="249"/>
                                </a:lnTo>
                                <a:lnTo>
                                  <a:pt x="1737" y="249"/>
                                </a:lnTo>
                                <a:lnTo>
                                  <a:pt x="1744" y="253"/>
                                </a:lnTo>
                                <a:lnTo>
                                  <a:pt x="1751" y="260"/>
                                </a:lnTo>
                                <a:lnTo>
                                  <a:pt x="1754" y="264"/>
                                </a:lnTo>
                                <a:lnTo>
                                  <a:pt x="1750" y="266"/>
                                </a:lnTo>
                                <a:lnTo>
                                  <a:pt x="1744" y="268"/>
                                </a:lnTo>
                                <a:lnTo>
                                  <a:pt x="1736" y="269"/>
                                </a:lnTo>
                                <a:lnTo>
                                  <a:pt x="1732" y="268"/>
                                </a:lnTo>
                                <a:lnTo>
                                  <a:pt x="1728" y="267"/>
                                </a:lnTo>
                                <a:lnTo>
                                  <a:pt x="1720" y="267"/>
                                </a:lnTo>
                                <a:lnTo>
                                  <a:pt x="1719" y="268"/>
                                </a:lnTo>
                                <a:lnTo>
                                  <a:pt x="1718" y="269"/>
                                </a:lnTo>
                                <a:lnTo>
                                  <a:pt x="1719" y="274"/>
                                </a:lnTo>
                                <a:lnTo>
                                  <a:pt x="1721" y="280"/>
                                </a:lnTo>
                                <a:lnTo>
                                  <a:pt x="1723" y="285"/>
                                </a:lnTo>
                                <a:lnTo>
                                  <a:pt x="1724" y="289"/>
                                </a:lnTo>
                                <a:lnTo>
                                  <a:pt x="1728" y="291"/>
                                </a:lnTo>
                                <a:lnTo>
                                  <a:pt x="1732" y="291"/>
                                </a:lnTo>
                                <a:lnTo>
                                  <a:pt x="1740" y="290"/>
                                </a:lnTo>
                                <a:lnTo>
                                  <a:pt x="1748" y="287"/>
                                </a:lnTo>
                                <a:lnTo>
                                  <a:pt x="1754" y="286"/>
                                </a:lnTo>
                                <a:lnTo>
                                  <a:pt x="1761" y="283"/>
                                </a:lnTo>
                                <a:lnTo>
                                  <a:pt x="1765" y="278"/>
                                </a:lnTo>
                                <a:lnTo>
                                  <a:pt x="1766" y="278"/>
                                </a:lnTo>
                                <a:lnTo>
                                  <a:pt x="1772" y="278"/>
                                </a:lnTo>
                                <a:lnTo>
                                  <a:pt x="1773" y="277"/>
                                </a:lnTo>
                                <a:lnTo>
                                  <a:pt x="1776" y="277"/>
                                </a:lnTo>
                                <a:lnTo>
                                  <a:pt x="1780" y="273"/>
                                </a:lnTo>
                                <a:lnTo>
                                  <a:pt x="1787" y="268"/>
                                </a:lnTo>
                                <a:lnTo>
                                  <a:pt x="1794" y="265"/>
                                </a:lnTo>
                                <a:lnTo>
                                  <a:pt x="1802" y="262"/>
                                </a:lnTo>
                                <a:lnTo>
                                  <a:pt x="1810" y="259"/>
                                </a:lnTo>
                                <a:lnTo>
                                  <a:pt x="1816" y="254"/>
                                </a:lnTo>
                                <a:lnTo>
                                  <a:pt x="1819" y="252"/>
                                </a:lnTo>
                                <a:lnTo>
                                  <a:pt x="1822" y="249"/>
                                </a:lnTo>
                                <a:lnTo>
                                  <a:pt x="1823" y="249"/>
                                </a:lnTo>
                                <a:lnTo>
                                  <a:pt x="1827" y="244"/>
                                </a:lnTo>
                                <a:lnTo>
                                  <a:pt x="1828" y="242"/>
                                </a:lnTo>
                                <a:lnTo>
                                  <a:pt x="1829" y="241"/>
                                </a:lnTo>
                                <a:lnTo>
                                  <a:pt x="1832" y="240"/>
                                </a:lnTo>
                                <a:lnTo>
                                  <a:pt x="1834" y="239"/>
                                </a:lnTo>
                                <a:lnTo>
                                  <a:pt x="1838" y="239"/>
                                </a:lnTo>
                                <a:lnTo>
                                  <a:pt x="1839" y="239"/>
                                </a:lnTo>
                                <a:lnTo>
                                  <a:pt x="1840" y="239"/>
                                </a:lnTo>
                                <a:lnTo>
                                  <a:pt x="1840" y="239"/>
                                </a:lnTo>
                                <a:lnTo>
                                  <a:pt x="1841" y="239"/>
                                </a:lnTo>
                                <a:lnTo>
                                  <a:pt x="1845" y="238"/>
                                </a:lnTo>
                                <a:lnTo>
                                  <a:pt x="1852" y="238"/>
                                </a:lnTo>
                                <a:lnTo>
                                  <a:pt x="1859" y="240"/>
                                </a:lnTo>
                                <a:lnTo>
                                  <a:pt x="1865" y="241"/>
                                </a:lnTo>
                                <a:lnTo>
                                  <a:pt x="1872" y="242"/>
                                </a:lnTo>
                                <a:lnTo>
                                  <a:pt x="1874" y="242"/>
                                </a:lnTo>
                                <a:lnTo>
                                  <a:pt x="1884" y="245"/>
                                </a:lnTo>
                                <a:lnTo>
                                  <a:pt x="1891" y="248"/>
                                </a:lnTo>
                                <a:lnTo>
                                  <a:pt x="1892" y="248"/>
                                </a:lnTo>
                                <a:lnTo>
                                  <a:pt x="1896" y="249"/>
                                </a:lnTo>
                                <a:lnTo>
                                  <a:pt x="1899" y="250"/>
                                </a:lnTo>
                                <a:lnTo>
                                  <a:pt x="1901" y="248"/>
                                </a:lnTo>
                                <a:lnTo>
                                  <a:pt x="1903" y="247"/>
                                </a:lnTo>
                                <a:lnTo>
                                  <a:pt x="1907" y="242"/>
                                </a:lnTo>
                                <a:lnTo>
                                  <a:pt x="1912" y="239"/>
                                </a:lnTo>
                                <a:lnTo>
                                  <a:pt x="1918" y="237"/>
                                </a:lnTo>
                                <a:lnTo>
                                  <a:pt x="1926" y="235"/>
                                </a:lnTo>
                                <a:lnTo>
                                  <a:pt x="1933" y="235"/>
                                </a:lnTo>
                                <a:lnTo>
                                  <a:pt x="1936" y="235"/>
                                </a:lnTo>
                                <a:lnTo>
                                  <a:pt x="1936" y="235"/>
                                </a:lnTo>
                                <a:lnTo>
                                  <a:pt x="1938" y="235"/>
                                </a:lnTo>
                                <a:lnTo>
                                  <a:pt x="1942" y="244"/>
                                </a:lnTo>
                                <a:lnTo>
                                  <a:pt x="1945" y="247"/>
                                </a:lnTo>
                                <a:lnTo>
                                  <a:pt x="1953" y="248"/>
                                </a:lnTo>
                                <a:lnTo>
                                  <a:pt x="1954" y="248"/>
                                </a:lnTo>
                                <a:lnTo>
                                  <a:pt x="1959" y="247"/>
                                </a:lnTo>
                                <a:lnTo>
                                  <a:pt x="1959" y="247"/>
                                </a:lnTo>
                                <a:lnTo>
                                  <a:pt x="1961" y="247"/>
                                </a:lnTo>
                                <a:lnTo>
                                  <a:pt x="1962" y="247"/>
                                </a:lnTo>
                                <a:lnTo>
                                  <a:pt x="1967" y="243"/>
                                </a:lnTo>
                                <a:lnTo>
                                  <a:pt x="1972" y="241"/>
                                </a:lnTo>
                                <a:lnTo>
                                  <a:pt x="1977" y="242"/>
                                </a:lnTo>
                                <a:lnTo>
                                  <a:pt x="1982" y="244"/>
                                </a:lnTo>
                                <a:lnTo>
                                  <a:pt x="1982" y="244"/>
                                </a:lnTo>
                                <a:lnTo>
                                  <a:pt x="1983" y="244"/>
                                </a:lnTo>
                                <a:lnTo>
                                  <a:pt x="1989" y="244"/>
                                </a:lnTo>
                                <a:lnTo>
                                  <a:pt x="1994" y="242"/>
                                </a:lnTo>
                                <a:lnTo>
                                  <a:pt x="2000" y="244"/>
                                </a:lnTo>
                                <a:lnTo>
                                  <a:pt x="2005" y="245"/>
                                </a:lnTo>
                                <a:lnTo>
                                  <a:pt x="2007" y="246"/>
                                </a:lnTo>
                                <a:lnTo>
                                  <a:pt x="2008" y="246"/>
                                </a:lnTo>
                                <a:lnTo>
                                  <a:pt x="2014" y="244"/>
                                </a:lnTo>
                                <a:lnTo>
                                  <a:pt x="2018" y="242"/>
                                </a:lnTo>
                                <a:lnTo>
                                  <a:pt x="2018" y="242"/>
                                </a:lnTo>
                                <a:lnTo>
                                  <a:pt x="2019" y="242"/>
                                </a:lnTo>
                                <a:lnTo>
                                  <a:pt x="2026" y="236"/>
                                </a:lnTo>
                                <a:lnTo>
                                  <a:pt x="2028" y="237"/>
                                </a:lnTo>
                                <a:lnTo>
                                  <a:pt x="2029" y="237"/>
                                </a:lnTo>
                                <a:lnTo>
                                  <a:pt x="2031" y="236"/>
                                </a:lnTo>
                                <a:lnTo>
                                  <a:pt x="2035" y="236"/>
                                </a:lnTo>
                                <a:lnTo>
                                  <a:pt x="2039" y="237"/>
                                </a:lnTo>
                                <a:lnTo>
                                  <a:pt x="2039" y="237"/>
                                </a:lnTo>
                                <a:lnTo>
                                  <a:pt x="2042" y="239"/>
                                </a:lnTo>
                                <a:lnTo>
                                  <a:pt x="2043" y="240"/>
                                </a:lnTo>
                                <a:lnTo>
                                  <a:pt x="2044" y="241"/>
                                </a:lnTo>
                                <a:lnTo>
                                  <a:pt x="2045" y="242"/>
                                </a:lnTo>
                                <a:lnTo>
                                  <a:pt x="2048" y="246"/>
                                </a:lnTo>
                                <a:lnTo>
                                  <a:pt x="2050" y="246"/>
                                </a:lnTo>
                                <a:lnTo>
                                  <a:pt x="2051" y="242"/>
                                </a:lnTo>
                                <a:lnTo>
                                  <a:pt x="2055" y="238"/>
                                </a:lnTo>
                                <a:lnTo>
                                  <a:pt x="2059" y="236"/>
                                </a:lnTo>
                                <a:lnTo>
                                  <a:pt x="2062" y="233"/>
                                </a:lnTo>
                                <a:lnTo>
                                  <a:pt x="2066" y="229"/>
                                </a:lnTo>
                                <a:lnTo>
                                  <a:pt x="2070" y="223"/>
                                </a:lnTo>
                                <a:lnTo>
                                  <a:pt x="2068" y="220"/>
                                </a:lnTo>
                                <a:lnTo>
                                  <a:pt x="2066" y="218"/>
                                </a:lnTo>
                                <a:lnTo>
                                  <a:pt x="2066" y="217"/>
                                </a:lnTo>
                                <a:lnTo>
                                  <a:pt x="2065" y="217"/>
                                </a:lnTo>
                                <a:lnTo>
                                  <a:pt x="2065" y="216"/>
                                </a:lnTo>
                                <a:lnTo>
                                  <a:pt x="2064" y="214"/>
                                </a:lnTo>
                                <a:lnTo>
                                  <a:pt x="2063" y="213"/>
                                </a:lnTo>
                                <a:lnTo>
                                  <a:pt x="2063" y="208"/>
                                </a:lnTo>
                                <a:lnTo>
                                  <a:pt x="2067" y="206"/>
                                </a:lnTo>
                                <a:lnTo>
                                  <a:pt x="2071" y="204"/>
                                </a:lnTo>
                                <a:lnTo>
                                  <a:pt x="2072" y="204"/>
                                </a:lnTo>
                                <a:lnTo>
                                  <a:pt x="2077" y="200"/>
                                </a:lnTo>
                                <a:lnTo>
                                  <a:pt x="2077" y="200"/>
                                </a:lnTo>
                                <a:lnTo>
                                  <a:pt x="2082" y="197"/>
                                </a:lnTo>
                                <a:lnTo>
                                  <a:pt x="2087" y="197"/>
                                </a:lnTo>
                                <a:lnTo>
                                  <a:pt x="2093" y="197"/>
                                </a:lnTo>
                                <a:lnTo>
                                  <a:pt x="2097" y="198"/>
                                </a:lnTo>
                                <a:lnTo>
                                  <a:pt x="2098" y="197"/>
                                </a:lnTo>
                                <a:lnTo>
                                  <a:pt x="2100" y="194"/>
                                </a:lnTo>
                                <a:lnTo>
                                  <a:pt x="2104" y="191"/>
                                </a:lnTo>
                                <a:lnTo>
                                  <a:pt x="2108" y="188"/>
                                </a:lnTo>
                                <a:lnTo>
                                  <a:pt x="2111" y="185"/>
                                </a:lnTo>
                                <a:lnTo>
                                  <a:pt x="2112" y="184"/>
                                </a:lnTo>
                                <a:lnTo>
                                  <a:pt x="2115" y="181"/>
                                </a:lnTo>
                                <a:lnTo>
                                  <a:pt x="2117" y="181"/>
                                </a:lnTo>
                                <a:lnTo>
                                  <a:pt x="2118" y="180"/>
                                </a:lnTo>
                                <a:lnTo>
                                  <a:pt x="2120" y="179"/>
                                </a:lnTo>
                                <a:lnTo>
                                  <a:pt x="2122" y="180"/>
                                </a:lnTo>
                                <a:lnTo>
                                  <a:pt x="2124" y="181"/>
                                </a:lnTo>
                                <a:lnTo>
                                  <a:pt x="2128" y="181"/>
                                </a:lnTo>
                                <a:lnTo>
                                  <a:pt x="2131" y="181"/>
                                </a:lnTo>
                                <a:lnTo>
                                  <a:pt x="2132" y="181"/>
                                </a:lnTo>
                                <a:lnTo>
                                  <a:pt x="2133" y="181"/>
                                </a:lnTo>
                                <a:lnTo>
                                  <a:pt x="2140" y="180"/>
                                </a:lnTo>
                                <a:lnTo>
                                  <a:pt x="2146" y="179"/>
                                </a:lnTo>
                                <a:lnTo>
                                  <a:pt x="2153" y="179"/>
                                </a:lnTo>
                                <a:lnTo>
                                  <a:pt x="2159" y="179"/>
                                </a:lnTo>
                                <a:lnTo>
                                  <a:pt x="2167" y="177"/>
                                </a:lnTo>
                                <a:lnTo>
                                  <a:pt x="2177" y="175"/>
                                </a:lnTo>
                                <a:lnTo>
                                  <a:pt x="2184" y="172"/>
                                </a:lnTo>
                                <a:lnTo>
                                  <a:pt x="2190" y="169"/>
                                </a:lnTo>
                                <a:lnTo>
                                  <a:pt x="2197" y="165"/>
                                </a:lnTo>
                                <a:lnTo>
                                  <a:pt x="2202" y="164"/>
                                </a:lnTo>
                                <a:lnTo>
                                  <a:pt x="2206" y="165"/>
                                </a:lnTo>
                                <a:lnTo>
                                  <a:pt x="2209" y="167"/>
                                </a:lnTo>
                                <a:lnTo>
                                  <a:pt x="2212" y="169"/>
                                </a:lnTo>
                                <a:lnTo>
                                  <a:pt x="2214" y="174"/>
                                </a:lnTo>
                                <a:lnTo>
                                  <a:pt x="2218" y="178"/>
                                </a:lnTo>
                                <a:lnTo>
                                  <a:pt x="2219" y="179"/>
                                </a:lnTo>
                                <a:lnTo>
                                  <a:pt x="2221" y="181"/>
                                </a:lnTo>
                                <a:lnTo>
                                  <a:pt x="2224" y="182"/>
                                </a:lnTo>
                                <a:lnTo>
                                  <a:pt x="2231" y="185"/>
                                </a:lnTo>
                                <a:lnTo>
                                  <a:pt x="2234" y="187"/>
                                </a:lnTo>
                                <a:lnTo>
                                  <a:pt x="2243" y="192"/>
                                </a:lnTo>
                                <a:lnTo>
                                  <a:pt x="2250" y="195"/>
                                </a:lnTo>
                                <a:lnTo>
                                  <a:pt x="2262" y="198"/>
                                </a:lnTo>
                                <a:lnTo>
                                  <a:pt x="2265" y="198"/>
                                </a:lnTo>
                                <a:lnTo>
                                  <a:pt x="2267" y="196"/>
                                </a:lnTo>
                                <a:lnTo>
                                  <a:pt x="2269" y="192"/>
                                </a:lnTo>
                                <a:lnTo>
                                  <a:pt x="2271" y="190"/>
                                </a:lnTo>
                                <a:lnTo>
                                  <a:pt x="2276" y="192"/>
                                </a:lnTo>
                                <a:lnTo>
                                  <a:pt x="2279" y="197"/>
                                </a:lnTo>
                                <a:lnTo>
                                  <a:pt x="2282" y="204"/>
                                </a:lnTo>
                                <a:lnTo>
                                  <a:pt x="2283" y="210"/>
                                </a:lnTo>
                                <a:lnTo>
                                  <a:pt x="2280" y="214"/>
                                </a:lnTo>
                                <a:lnTo>
                                  <a:pt x="2273" y="215"/>
                                </a:lnTo>
                                <a:lnTo>
                                  <a:pt x="2272" y="216"/>
                                </a:lnTo>
                                <a:lnTo>
                                  <a:pt x="2270" y="219"/>
                                </a:lnTo>
                                <a:lnTo>
                                  <a:pt x="2270" y="219"/>
                                </a:lnTo>
                                <a:lnTo>
                                  <a:pt x="2268" y="221"/>
                                </a:lnTo>
                                <a:lnTo>
                                  <a:pt x="2265" y="222"/>
                                </a:lnTo>
                                <a:lnTo>
                                  <a:pt x="2260" y="219"/>
                                </a:lnTo>
                                <a:lnTo>
                                  <a:pt x="2257" y="216"/>
                                </a:lnTo>
                                <a:lnTo>
                                  <a:pt x="2253" y="215"/>
                                </a:lnTo>
                                <a:lnTo>
                                  <a:pt x="2247" y="216"/>
                                </a:lnTo>
                                <a:lnTo>
                                  <a:pt x="2240" y="220"/>
                                </a:lnTo>
                                <a:lnTo>
                                  <a:pt x="2237" y="226"/>
                                </a:lnTo>
                                <a:lnTo>
                                  <a:pt x="2234" y="233"/>
                                </a:lnTo>
                                <a:lnTo>
                                  <a:pt x="2230" y="235"/>
                                </a:lnTo>
                                <a:lnTo>
                                  <a:pt x="2223" y="238"/>
                                </a:lnTo>
                                <a:lnTo>
                                  <a:pt x="2220" y="240"/>
                                </a:lnTo>
                                <a:lnTo>
                                  <a:pt x="2218" y="243"/>
                                </a:lnTo>
                                <a:lnTo>
                                  <a:pt x="2215" y="246"/>
                                </a:lnTo>
                                <a:lnTo>
                                  <a:pt x="2211" y="247"/>
                                </a:lnTo>
                                <a:lnTo>
                                  <a:pt x="2206" y="247"/>
                                </a:lnTo>
                                <a:lnTo>
                                  <a:pt x="2202" y="250"/>
                                </a:lnTo>
                                <a:lnTo>
                                  <a:pt x="2200" y="250"/>
                                </a:lnTo>
                                <a:lnTo>
                                  <a:pt x="2196" y="253"/>
                                </a:lnTo>
                                <a:lnTo>
                                  <a:pt x="2190" y="258"/>
                                </a:lnTo>
                                <a:lnTo>
                                  <a:pt x="2186" y="261"/>
                                </a:lnTo>
                                <a:lnTo>
                                  <a:pt x="2181" y="263"/>
                                </a:lnTo>
                                <a:lnTo>
                                  <a:pt x="2176" y="267"/>
                                </a:lnTo>
                                <a:lnTo>
                                  <a:pt x="2173" y="270"/>
                                </a:lnTo>
                                <a:lnTo>
                                  <a:pt x="2171" y="271"/>
                                </a:lnTo>
                                <a:lnTo>
                                  <a:pt x="2169" y="273"/>
                                </a:lnTo>
                                <a:lnTo>
                                  <a:pt x="2169" y="273"/>
                                </a:lnTo>
                                <a:lnTo>
                                  <a:pt x="2171" y="276"/>
                                </a:lnTo>
                                <a:lnTo>
                                  <a:pt x="2171" y="277"/>
                                </a:lnTo>
                                <a:lnTo>
                                  <a:pt x="2173" y="280"/>
                                </a:lnTo>
                                <a:lnTo>
                                  <a:pt x="2174" y="285"/>
                                </a:lnTo>
                                <a:lnTo>
                                  <a:pt x="2174" y="287"/>
                                </a:lnTo>
                                <a:lnTo>
                                  <a:pt x="2171" y="291"/>
                                </a:lnTo>
                                <a:lnTo>
                                  <a:pt x="2173" y="296"/>
                                </a:lnTo>
                                <a:lnTo>
                                  <a:pt x="2175" y="300"/>
                                </a:lnTo>
                                <a:lnTo>
                                  <a:pt x="2177" y="304"/>
                                </a:lnTo>
                                <a:lnTo>
                                  <a:pt x="2180" y="309"/>
                                </a:lnTo>
                                <a:lnTo>
                                  <a:pt x="2181" y="315"/>
                                </a:lnTo>
                                <a:lnTo>
                                  <a:pt x="2184" y="321"/>
                                </a:lnTo>
                                <a:lnTo>
                                  <a:pt x="2189" y="326"/>
                                </a:lnTo>
                                <a:lnTo>
                                  <a:pt x="2192" y="328"/>
                                </a:lnTo>
                                <a:lnTo>
                                  <a:pt x="2194" y="330"/>
                                </a:lnTo>
                                <a:lnTo>
                                  <a:pt x="2194" y="334"/>
                                </a:lnTo>
                                <a:lnTo>
                                  <a:pt x="2193" y="337"/>
                                </a:lnTo>
                                <a:lnTo>
                                  <a:pt x="2192" y="337"/>
                                </a:lnTo>
                                <a:lnTo>
                                  <a:pt x="2192" y="337"/>
                                </a:lnTo>
                                <a:lnTo>
                                  <a:pt x="2190" y="339"/>
                                </a:lnTo>
                                <a:lnTo>
                                  <a:pt x="2189" y="339"/>
                                </a:lnTo>
                                <a:lnTo>
                                  <a:pt x="2187" y="341"/>
                                </a:lnTo>
                                <a:lnTo>
                                  <a:pt x="2186" y="344"/>
                                </a:lnTo>
                                <a:lnTo>
                                  <a:pt x="2185" y="344"/>
                                </a:lnTo>
                                <a:lnTo>
                                  <a:pt x="2185" y="344"/>
                                </a:lnTo>
                                <a:lnTo>
                                  <a:pt x="2190" y="348"/>
                                </a:lnTo>
                                <a:lnTo>
                                  <a:pt x="2196" y="353"/>
                                </a:lnTo>
                                <a:lnTo>
                                  <a:pt x="2197" y="354"/>
                                </a:lnTo>
                                <a:lnTo>
                                  <a:pt x="2201" y="359"/>
                                </a:lnTo>
                                <a:lnTo>
                                  <a:pt x="2204" y="364"/>
                                </a:lnTo>
                                <a:lnTo>
                                  <a:pt x="2204" y="365"/>
                                </a:lnTo>
                                <a:lnTo>
                                  <a:pt x="2206" y="368"/>
                                </a:lnTo>
                                <a:lnTo>
                                  <a:pt x="2212" y="378"/>
                                </a:lnTo>
                                <a:lnTo>
                                  <a:pt x="2219" y="386"/>
                                </a:lnTo>
                                <a:lnTo>
                                  <a:pt x="2227" y="395"/>
                                </a:lnTo>
                                <a:lnTo>
                                  <a:pt x="2233" y="401"/>
                                </a:lnTo>
                                <a:lnTo>
                                  <a:pt x="2237" y="406"/>
                                </a:lnTo>
                                <a:lnTo>
                                  <a:pt x="2238" y="407"/>
                                </a:lnTo>
                                <a:lnTo>
                                  <a:pt x="2243" y="411"/>
                                </a:lnTo>
                                <a:lnTo>
                                  <a:pt x="2244" y="411"/>
                                </a:lnTo>
                                <a:lnTo>
                                  <a:pt x="2249" y="414"/>
                                </a:lnTo>
                                <a:lnTo>
                                  <a:pt x="2252" y="418"/>
                                </a:lnTo>
                                <a:lnTo>
                                  <a:pt x="2254" y="420"/>
                                </a:lnTo>
                                <a:lnTo>
                                  <a:pt x="2254" y="422"/>
                                </a:lnTo>
                                <a:lnTo>
                                  <a:pt x="2254" y="425"/>
                                </a:lnTo>
                                <a:lnTo>
                                  <a:pt x="2252" y="429"/>
                                </a:lnTo>
                                <a:lnTo>
                                  <a:pt x="2251" y="430"/>
                                </a:lnTo>
                                <a:lnTo>
                                  <a:pt x="2248" y="438"/>
                                </a:lnTo>
                                <a:lnTo>
                                  <a:pt x="2246" y="445"/>
                                </a:lnTo>
                                <a:lnTo>
                                  <a:pt x="2245" y="454"/>
                                </a:lnTo>
                                <a:lnTo>
                                  <a:pt x="2247" y="463"/>
                                </a:lnTo>
                                <a:lnTo>
                                  <a:pt x="2252" y="470"/>
                                </a:lnTo>
                                <a:lnTo>
                                  <a:pt x="2252" y="470"/>
                                </a:lnTo>
                                <a:lnTo>
                                  <a:pt x="2253" y="470"/>
                                </a:lnTo>
                                <a:lnTo>
                                  <a:pt x="2258" y="476"/>
                                </a:lnTo>
                                <a:lnTo>
                                  <a:pt x="2262" y="479"/>
                                </a:lnTo>
                                <a:lnTo>
                                  <a:pt x="2264" y="485"/>
                                </a:lnTo>
                                <a:lnTo>
                                  <a:pt x="2264" y="494"/>
                                </a:lnTo>
                                <a:lnTo>
                                  <a:pt x="2266" y="499"/>
                                </a:lnTo>
                                <a:lnTo>
                                  <a:pt x="2266" y="501"/>
                                </a:lnTo>
                                <a:lnTo>
                                  <a:pt x="2265" y="507"/>
                                </a:lnTo>
                                <a:lnTo>
                                  <a:pt x="2263" y="514"/>
                                </a:lnTo>
                                <a:lnTo>
                                  <a:pt x="2263" y="515"/>
                                </a:lnTo>
                                <a:lnTo>
                                  <a:pt x="2262" y="518"/>
                                </a:lnTo>
                                <a:lnTo>
                                  <a:pt x="2262" y="525"/>
                                </a:lnTo>
                                <a:lnTo>
                                  <a:pt x="2262" y="529"/>
                                </a:lnTo>
                                <a:lnTo>
                                  <a:pt x="2262" y="531"/>
                                </a:lnTo>
                                <a:lnTo>
                                  <a:pt x="2262" y="531"/>
                                </a:lnTo>
                                <a:lnTo>
                                  <a:pt x="2258" y="534"/>
                                </a:lnTo>
                                <a:lnTo>
                                  <a:pt x="2255" y="535"/>
                                </a:lnTo>
                                <a:lnTo>
                                  <a:pt x="2251" y="535"/>
                                </a:lnTo>
                                <a:lnTo>
                                  <a:pt x="2245" y="538"/>
                                </a:lnTo>
                                <a:lnTo>
                                  <a:pt x="2237" y="541"/>
                                </a:lnTo>
                                <a:lnTo>
                                  <a:pt x="2236" y="542"/>
                                </a:lnTo>
                                <a:lnTo>
                                  <a:pt x="2231" y="541"/>
                                </a:lnTo>
                                <a:lnTo>
                                  <a:pt x="2228" y="543"/>
                                </a:lnTo>
                                <a:lnTo>
                                  <a:pt x="2225" y="550"/>
                                </a:lnTo>
                                <a:lnTo>
                                  <a:pt x="2224" y="552"/>
                                </a:lnTo>
                                <a:lnTo>
                                  <a:pt x="2223" y="554"/>
                                </a:lnTo>
                                <a:lnTo>
                                  <a:pt x="2220" y="562"/>
                                </a:lnTo>
                                <a:lnTo>
                                  <a:pt x="2216" y="575"/>
                                </a:lnTo>
                                <a:lnTo>
                                  <a:pt x="2214" y="585"/>
                                </a:lnTo>
                                <a:lnTo>
                                  <a:pt x="2212" y="592"/>
                                </a:lnTo>
                                <a:lnTo>
                                  <a:pt x="2205" y="600"/>
                                </a:lnTo>
                                <a:lnTo>
                                  <a:pt x="2205" y="601"/>
                                </a:lnTo>
                                <a:lnTo>
                                  <a:pt x="2201" y="605"/>
                                </a:lnTo>
                                <a:lnTo>
                                  <a:pt x="2201" y="606"/>
                                </a:lnTo>
                                <a:lnTo>
                                  <a:pt x="2198" y="606"/>
                                </a:lnTo>
                                <a:lnTo>
                                  <a:pt x="2193" y="603"/>
                                </a:lnTo>
                                <a:lnTo>
                                  <a:pt x="2189" y="597"/>
                                </a:lnTo>
                                <a:lnTo>
                                  <a:pt x="2186" y="592"/>
                                </a:lnTo>
                                <a:lnTo>
                                  <a:pt x="2184" y="587"/>
                                </a:lnTo>
                                <a:lnTo>
                                  <a:pt x="2180" y="579"/>
                                </a:lnTo>
                                <a:lnTo>
                                  <a:pt x="2176" y="572"/>
                                </a:lnTo>
                                <a:lnTo>
                                  <a:pt x="2176" y="570"/>
                                </a:lnTo>
                                <a:lnTo>
                                  <a:pt x="2175" y="562"/>
                                </a:lnTo>
                                <a:lnTo>
                                  <a:pt x="2174" y="557"/>
                                </a:lnTo>
                                <a:lnTo>
                                  <a:pt x="2172" y="547"/>
                                </a:lnTo>
                                <a:lnTo>
                                  <a:pt x="2169" y="534"/>
                                </a:lnTo>
                                <a:lnTo>
                                  <a:pt x="2168" y="525"/>
                                </a:lnTo>
                                <a:lnTo>
                                  <a:pt x="2168" y="522"/>
                                </a:lnTo>
                                <a:lnTo>
                                  <a:pt x="2167" y="519"/>
                                </a:lnTo>
                                <a:lnTo>
                                  <a:pt x="2165" y="512"/>
                                </a:lnTo>
                                <a:lnTo>
                                  <a:pt x="2160" y="509"/>
                                </a:lnTo>
                                <a:lnTo>
                                  <a:pt x="2146" y="505"/>
                                </a:lnTo>
                                <a:lnTo>
                                  <a:pt x="2139" y="503"/>
                                </a:lnTo>
                                <a:lnTo>
                                  <a:pt x="2138" y="503"/>
                                </a:lnTo>
                                <a:lnTo>
                                  <a:pt x="2135" y="502"/>
                                </a:lnTo>
                                <a:lnTo>
                                  <a:pt x="2118" y="498"/>
                                </a:lnTo>
                                <a:lnTo>
                                  <a:pt x="2117" y="497"/>
                                </a:lnTo>
                                <a:lnTo>
                                  <a:pt x="2116" y="497"/>
                                </a:lnTo>
                                <a:lnTo>
                                  <a:pt x="2114" y="497"/>
                                </a:lnTo>
                                <a:lnTo>
                                  <a:pt x="2109" y="490"/>
                                </a:lnTo>
                                <a:lnTo>
                                  <a:pt x="2106" y="483"/>
                                </a:lnTo>
                                <a:lnTo>
                                  <a:pt x="2102" y="477"/>
                                </a:lnTo>
                                <a:lnTo>
                                  <a:pt x="2102" y="477"/>
                                </a:lnTo>
                                <a:lnTo>
                                  <a:pt x="2101" y="476"/>
                                </a:lnTo>
                                <a:lnTo>
                                  <a:pt x="2098" y="470"/>
                                </a:lnTo>
                                <a:lnTo>
                                  <a:pt x="2093" y="469"/>
                                </a:lnTo>
                                <a:lnTo>
                                  <a:pt x="2090" y="470"/>
                                </a:lnTo>
                                <a:lnTo>
                                  <a:pt x="2089" y="472"/>
                                </a:lnTo>
                                <a:lnTo>
                                  <a:pt x="2087" y="475"/>
                                </a:lnTo>
                                <a:lnTo>
                                  <a:pt x="2086" y="477"/>
                                </a:lnTo>
                                <a:lnTo>
                                  <a:pt x="2082" y="481"/>
                                </a:lnTo>
                                <a:lnTo>
                                  <a:pt x="2080" y="482"/>
                                </a:lnTo>
                                <a:lnTo>
                                  <a:pt x="2079" y="482"/>
                                </a:lnTo>
                                <a:lnTo>
                                  <a:pt x="2078" y="483"/>
                                </a:lnTo>
                                <a:lnTo>
                                  <a:pt x="2076" y="485"/>
                                </a:lnTo>
                                <a:lnTo>
                                  <a:pt x="2056" y="501"/>
                                </a:lnTo>
                                <a:lnTo>
                                  <a:pt x="2056" y="501"/>
                                </a:lnTo>
                                <a:lnTo>
                                  <a:pt x="2048" y="508"/>
                                </a:lnTo>
                                <a:lnTo>
                                  <a:pt x="2045" y="513"/>
                                </a:lnTo>
                                <a:lnTo>
                                  <a:pt x="2044" y="516"/>
                                </a:lnTo>
                                <a:lnTo>
                                  <a:pt x="2041" y="521"/>
                                </a:lnTo>
                                <a:lnTo>
                                  <a:pt x="2037" y="526"/>
                                </a:lnTo>
                                <a:lnTo>
                                  <a:pt x="2037" y="554"/>
                                </a:lnTo>
                                <a:lnTo>
                                  <a:pt x="2033" y="562"/>
                                </a:lnTo>
                                <a:lnTo>
                                  <a:pt x="2021" y="580"/>
                                </a:lnTo>
                                <a:lnTo>
                                  <a:pt x="2017" y="587"/>
                                </a:lnTo>
                                <a:lnTo>
                                  <a:pt x="2014" y="602"/>
                                </a:lnTo>
                                <a:lnTo>
                                  <a:pt x="2012" y="613"/>
                                </a:lnTo>
                                <a:lnTo>
                                  <a:pt x="2012" y="619"/>
                                </a:lnTo>
                                <a:lnTo>
                                  <a:pt x="2011" y="630"/>
                                </a:lnTo>
                                <a:lnTo>
                                  <a:pt x="2011" y="641"/>
                                </a:lnTo>
                                <a:lnTo>
                                  <a:pt x="2011" y="641"/>
                                </a:lnTo>
                                <a:lnTo>
                                  <a:pt x="2010" y="646"/>
                                </a:lnTo>
                                <a:lnTo>
                                  <a:pt x="2009" y="657"/>
                                </a:lnTo>
                                <a:lnTo>
                                  <a:pt x="2009" y="659"/>
                                </a:lnTo>
                                <a:lnTo>
                                  <a:pt x="2009" y="664"/>
                                </a:lnTo>
                                <a:lnTo>
                                  <a:pt x="2009" y="672"/>
                                </a:lnTo>
                                <a:lnTo>
                                  <a:pt x="2008" y="679"/>
                                </a:lnTo>
                                <a:lnTo>
                                  <a:pt x="2008" y="682"/>
                                </a:lnTo>
                                <a:lnTo>
                                  <a:pt x="2019" y="700"/>
                                </a:lnTo>
                                <a:lnTo>
                                  <a:pt x="2015" y="713"/>
                                </a:lnTo>
                                <a:lnTo>
                                  <a:pt x="2014" y="715"/>
                                </a:lnTo>
                                <a:lnTo>
                                  <a:pt x="2012" y="721"/>
                                </a:lnTo>
                                <a:lnTo>
                                  <a:pt x="2006" y="738"/>
                                </a:lnTo>
                                <a:lnTo>
                                  <a:pt x="2002" y="749"/>
                                </a:lnTo>
                                <a:lnTo>
                                  <a:pt x="1999" y="757"/>
                                </a:lnTo>
                                <a:lnTo>
                                  <a:pt x="1996" y="764"/>
                                </a:lnTo>
                                <a:lnTo>
                                  <a:pt x="1996" y="765"/>
                                </a:lnTo>
                                <a:lnTo>
                                  <a:pt x="1996" y="765"/>
                                </a:lnTo>
                                <a:lnTo>
                                  <a:pt x="1997" y="769"/>
                                </a:lnTo>
                                <a:lnTo>
                                  <a:pt x="1998" y="772"/>
                                </a:lnTo>
                                <a:lnTo>
                                  <a:pt x="2000" y="783"/>
                                </a:lnTo>
                                <a:lnTo>
                                  <a:pt x="2003" y="796"/>
                                </a:lnTo>
                                <a:lnTo>
                                  <a:pt x="2003" y="797"/>
                                </a:lnTo>
                                <a:lnTo>
                                  <a:pt x="2021" y="805"/>
                                </a:lnTo>
                                <a:lnTo>
                                  <a:pt x="2048" y="816"/>
                                </a:lnTo>
                                <a:lnTo>
                                  <a:pt x="2056" y="819"/>
                                </a:lnTo>
                                <a:lnTo>
                                  <a:pt x="2059" y="820"/>
                                </a:lnTo>
                                <a:lnTo>
                                  <a:pt x="2062" y="821"/>
                                </a:lnTo>
                                <a:lnTo>
                                  <a:pt x="2065" y="823"/>
                                </a:lnTo>
                                <a:lnTo>
                                  <a:pt x="2068" y="823"/>
                                </a:lnTo>
                                <a:lnTo>
                                  <a:pt x="2071" y="825"/>
                                </a:lnTo>
                                <a:lnTo>
                                  <a:pt x="2075" y="827"/>
                                </a:lnTo>
                                <a:lnTo>
                                  <a:pt x="2079" y="828"/>
                                </a:lnTo>
                                <a:lnTo>
                                  <a:pt x="2082" y="830"/>
                                </a:lnTo>
                                <a:lnTo>
                                  <a:pt x="2085" y="837"/>
                                </a:lnTo>
                                <a:lnTo>
                                  <a:pt x="2084" y="844"/>
                                </a:lnTo>
                                <a:lnTo>
                                  <a:pt x="2084" y="847"/>
                                </a:lnTo>
                                <a:lnTo>
                                  <a:pt x="2084" y="849"/>
                                </a:lnTo>
                                <a:lnTo>
                                  <a:pt x="2084" y="852"/>
                                </a:lnTo>
                                <a:lnTo>
                                  <a:pt x="2083" y="855"/>
                                </a:lnTo>
                                <a:lnTo>
                                  <a:pt x="2083" y="860"/>
                                </a:lnTo>
                                <a:lnTo>
                                  <a:pt x="2083" y="862"/>
                                </a:lnTo>
                                <a:lnTo>
                                  <a:pt x="2083" y="864"/>
                                </a:lnTo>
                                <a:lnTo>
                                  <a:pt x="2083" y="870"/>
                                </a:lnTo>
                                <a:lnTo>
                                  <a:pt x="2082" y="873"/>
                                </a:lnTo>
                                <a:lnTo>
                                  <a:pt x="2081" y="875"/>
                                </a:lnTo>
                                <a:lnTo>
                                  <a:pt x="2079" y="882"/>
                                </a:lnTo>
                                <a:lnTo>
                                  <a:pt x="2076" y="885"/>
                                </a:lnTo>
                                <a:lnTo>
                                  <a:pt x="2076" y="886"/>
                                </a:lnTo>
                                <a:lnTo>
                                  <a:pt x="2074" y="889"/>
                                </a:lnTo>
                                <a:lnTo>
                                  <a:pt x="2071" y="893"/>
                                </a:lnTo>
                                <a:lnTo>
                                  <a:pt x="2071" y="894"/>
                                </a:lnTo>
                                <a:lnTo>
                                  <a:pt x="2072" y="901"/>
                                </a:lnTo>
                                <a:lnTo>
                                  <a:pt x="2072" y="905"/>
                                </a:lnTo>
                                <a:lnTo>
                                  <a:pt x="2072" y="906"/>
                                </a:lnTo>
                                <a:lnTo>
                                  <a:pt x="2068" y="912"/>
                                </a:lnTo>
                                <a:lnTo>
                                  <a:pt x="2066" y="916"/>
                                </a:lnTo>
                                <a:lnTo>
                                  <a:pt x="2066" y="916"/>
                                </a:lnTo>
                                <a:lnTo>
                                  <a:pt x="2066" y="918"/>
                                </a:lnTo>
                                <a:lnTo>
                                  <a:pt x="2065" y="919"/>
                                </a:lnTo>
                                <a:lnTo>
                                  <a:pt x="2065" y="920"/>
                                </a:lnTo>
                                <a:lnTo>
                                  <a:pt x="2063" y="922"/>
                                </a:lnTo>
                                <a:lnTo>
                                  <a:pt x="2058" y="925"/>
                                </a:lnTo>
                                <a:lnTo>
                                  <a:pt x="2058" y="926"/>
                                </a:lnTo>
                                <a:lnTo>
                                  <a:pt x="2056" y="929"/>
                                </a:lnTo>
                                <a:lnTo>
                                  <a:pt x="2054" y="932"/>
                                </a:lnTo>
                                <a:lnTo>
                                  <a:pt x="2054" y="932"/>
                                </a:lnTo>
                                <a:lnTo>
                                  <a:pt x="2050" y="937"/>
                                </a:lnTo>
                                <a:lnTo>
                                  <a:pt x="2050" y="943"/>
                                </a:lnTo>
                                <a:lnTo>
                                  <a:pt x="2048" y="950"/>
                                </a:lnTo>
                                <a:lnTo>
                                  <a:pt x="2046" y="954"/>
                                </a:lnTo>
                                <a:lnTo>
                                  <a:pt x="2045" y="963"/>
                                </a:lnTo>
                                <a:lnTo>
                                  <a:pt x="2045" y="974"/>
                                </a:lnTo>
                                <a:lnTo>
                                  <a:pt x="2037" y="986"/>
                                </a:lnTo>
                                <a:lnTo>
                                  <a:pt x="2034" y="992"/>
                                </a:lnTo>
                                <a:lnTo>
                                  <a:pt x="2034" y="998"/>
                                </a:lnTo>
                                <a:lnTo>
                                  <a:pt x="2033" y="999"/>
                                </a:lnTo>
                                <a:lnTo>
                                  <a:pt x="2030" y="1002"/>
                                </a:lnTo>
                                <a:lnTo>
                                  <a:pt x="2031" y="1006"/>
                                </a:lnTo>
                                <a:lnTo>
                                  <a:pt x="2032" y="1010"/>
                                </a:lnTo>
                                <a:lnTo>
                                  <a:pt x="2032" y="1014"/>
                                </a:lnTo>
                                <a:lnTo>
                                  <a:pt x="2031" y="1015"/>
                                </a:lnTo>
                                <a:lnTo>
                                  <a:pt x="2030" y="1017"/>
                                </a:lnTo>
                                <a:lnTo>
                                  <a:pt x="2027" y="1019"/>
                                </a:lnTo>
                                <a:lnTo>
                                  <a:pt x="2021" y="1022"/>
                                </a:lnTo>
                                <a:lnTo>
                                  <a:pt x="2014" y="1026"/>
                                </a:lnTo>
                                <a:lnTo>
                                  <a:pt x="2008" y="1028"/>
                                </a:lnTo>
                                <a:lnTo>
                                  <a:pt x="2007" y="1029"/>
                                </a:lnTo>
                                <a:lnTo>
                                  <a:pt x="2004" y="1030"/>
                                </a:lnTo>
                                <a:lnTo>
                                  <a:pt x="2003" y="1031"/>
                                </a:lnTo>
                                <a:lnTo>
                                  <a:pt x="2001" y="1031"/>
                                </a:lnTo>
                                <a:lnTo>
                                  <a:pt x="1994" y="1031"/>
                                </a:lnTo>
                                <a:lnTo>
                                  <a:pt x="1993" y="1022"/>
                                </a:lnTo>
                                <a:lnTo>
                                  <a:pt x="1984" y="1022"/>
                                </a:lnTo>
                                <a:lnTo>
                                  <a:pt x="1978" y="1025"/>
                                </a:lnTo>
                                <a:lnTo>
                                  <a:pt x="1968" y="1030"/>
                                </a:lnTo>
                                <a:lnTo>
                                  <a:pt x="1963" y="1035"/>
                                </a:lnTo>
                                <a:lnTo>
                                  <a:pt x="1961" y="1039"/>
                                </a:lnTo>
                                <a:lnTo>
                                  <a:pt x="1958" y="1046"/>
                                </a:lnTo>
                                <a:lnTo>
                                  <a:pt x="1954" y="1053"/>
                                </a:lnTo>
                                <a:lnTo>
                                  <a:pt x="1951" y="1058"/>
                                </a:lnTo>
                                <a:lnTo>
                                  <a:pt x="1951" y="1059"/>
                                </a:lnTo>
                                <a:lnTo>
                                  <a:pt x="1951" y="1059"/>
                                </a:lnTo>
                                <a:lnTo>
                                  <a:pt x="1949" y="1060"/>
                                </a:lnTo>
                                <a:lnTo>
                                  <a:pt x="1945" y="1063"/>
                                </a:lnTo>
                                <a:lnTo>
                                  <a:pt x="1944" y="1063"/>
                                </a:lnTo>
                                <a:lnTo>
                                  <a:pt x="1942" y="1064"/>
                                </a:lnTo>
                                <a:lnTo>
                                  <a:pt x="1940" y="1066"/>
                                </a:lnTo>
                                <a:lnTo>
                                  <a:pt x="1936" y="1069"/>
                                </a:lnTo>
                                <a:lnTo>
                                  <a:pt x="1933" y="1077"/>
                                </a:lnTo>
                                <a:lnTo>
                                  <a:pt x="1920" y="1063"/>
                                </a:lnTo>
                                <a:lnTo>
                                  <a:pt x="1914" y="1056"/>
                                </a:lnTo>
                                <a:lnTo>
                                  <a:pt x="1908" y="1050"/>
                                </a:lnTo>
                                <a:lnTo>
                                  <a:pt x="1906" y="1048"/>
                                </a:lnTo>
                                <a:lnTo>
                                  <a:pt x="1901" y="1042"/>
                                </a:lnTo>
                                <a:lnTo>
                                  <a:pt x="1899" y="1040"/>
                                </a:lnTo>
                                <a:lnTo>
                                  <a:pt x="1895" y="1038"/>
                                </a:lnTo>
                                <a:lnTo>
                                  <a:pt x="1894" y="1036"/>
                                </a:lnTo>
                                <a:lnTo>
                                  <a:pt x="1885" y="1028"/>
                                </a:lnTo>
                                <a:lnTo>
                                  <a:pt x="1870" y="1023"/>
                                </a:lnTo>
                                <a:lnTo>
                                  <a:pt x="1865" y="1023"/>
                                </a:lnTo>
                                <a:lnTo>
                                  <a:pt x="1854" y="1018"/>
                                </a:lnTo>
                                <a:lnTo>
                                  <a:pt x="1846" y="1014"/>
                                </a:lnTo>
                                <a:lnTo>
                                  <a:pt x="1832" y="1008"/>
                                </a:lnTo>
                                <a:lnTo>
                                  <a:pt x="1819" y="999"/>
                                </a:lnTo>
                                <a:lnTo>
                                  <a:pt x="1818" y="998"/>
                                </a:lnTo>
                                <a:lnTo>
                                  <a:pt x="1813" y="993"/>
                                </a:lnTo>
                                <a:lnTo>
                                  <a:pt x="1807" y="989"/>
                                </a:lnTo>
                                <a:lnTo>
                                  <a:pt x="1794" y="989"/>
                                </a:lnTo>
                                <a:lnTo>
                                  <a:pt x="1793" y="989"/>
                                </a:lnTo>
                                <a:lnTo>
                                  <a:pt x="1793" y="989"/>
                                </a:lnTo>
                                <a:lnTo>
                                  <a:pt x="1792" y="989"/>
                                </a:lnTo>
                                <a:lnTo>
                                  <a:pt x="1792" y="988"/>
                                </a:lnTo>
                                <a:lnTo>
                                  <a:pt x="1791" y="988"/>
                                </a:lnTo>
                                <a:lnTo>
                                  <a:pt x="1791" y="990"/>
                                </a:lnTo>
                                <a:lnTo>
                                  <a:pt x="1776" y="1002"/>
                                </a:lnTo>
                                <a:lnTo>
                                  <a:pt x="1770" y="1013"/>
                                </a:lnTo>
                                <a:lnTo>
                                  <a:pt x="1765" y="1017"/>
                                </a:lnTo>
                                <a:lnTo>
                                  <a:pt x="1756" y="1027"/>
                                </a:lnTo>
                                <a:lnTo>
                                  <a:pt x="1746" y="1037"/>
                                </a:lnTo>
                                <a:lnTo>
                                  <a:pt x="1743" y="1048"/>
                                </a:lnTo>
                                <a:lnTo>
                                  <a:pt x="1736" y="1058"/>
                                </a:lnTo>
                                <a:lnTo>
                                  <a:pt x="1736" y="1064"/>
                                </a:lnTo>
                                <a:lnTo>
                                  <a:pt x="1735" y="1071"/>
                                </a:lnTo>
                                <a:lnTo>
                                  <a:pt x="1737" y="1078"/>
                                </a:lnTo>
                                <a:lnTo>
                                  <a:pt x="1738" y="1080"/>
                                </a:lnTo>
                                <a:lnTo>
                                  <a:pt x="1738" y="1080"/>
                                </a:lnTo>
                                <a:lnTo>
                                  <a:pt x="1737" y="1082"/>
                                </a:lnTo>
                                <a:lnTo>
                                  <a:pt x="1738" y="1089"/>
                                </a:lnTo>
                                <a:lnTo>
                                  <a:pt x="1740" y="1096"/>
                                </a:lnTo>
                                <a:lnTo>
                                  <a:pt x="1741" y="1103"/>
                                </a:lnTo>
                                <a:lnTo>
                                  <a:pt x="1742" y="1109"/>
                                </a:lnTo>
                                <a:lnTo>
                                  <a:pt x="1741" y="1116"/>
                                </a:lnTo>
                                <a:lnTo>
                                  <a:pt x="1741" y="1123"/>
                                </a:lnTo>
                                <a:lnTo>
                                  <a:pt x="1740" y="1128"/>
                                </a:lnTo>
                                <a:lnTo>
                                  <a:pt x="1739" y="1133"/>
                                </a:lnTo>
                                <a:lnTo>
                                  <a:pt x="1738" y="1138"/>
                                </a:lnTo>
                                <a:lnTo>
                                  <a:pt x="1738" y="1143"/>
                                </a:lnTo>
                                <a:lnTo>
                                  <a:pt x="1739" y="1148"/>
                                </a:lnTo>
                                <a:lnTo>
                                  <a:pt x="1738" y="1153"/>
                                </a:lnTo>
                                <a:lnTo>
                                  <a:pt x="1739" y="1159"/>
                                </a:lnTo>
                                <a:lnTo>
                                  <a:pt x="1741" y="1177"/>
                                </a:lnTo>
                                <a:lnTo>
                                  <a:pt x="1741" y="1177"/>
                                </a:lnTo>
                                <a:lnTo>
                                  <a:pt x="1741" y="1188"/>
                                </a:lnTo>
                                <a:lnTo>
                                  <a:pt x="1741" y="1203"/>
                                </a:lnTo>
                                <a:lnTo>
                                  <a:pt x="1741" y="1212"/>
                                </a:lnTo>
                                <a:lnTo>
                                  <a:pt x="1740" y="1224"/>
                                </a:lnTo>
                                <a:lnTo>
                                  <a:pt x="1743" y="1233"/>
                                </a:lnTo>
                                <a:lnTo>
                                  <a:pt x="1744" y="1233"/>
                                </a:lnTo>
                                <a:lnTo>
                                  <a:pt x="1745" y="1237"/>
                                </a:lnTo>
                                <a:lnTo>
                                  <a:pt x="1747" y="1242"/>
                                </a:lnTo>
                                <a:lnTo>
                                  <a:pt x="1752" y="1257"/>
                                </a:lnTo>
                                <a:lnTo>
                                  <a:pt x="1753" y="1258"/>
                                </a:lnTo>
                                <a:lnTo>
                                  <a:pt x="1738" y="1261"/>
                                </a:lnTo>
                                <a:lnTo>
                                  <a:pt x="1731" y="1265"/>
                                </a:lnTo>
                                <a:lnTo>
                                  <a:pt x="1729" y="1265"/>
                                </a:lnTo>
                                <a:lnTo>
                                  <a:pt x="1724" y="1270"/>
                                </a:lnTo>
                                <a:lnTo>
                                  <a:pt x="1717" y="1276"/>
                                </a:lnTo>
                                <a:lnTo>
                                  <a:pt x="1711" y="1280"/>
                                </a:lnTo>
                                <a:lnTo>
                                  <a:pt x="1709" y="1281"/>
                                </a:lnTo>
                                <a:lnTo>
                                  <a:pt x="1699" y="1286"/>
                                </a:lnTo>
                                <a:lnTo>
                                  <a:pt x="1697" y="1287"/>
                                </a:lnTo>
                                <a:lnTo>
                                  <a:pt x="1694" y="1288"/>
                                </a:lnTo>
                                <a:lnTo>
                                  <a:pt x="1694" y="1289"/>
                                </a:lnTo>
                                <a:lnTo>
                                  <a:pt x="1690" y="1295"/>
                                </a:lnTo>
                                <a:lnTo>
                                  <a:pt x="1690" y="1296"/>
                                </a:lnTo>
                                <a:lnTo>
                                  <a:pt x="1680" y="1298"/>
                                </a:lnTo>
                                <a:lnTo>
                                  <a:pt x="1678" y="1299"/>
                                </a:lnTo>
                                <a:lnTo>
                                  <a:pt x="1674" y="1305"/>
                                </a:lnTo>
                                <a:lnTo>
                                  <a:pt x="1673" y="1305"/>
                                </a:lnTo>
                                <a:lnTo>
                                  <a:pt x="1671" y="1308"/>
                                </a:lnTo>
                                <a:lnTo>
                                  <a:pt x="1671" y="1309"/>
                                </a:lnTo>
                                <a:lnTo>
                                  <a:pt x="1668" y="1311"/>
                                </a:lnTo>
                                <a:lnTo>
                                  <a:pt x="1665" y="1313"/>
                                </a:lnTo>
                                <a:lnTo>
                                  <a:pt x="1660" y="1319"/>
                                </a:lnTo>
                                <a:lnTo>
                                  <a:pt x="1656" y="1326"/>
                                </a:lnTo>
                                <a:lnTo>
                                  <a:pt x="1656" y="1326"/>
                                </a:lnTo>
                                <a:lnTo>
                                  <a:pt x="1652" y="1330"/>
                                </a:lnTo>
                                <a:lnTo>
                                  <a:pt x="1644" y="1332"/>
                                </a:lnTo>
                                <a:lnTo>
                                  <a:pt x="1634" y="1333"/>
                                </a:lnTo>
                                <a:lnTo>
                                  <a:pt x="1632" y="1333"/>
                                </a:lnTo>
                                <a:lnTo>
                                  <a:pt x="1620" y="1335"/>
                                </a:lnTo>
                                <a:lnTo>
                                  <a:pt x="1614" y="1336"/>
                                </a:lnTo>
                                <a:lnTo>
                                  <a:pt x="1614" y="1336"/>
                                </a:lnTo>
                                <a:lnTo>
                                  <a:pt x="1610" y="1337"/>
                                </a:lnTo>
                                <a:lnTo>
                                  <a:pt x="1607" y="1337"/>
                                </a:lnTo>
                                <a:lnTo>
                                  <a:pt x="1600" y="1339"/>
                                </a:lnTo>
                                <a:lnTo>
                                  <a:pt x="1595" y="1339"/>
                                </a:lnTo>
                                <a:lnTo>
                                  <a:pt x="1595" y="1339"/>
                                </a:lnTo>
                                <a:lnTo>
                                  <a:pt x="1586" y="1342"/>
                                </a:lnTo>
                                <a:lnTo>
                                  <a:pt x="1578" y="1342"/>
                                </a:lnTo>
                                <a:lnTo>
                                  <a:pt x="1577" y="1342"/>
                                </a:lnTo>
                                <a:lnTo>
                                  <a:pt x="1573" y="1344"/>
                                </a:lnTo>
                                <a:lnTo>
                                  <a:pt x="1573" y="1344"/>
                                </a:lnTo>
                                <a:lnTo>
                                  <a:pt x="1568" y="1345"/>
                                </a:lnTo>
                                <a:lnTo>
                                  <a:pt x="1566" y="1345"/>
                                </a:lnTo>
                                <a:lnTo>
                                  <a:pt x="1565" y="1345"/>
                                </a:lnTo>
                                <a:lnTo>
                                  <a:pt x="1560" y="1346"/>
                                </a:lnTo>
                                <a:lnTo>
                                  <a:pt x="1549" y="1344"/>
                                </a:lnTo>
                                <a:lnTo>
                                  <a:pt x="1543" y="1343"/>
                                </a:lnTo>
                                <a:lnTo>
                                  <a:pt x="1540" y="1342"/>
                                </a:lnTo>
                                <a:lnTo>
                                  <a:pt x="1531" y="1339"/>
                                </a:lnTo>
                                <a:lnTo>
                                  <a:pt x="1523" y="1334"/>
                                </a:lnTo>
                                <a:lnTo>
                                  <a:pt x="1513" y="1347"/>
                                </a:lnTo>
                                <a:lnTo>
                                  <a:pt x="1512" y="1348"/>
                                </a:lnTo>
                                <a:lnTo>
                                  <a:pt x="1510" y="1351"/>
                                </a:lnTo>
                                <a:lnTo>
                                  <a:pt x="1500" y="1364"/>
                                </a:lnTo>
                                <a:lnTo>
                                  <a:pt x="1493" y="1377"/>
                                </a:lnTo>
                                <a:lnTo>
                                  <a:pt x="1491" y="1381"/>
                                </a:lnTo>
                                <a:lnTo>
                                  <a:pt x="1486" y="1394"/>
                                </a:lnTo>
                                <a:lnTo>
                                  <a:pt x="1483" y="1402"/>
                                </a:lnTo>
                                <a:lnTo>
                                  <a:pt x="1478" y="1414"/>
                                </a:lnTo>
                                <a:lnTo>
                                  <a:pt x="1475" y="1423"/>
                                </a:lnTo>
                                <a:lnTo>
                                  <a:pt x="1474" y="1427"/>
                                </a:lnTo>
                                <a:lnTo>
                                  <a:pt x="1472" y="1431"/>
                                </a:lnTo>
                                <a:lnTo>
                                  <a:pt x="1466" y="1439"/>
                                </a:lnTo>
                                <a:lnTo>
                                  <a:pt x="1464" y="1452"/>
                                </a:lnTo>
                                <a:lnTo>
                                  <a:pt x="1459" y="1468"/>
                                </a:lnTo>
                                <a:lnTo>
                                  <a:pt x="1456" y="1476"/>
                                </a:lnTo>
                                <a:lnTo>
                                  <a:pt x="1454" y="1480"/>
                                </a:lnTo>
                                <a:lnTo>
                                  <a:pt x="1452" y="1492"/>
                                </a:lnTo>
                                <a:lnTo>
                                  <a:pt x="1452" y="1495"/>
                                </a:lnTo>
                                <a:lnTo>
                                  <a:pt x="1452" y="1496"/>
                                </a:lnTo>
                                <a:lnTo>
                                  <a:pt x="1451" y="1500"/>
                                </a:lnTo>
                                <a:lnTo>
                                  <a:pt x="1449" y="1508"/>
                                </a:lnTo>
                                <a:lnTo>
                                  <a:pt x="1449" y="1510"/>
                                </a:lnTo>
                                <a:lnTo>
                                  <a:pt x="1449" y="1513"/>
                                </a:lnTo>
                                <a:lnTo>
                                  <a:pt x="1449" y="1516"/>
                                </a:lnTo>
                                <a:lnTo>
                                  <a:pt x="1449" y="1518"/>
                                </a:lnTo>
                                <a:lnTo>
                                  <a:pt x="1449" y="1528"/>
                                </a:lnTo>
                                <a:lnTo>
                                  <a:pt x="1448" y="1531"/>
                                </a:lnTo>
                                <a:lnTo>
                                  <a:pt x="1447" y="1533"/>
                                </a:lnTo>
                                <a:lnTo>
                                  <a:pt x="1444" y="1537"/>
                                </a:lnTo>
                                <a:lnTo>
                                  <a:pt x="1442" y="1542"/>
                                </a:lnTo>
                                <a:lnTo>
                                  <a:pt x="1440" y="1547"/>
                                </a:lnTo>
                                <a:lnTo>
                                  <a:pt x="1438" y="1554"/>
                                </a:lnTo>
                                <a:lnTo>
                                  <a:pt x="1435" y="1561"/>
                                </a:lnTo>
                                <a:lnTo>
                                  <a:pt x="1431" y="1571"/>
                                </a:lnTo>
                                <a:lnTo>
                                  <a:pt x="1426" y="1580"/>
                                </a:lnTo>
                                <a:lnTo>
                                  <a:pt x="1422" y="1589"/>
                                </a:lnTo>
                                <a:lnTo>
                                  <a:pt x="1422" y="1590"/>
                                </a:lnTo>
                                <a:lnTo>
                                  <a:pt x="1420" y="1598"/>
                                </a:lnTo>
                                <a:lnTo>
                                  <a:pt x="1417" y="1607"/>
                                </a:lnTo>
                                <a:lnTo>
                                  <a:pt x="1412" y="1616"/>
                                </a:lnTo>
                                <a:lnTo>
                                  <a:pt x="1408" y="1626"/>
                                </a:lnTo>
                                <a:lnTo>
                                  <a:pt x="1405" y="1631"/>
                                </a:lnTo>
                                <a:lnTo>
                                  <a:pt x="1403" y="1634"/>
                                </a:lnTo>
                                <a:lnTo>
                                  <a:pt x="1402" y="1636"/>
                                </a:lnTo>
                                <a:lnTo>
                                  <a:pt x="1396" y="1642"/>
                                </a:lnTo>
                                <a:lnTo>
                                  <a:pt x="1393" y="1661"/>
                                </a:lnTo>
                                <a:lnTo>
                                  <a:pt x="1393" y="1661"/>
                                </a:lnTo>
                                <a:lnTo>
                                  <a:pt x="1390" y="1669"/>
                                </a:lnTo>
                                <a:lnTo>
                                  <a:pt x="1388" y="1674"/>
                                </a:lnTo>
                                <a:lnTo>
                                  <a:pt x="1380" y="1694"/>
                                </a:lnTo>
                                <a:lnTo>
                                  <a:pt x="1386" y="1714"/>
                                </a:lnTo>
                                <a:lnTo>
                                  <a:pt x="1381" y="1720"/>
                                </a:lnTo>
                                <a:lnTo>
                                  <a:pt x="1375" y="1731"/>
                                </a:lnTo>
                                <a:lnTo>
                                  <a:pt x="1369" y="1742"/>
                                </a:lnTo>
                                <a:lnTo>
                                  <a:pt x="1368" y="1744"/>
                                </a:lnTo>
                                <a:lnTo>
                                  <a:pt x="1366" y="1747"/>
                                </a:lnTo>
                                <a:lnTo>
                                  <a:pt x="1360" y="1759"/>
                                </a:lnTo>
                                <a:lnTo>
                                  <a:pt x="1352" y="1771"/>
                                </a:lnTo>
                                <a:lnTo>
                                  <a:pt x="1348" y="1778"/>
                                </a:lnTo>
                                <a:lnTo>
                                  <a:pt x="1347" y="1779"/>
                                </a:lnTo>
                                <a:lnTo>
                                  <a:pt x="1346" y="1781"/>
                                </a:lnTo>
                                <a:lnTo>
                                  <a:pt x="1332" y="1802"/>
                                </a:lnTo>
                                <a:lnTo>
                                  <a:pt x="1330" y="1805"/>
                                </a:lnTo>
                                <a:lnTo>
                                  <a:pt x="1314" y="1810"/>
                                </a:lnTo>
                                <a:lnTo>
                                  <a:pt x="1282" y="1828"/>
                                </a:lnTo>
                                <a:lnTo>
                                  <a:pt x="1281" y="1828"/>
                                </a:lnTo>
                                <a:lnTo>
                                  <a:pt x="1280" y="1829"/>
                                </a:lnTo>
                                <a:lnTo>
                                  <a:pt x="1279" y="1828"/>
                                </a:lnTo>
                                <a:lnTo>
                                  <a:pt x="1277" y="1828"/>
                                </a:lnTo>
                                <a:lnTo>
                                  <a:pt x="1269" y="1830"/>
                                </a:lnTo>
                                <a:lnTo>
                                  <a:pt x="1269" y="1830"/>
                                </a:lnTo>
                                <a:lnTo>
                                  <a:pt x="1267" y="1830"/>
                                </a:lnTo>
                                <a:lnTo>
                                  <a:pt x="1266" y="1830"/>
                                </a:lnTo>
                                <a:lnTo>
                                  <a:pt x="1266" y="1830"/>
                                </a:lnTo>
                                <a:lnTo>
                                  <a:pt x="1262" y="1830"/>
                                </a:lnTo>
                                <a:lnTo>
                                  <a:pt x="1260" y="1831"/>
                                </a:lnTo>
                                <a:lnTo>
                                  <a:pt x="1258" y="1831"/>
                                </a:lnTo>
                                <a:lnTo>
                                  <a:pt x="1257" y="1831"/>
                                </a:lnTo>
                                <a:lnTo>
                                  <a:pt x="1256" y="1831"/>
                                </a:lnTo>
                                <a:lnTo>
                                  <a:pt x="1247" y="1832"/>
                                </a:lnTo>
                                <a:lnTo>
                                  <a:pt x="1246" y="1832"/>
                                </a:lnTo>
                                <a:lnTo>
                                  <a:pt x="1246" y="1832"/>
                                </a:lnTo>
                                <a:lnTo>
                                  <a:pt x="1239" y="1833"/>
                                </a:lnTo>
                                <a:lnTo>
                                  <a:pt x="1235" y="1834"/>
                                </a:lnTo>
                                <a:lnTo>
                                  <a:pt x="1234" y="1834"/>
                                </a:lnTo>
                                <a:lnTo>
                                  <a:pt x="1233" y="1833"/>
                                </a:lnTo>
                                <a:lnTo>
                                  <a:pt x="1229" y="1832"/>
                                </a:lnTo>
                                <a:lnTo>
                                  <a:pt x="1208" y="1826"/>
                                </a:lnTo>
                                <a:lnTo>
                                  <a:pt x="1199" y="1823"/>
                                </a:lnTo>
                                <a:lnTo>
                                  <a:pt x="1195" y="1822"/>
                                </a:lnTo>
                                <a:lnTo>
                                  <a:pt x="1194" y="1822"/>
                                </a:lnTo>
                                <a:lnTo>
                                  <a:pt x="1192" y="1821"/>
                                </a:lnTo>
                                <a:lnTo>
                                  <a:pt x="1187" y="1819"/>
                                </a:lnTo>
                                <a:lnTo>
                                  <a:pt x="1159" y="1810"/>
                                </a:lnTo>
                                <a:lnTo>
                                  <a:pt x="1152" y="1809"/>
                                </a:lnTo>
                                <a:lnTo>
                                  <a:pt x="1152" y="1809"/>
                                </a:lnTo>
                                <a:lnTo>
                                  <a:pt x="1149" y="1808"/>
                                </a:lnTo>
                                <a:lnTo>
                                  <a:pt x="1145" y="1807"/>
                                </a:lnTo>
                                <a:lnTo>
                                  <a:pt x="1143" y="1806"/>
                                </a:lnTo>
                                <a:lnTo>
                                  <a:pt x="1132" y="1804"/>
                                </a:lnTo>
                                <a:lnTo>
                                  <a:pt x="1131" y="1804"/>
                                </a:lnTo>
                                <a:lnTo>
                                  <a:pt x="1115" y="1811"/>
                                </a:lnTo>
                                <a:lnTo>
                                  <a:pt x="1111" y="1811"/>
                                </a:lnTo>
                                <a:lnTo>
                                  <a:pt x="1085" y="1809"/>
                                </a:lnTo>
                                <a:lnTo>
                                  <a:pt x="1083" y="1809"/>
                                </a:lnTo>
                                <a:lnTo>
                                  <a:pt x="1082" y="1809"/>
                                </a:lnTo>
                                <a:lnTo>
                                  <a:pt x="1076" y="1808"/>
                                </a:lnTo>
                                <a:lnTo>
                                  <a:pt x="1072" y="1808"/>
                                </a:lnTo>
                                <a:lnTo>
                                  <a:pt x="1033" y="1808"/>
                                </a:lnTo>
                                <a:lnTo>
                                  <a:pt x="1032" y="1808"/>
                                </a:lnTo>
                                <a:lnTo>
                                  <a:pt x="1030" y="1808"/>
                                </a:lnTo>
                                <a:lnTo>
                                  <a:pt x="1013" y="1797"/>
                                </a:lnTo>
                                <a:lnTo>
                                  <a:pt x="1010" y="1788"/>
                                </a:lnTo>
                                <a:lnTo>
                                  <a:pt x="1008" y="1785"/>
                                </a:lnTo>
                                <a:lnTo>
                                  <a:pt x="1006" y="1783"/>
                                </a:lnTo>
                                <a:lnTo>
                                  <a:pt x="1003" y="1781"/>
                                </a:lnTo>
                                <a:lnTo>
                                  <a:pt x="1003" y="1780"/>
                                </a:lnTo>
                                <a:lnTo>
                                  <a:pt x="1002" y="1780"/>
                                </a:lnTo>
                                <a:lnTo>
                                  <a:pt x="999" y="1777"/>
                                </a:lnTo>
                                <a:lnTo>
                                  <a:pt x="997" y="1776"/>
                                </a:lnTo>
                                <a:lnTo>
                                  <a:pt x="996" y="1775"/>
                                </a:lnTo>
                                <a:lnTo>
                                  <a:pt x="985" y="1767"/>
                                </a:lnTo>
                                <a:lnTo>
                                  <a:pt x="908" y="1717"/>
                                </a:lnTo>
                                <a:lnTo>
                                  <a:pt x="883" y="1700"/>
                                </a:lnTo>
                                <a:lnTo>
                                  <a:pt x="882" y="1699"/>
                                </a:lnTo>
                                <a:lnTo>
                                  <a:pt x="881" y="1699"/>
                                </a:lnTo>
                                <a:lnTo>
                                  <a:pt x="876" y="1695"/>
                                </a:lnTo>
                                <a:lnTo>
                                  <a:pt x="872" y="1693"/>
                                </a:lnTo>
                                <a:lnTo>
                                  <a:pt x="814" y="1653"/>
                                </a:lnTo>
                                <a:lnTo>
                                  <a:pt x="775" y="1629"/>
                                </a:lnTo>
                                <a:lnTo>
                                  <a:pt x="773" y="1626"/>
                                </a:lnTo>
                                <a:lnTo>
                                  <a:pt x="772" y="1625"/>
                                </a:lnTo>
                                <a:lnTo>
                                  <a:pt x="767" y="1616"/>
                                </a:lnTo>
                                <a:lnTo>
                                  <a:pt x="766" y="1616"/>
                                </a:lnTo>
                                <a:lnTo>
                                  <a:pt x="766" y="1616"/>
                                </a:lnTo>
                                <a:lnTo>
                                  <a:pt x="763" y="1614"/>
                                </a:lnTo>
                                <a:lnTo>
                                  <a:pt x="761" y="1612"/>
                                </a:lnTo>
                                <a:lnTo>
                                  <a:pt x="755" y="1608"/>
                                </a:lnTo>
                                <a:lnTo>
                                  <a:pt x="753" y="1607"/>
                                </a:lnTo>
                                <a:lnTo>
                                  <a:pt x="751" y="1605"/>
                                </a:lnTo>
                                <a:lnTo>
                                  <a:pt x="751" y="1605"/>
                                </a:lnTo>
                                <a:lnTo>
                                  <a:pt x="749" y="1604"/>
                                </a:lnTo>
                                <a:lnTo>
                                  <a:pt x="729" y="1596"/>
                                </a:lnTo>
                                <a:lnTo>
                                  <a:pt x="728" y="1596"/>
                                </a:lnTo>
                                <a:lnTo>
                                  <a:pt x="712" y="1589"/>
                                </a:lnTo>
                                <a:lnTo>
                                  <a:pt x="712" y="1589"/>
                                </a:lnTo>
                                <a:lnTo>
                                  <a:pt x="709" y="1589"/>
                                </a:lnTo>
                                <a:lnTo>
                                  <a:pt x="668" y="1589"/>
                                </a:lnTo>
                                <a:lnTo>
                                  <a:pt x="667" y="1588"/>
                                </a:lnTo>
                                <a:lnTo>
                                  <a:pt x="667" y="1587"/>
                                </a:lnTo>
                                <a:lnTo>
                                  <a:pt x="665" y="1581"/>
                                </a:lnTo>
                                <a:lnTo>
                                  <a:pt x="662" y="1574"/>
                                </a:lnTo>
                                <a:lnTo>
                                  <a:pt x="658" y="1564"/>
                                </a:lnTo>
                                <a:lnTo>
                                  <a:pt x="653" y="1551"/>
                                </a:lnTo>
                                <a:lnTo>
                                  <a:pt x="659" y="1544"/>
                                </a:lnTo>
                                <a:lnTo>
                                  <a:pt x="650" y="1516"/>
                                </a:lnTo>
                                <a:lnTo>
                                  <a:pt x="697" y="1517"/>
                                </a:lnTo>
                                <a:lnTo>
                                  <a:pt x="697" y="1517"/>
                                </a:lnTo>
                                <a:lnTo>
                                  <a:pt x="704" y="1509"/>
                                </a:lnTo>
                                <a:lnTo>
                                  <a:pt x="706" y="1495"/>
                                </a:lnTo>
                                <a:lnTo>
                                  <a:pt x="706" y="1456"/>
                                </a:lnTo>
                                <a:lnTo>
                                  <a:pt x="706" y="1454"/>
                                </a:lnTo>
                                <a:lnTo>
                                  <a:pt x="706" y="1445"/>
                                </a:lnTo>
                                <a:lnTo>
                                  <a:pt x="707" y="1438"/>
                                </a:lnTo>
                                <a:lnTo>
                                  <a:pt x="708" y="1433"/>
                                </a:lnTo>
                                <a:lnTo>
                                  <a:pt x="708" y="1432"/>
                                </a:lnTo>
                                <a:lnTo>
                                  <a:pt x="711" y="1419"/>
                                </a:lnTo>
                                <a:lnTo>
                                  <a:pt x="713" y="1410"/>
                                </a:lnTo>
                                <a:lnTo>
                                  <a:pt x="721" y="1401"/>
                                </a:lnTo>
                                <a:lnTo>
                                  <a:pt x="728" y="1387"/>
                                </a:lnTo>
                                <a:lnTo>
                                  <a:pt x="731" y="1388"/>
                                </a:lnTo>
                                <a:lnTo>
                                  <a:pt x="732" y="1388"/>
                                </a:lnTo>
                                <a:lnTo>
                                  <a:pt x="733" y="1388"/>
                                </a:lnTo>
                                <a:lnTo>
                                  <a:pt x="733" y="1388"/>
                                </a:lnTo>
                                <a:lnTo>
                                  <a:pt x="737" y="1388"/>
                                </a:lnTo>
                                <a:lnTo>
                                  <a:pt x="740" y="1387"/>
                                </a:lnTo>
                                <a:lnTo>
                                  <a:pt x="742" y="1387"/>
                                </a:lnTo>
                                <a:lnTo>
                                  <a:pt x="747" y="1387"/>
                                </a:lnTo>
                                <a:lnTo>
                                  <a:pt x="755" y="1388"/>
                                </a:lnTo>
                                <a:lnTo>
                                  <a:pt x="762" y="1390"/>
                                </a:lnTo>
                                <a:lnTo>
                                  <a:pt x="770" y="1390"/>
                                </a:lnTo>
                                <a:lnTo>
                                  <a:pt x="778" y="1389"/>
                                </a:lnTo>
                                <a:lnTo>
                                  <a:pt x="786" y="1388"/>
                                </a:lnTo>
                                <a:lnTo>
                                  <a:pt x="787" y="1388"/>
                                </a:lnTo>
                                <a:lnTo>
                                  <a:pt x="788" y="1388"/>
                                </a:lnTo>
                                <a:lnTo>
                                  <a:pt x="788" y="1388"/>
                                </a:lnTo>
                                <a:lnTo>
                                  <a:pt x="788" y="1387"/>
                                </a:lnTo>
                                <a:lnTo>
                                  <a:pt x="792" y="1384"/>
                                </a:lnTo>
                                <a:lnTo>
                                  <a:pt x="797" y="1383"/>
                                </a:lnTo>
                                <a:lnTo>
                                  <a:pt x="803" y="1386"/>
                                </a:lnTo>
                                <a:lnTo>
                                  <a:pt x="809" y="1387"/>
                                </a:lnTo>
                                <a:lnTo>
                                  <a:pt x="816" y="1388"/>
                                </a:lnTo>
                                <a:lnTo>
                                  <a:pt x="823" y="1393"/>
                                </a:lnTo>
                                <a:lnTo>
                                  <a:pt x="829" y="1397"/>
                                </a:lnTo>
                                <a:lnTo>
                                  <a:pt x="836" y="1398"/>
                                </a:lnTo>
                                <a:lnTo>
                                  <a:pt x="849" y="1395"/>
                                </a:lnTo>
                                <a:lnTo>
                                  <a:pt x="850" y="1394"/>
                                </a:lnTo>
                                <a:lnTo>
                                  <a:pt x="851" y="1394"/>
                                </a:lnTo>
                                <a:lnTo>
                                  <a:pt x="852" y="1393"/>
                                </a:lnTo>
                                <a:lnTo>
                                  <a:pt x="852" y="1393"/>
                                </a:lnTo>
                                <a:lnTo>
                                  <a:pt x="852" y="1393"/>
                                </a:lnTo>
                                <a:lnTo>
                                  <a:pt x="855" y="1391"/>
                                </a:lnTo>
                                <a:lnTo>
                                  <a:pt x="857" y="1391"/>
                                </a:lnTo>
                                <a:lnTo>
                                  <a:pt x="857" y="1391"/>
                                </a:lnTo>
                                <a:lnTo>
                                  <a:pt x="861" y="1388"/>
                                </a:lnTo>
                                <a:lnTo>
                                  <a:pt x="868" y="1385"/>
                                </a:lnTo>
                                <a:lnTo>
                                  <a:pt x="875" y="1381"/>
                                </a:lnTo>
                                <a:lnTo>
                                  <a:pt x="879" y="1379"/>
                                </a:lnTo>
                                <a:lnTo>
                                  <a:pt x="883" y="1377"/>
                                </a:lnTo>
                                <a:lnTo>
                                  <a:pt x="890" y="1375"/>
                                </a:lnTo>
                                <a:lnTo>
                                  <a:pt x="890" y="1374"/>
                                </a:lnTo>
                                <a:lnTo>
                                  <a:pt x="891" y="1373"/>
                                </a:lnTo>
                                <a:lnTo>
                                  <a:pt x="895" y="1372"/>
                                </a:lnTo>
                                <a:lnTo>
                                  <a:pt x="896" y="1371"/>
                                </a:lnTo>
                                <a:lnTo>
                                  <a:pt x="901" y="1370"/>
                                </a:lnTo>
                                <a:lnTo>
                                  <a:pt x="904" y="1369"/>
                                </a:lnTo>
                                <a:lnTo>
                                  <a:pt x="906" y="1364"/>
                                </a:lnTo>
                                <a:lnTo>
                                  <a:pt x="908" y="1360"/>
                                </a:lnTo>
                                <a:lnTo>
                                  <a:pt x="908" y="1360"/>
                                </a:lnTo>
                                <a:lnTo>
                                  <a:pt x="910" y="1359"/>
                                </a:lnTo>
                                <a:lnTo>
                                  <a:pt x="912" y="1359"/>
                                </a:lnTo>
                                <a:lnTo>
                                  <a:pt x="913" y="1358"/>
                                </a:lnTo>
                                <a:lnTo>
                                  <a:pt x="915" y="1358"/>
                                </a:lnTo>
                                <a:lnTo>
                                  <a:pt x="922" y="1358"/>
                                </a:lnTo>
                                <a:lnTo>
                                  <a:pt x="929" y="1362"/>
                                </a:lnTo>
                                <a:lnTo>
                                  <a:pt x="933" y="1365"/>
                                </a:lnTo>
                                <a:lnTo>
                                  <a:pt x="933" y="1365"/>
                                </a:lnTo>
                                <a:lnTo>
                                  <a:pt x="933" y="1365"/>
                                </a:lnTo>
                                <a:lnTo>
                                  <a:pt x="933" y="1366"/>
                                </a:lnTo>
                                <a:lnTo>
                                  <a:pt x="934" y="1366"/>
                                </a:lnTo>
                                <a:lnTo>
                                  <a:pt x="935" y="1366"/>
                                </a:lnTo>
                                <a:lnTo>
                                  <a:pt x="935" y="1365"/>
                                </a:lnTo>
                                <a:lnTo>
                                  <a:pt x="937" y="1365"/>
                                </a:lnTo>
                                <a:lnTo>
                                  <a:pt x="938" y="1365"/>
                                </a:lnTo>
                                <a:lnTo>
                                  <a:pt x="941" y="1364"/>
                                </a:lnTo>
                                <a:lnTo>
                                  <a:pt x="946" y="1366"/>
                                </a:lnTo>
                                <a:lnTo>
                                  <a:pt x="950" y="1368"/>
                                </a:lnTo>
                                <a:lnTo>
                                  <a:pt x="955" y="1373"/>
                                </a:lnTo>
                                <a:lnTo>
                                  <a:pt x="958" y="1375"/>
                                </a:lnTo>
                                <a:lnTo>
                                  <a:pt x="961" y="1377"/>
                                </a:lnTo>
                                <a:lnTo>
                                  <a:pt x="969" y="1377"/>
                                </a:lnTo>
                                <a:lnTo>
                                  <a:pt x="969" y="1377"/>
                                </a:lnTo>
                                <a:lnTo>
                                  <a:pt x="970" y="1377"/>
                                </a:lnTo>
                                <a:lnTo>
                                  <a:pt x="974" y="1374"/>
                                </a:lnTo>
                                <a:lnTo>
                                  <a:pt x="974" y="1372"/>
                                </a:lnTo>
                                <a:lnTo>
                                  <a:pt x="974" y="1371"/>
                                </a:lnTo>
                                <a:lnTo>
                                  <a:pt x="974" y="1365"/>
                                </a:lnTo>
                                <a:lnTo>
                                  <a:pt x="975" y="1359"/>
                                </a:lnTo>
                                <a:lnTo>
                                  <a:pt x="974" y="1353"/>
                                </a:lnTo>
                                <a:lnTo>
                                  <a:pt x="972" y="1346"/>
                                </a:lnTo>
                                <a:lnTo>
                                  <a:pt x="974" y="1341"/>
                                </a:lnTo>
                                <a:lnTo>
                                  <a:pt x="974" y="1340"/>
                                </a:lnTo>
                                <a:lnTo>
                                  <a:pt x="978" y="1334"/>
                                </a:lnTo>
                                <a:lnTo>
                                  <a:pt x="982" y="1327"/>
                                </a:lnTo>
                                <a:lnTo>
                                  <a:pt x="983" y="1320"/>
                                </a:lnTo>
                                <a:lnTo>
                                  <a:pt x="985" y="1313"/>
                                </a:lnTo>
                                <a:lnTo>
                                  <a:pt x="986" y="1305"/>
                                </a:lnTo>
                                <a:lnTo>
                                  <a:pt x="986" y="1296"/>
                                </a:lnTo>
                                <a:lnTo>
                                  <a:pt x="984" y="1288"/>
                                </a:lnTo>
                                <a:lnTo>
                                  <a:pt x="984" y="1284"/>
                                </a:lnTo>
                                <a:lnTo>
                                  <a:pt x="983" y="1281"/>
                                </a:lnTo>
                                <a:lnTo>
                                  <a:pt x="981" y="1275"/>
                                </a:lnTo>
                                <a:lnTo>
                                  <a:pt x="985" y="1269"/>
                                </a:lnTo>
                                <a:lnTo>
                                  <a:pt x="990" y="1268"/>
                                </a:lnTo>
                                <a:lnTo>
                                  <a:pt x="993" y="1267"/>
                                </a:lnTo>
                                <a:lnTo>
                                  <a:pt x="999" y="1267"/>
                                </a:lnTo>
                                <a:lnTo>
                                  <a:pt x="1001" y="1267"/>
                                </a:lnTo>
                                <a:lnTo>
                                  <a:pt x="1005" y="1264"/>
                                </a:lnTo>
                                <a:lnTo>
                                  <a:pt x="1010" y="1260"/>
                                </a:lnTo>
                                <a:lnTo>
                                  <a:pt x="1013" y="1259"/>
                                </a:lnTo>
                                <a:lnTo>
                                  <a:pt x="1019" y="1256"/>
                                </a:lnTo>
                                <a:lnTo>
                                  <a:pt x="1020" y="1253"/>
                                </a:lnTo>
                                <a:lnTo>
                                  <a:pt x="1021" y="1248"/>
                                </a:lnTo>
                                <a:lnTo>
                                  <a:pt x="1022" y="1243"/>
                                </a:lnTo>
                                <a:lnTo>
                                  <a:pt x="1022" y="1241"/>
                                </a:lnTo>
                                <a:lnTo>
                                  <a:pt x="1018" y="1237"/>
                                </a:lnTo>
                                <a:lnTo>
                                  <a:pt x="1015" y="1236"/>
                                </a:lnTo>
                                <a:lnTo>
                                  <a:pt x="1013" y="1236"/>
                                </a:lnTo>
                                <a:lnTo>
                                  <a:pt x="1009" y="1234"/>
                                </a:lnTo>
                                <a:lnTo>
                                  <a:pt x="1008" y="1233"/>
                                </a:lnTo>
                                <a:lnTo>
                                  <a:pt x="1004" y="1229"/>
                                </a:lnTo>
                                <a:lnTo>
                                  <a:pt x="1002" y="1226"/>
                                </a:lnTo>
                                <a:lnTo>
                                  <a:pt x="1001" y="1220"/>
                                </a:lnTo>
                                <a:lnTo>
                                  <a:pt x="1001" y="1214"/>
                                </a:lnTo>
                                <a:lnTo>
                                  <a:pt x="1000" y="1211"/>
                                </a:lnTo>
                                <a:lnTo>
                                  <a:pt x="998" y="1209"/>
                                </a:lnTo>
                                <a:lnTo>
                                  <a:pt x="997" y="1207"/>
                                </a:lnTo>
                                <a:lnTo>
                                  <a:pt x="996" y="1206"/>
                                </a:lnTo>
                                <a:lnTo>
                                  <a:pt x="995" y="1204"/>
                                </a:lnTo>
                                <a:lnTo>
                                  <a:pt x="995" y="1204"/>
                                </a:lnTo>
                                <a:lnTo>
                                  <a:pt x="995" y="1203"/>
                                </a:lnTo>
                                <a:lnTo>
                                  <a:pt x="995" y="1203"/>
                                </a:lnTo>
                                <a:lnTo>
                                  <a:pt x="994" y="1198"/>
                                </a:lnTo>
                                <a:lnTo>
                                  <a:pt x="993" y="1193"/>
                                </a:lnTo>
                                <a:lnTo>
                                  <a:pt x="991" y="1185"/>
                                </a:lnTo>
                                <a:lnTo>
                                  <a:pt x="987" y="1183"/>
                                </a:lnTo>
                                <a:lnTo>
                                  <a:pt x="985" y="1183"/>
                                </a:lnTo>
                                <a:lnTo>
                                  <a:pt x="983" y="1184"/>
                                </a:lnTo>
                                <a:lnTo>
                                  <a:pt x="979" y="1184"/>
                                </a:lnTo>
                                <a:lnTo>
                                  <a:pt x="974" y="1184"/>
                                </a:lnTo>
                                <a:lnTo>
                                  <a:pt x="972" y="1180"/>
                                </a:lnTo>
                                <a:lnTo>
                                  <a:pt x="969" y="1178"/>
                                </a:lnTo>
                                <a:lnTo>
                                  <a:pt x="968" y="1177"/>
                                </a:lnTo>
                                <a:lnTo>
                                  <a:pt x="965" y="1177"/>
                                </a:lnTo>
                                <a:lnTo>
                                  <a:pt x="963" y="1174"/>
                                </a:lnTo>
                                <a:lnTo>
                                  <a:pt x="962" y="1174"/>
                                </a:lnTo>
                                <a:lnTo>
                                  <a:pt x="958" y="1170"/>
                                </a:lnTo>
                                <a:lnTo>
                                  <a:pt x="955" y="1171"/>
                                </a:lnTo>
                                <a:lnTo>
                                  <a:pt x="951" y="1174"/>
                                </a:lnTo>
                                <a:lnTo>
                                  <a:pt x="948" y="1175"/>
                                </a:lnTo>
                                <a:lnTo>
                                  <a:pt x="945" y="1175"/>
                                </a:lnTo>
                                <a:lnTo>
                                  <a:pt x="943" y="1170"/>
                                </a:lnTo>
                                <a:lnTo>
                                  <a:pt x="944" y="1166"/>
                                </a:lnTo>
                                <a:lnTo>
                                  <a:pt x="945" y="1161"/>
                                </a:lnTo>
                                <a:lnTo>
                                  <a:pt x="944" y="1155"/>
                                </a:lnTo>
                                <a:lnTo>
                                  <a:pt x="942" y="1148"/>
                                </a:lnTo>
                                <a:lnTo>
                                  <a:pt x="941" y="1143"/>
                                </a:lnTo>
                                <a:lnTo>
                                  <a:pt x="941" y="1141"/>
                                </a:lnTo>
                                <a:lnTo>
                                  <a:pt x="941" y="1141"/>
                                </a:lnTo>
                                <a:lnTo>
                                  <a:pt x="942" y="1134"/>
                                </a:lnTo>
                                <a:lnTo>
                                  <a:pt x="945" y="1128"/>
                                </a:lnTo>
                                <a:lnTo>
                                  <a:pt x="950" y="1121"/>
                                </a:lnTo>
                                <a:lnTo>
                                  <a:pt x="953" y="1116"/>
                                </a:lnTo>
                                <a:lnTo>
                                  <a:pt x="954" y="1115"/>
                                </a:lnTo>
                                <a:lnTo>
                                  <a:pt x="954" y="1115"/>
                                </a:lnTo>
                                <a:lnTo>
                                  <a:pt x="958" y="1107"/>
                                </a:lnTo>
                                <a:lnTo>
                                  <a:pt x="960" y="1099"/>
                                </a:lnTo>
                                <a:lnTo>
                                  <a:pt x="960" y="1094"/>
                                </a:lnTo>
                                <a:lnTo>
                                  <a:pt x="961" y="1092"/>
                                </a:lnTo>
                                <a:lnTo>
                                  <a:pt x="960" y="1087"/>
                                </a:lnTo>
                                <a:lnTo>
                                  <a:pt x="960" y="1085"/>
                                </a:lnTo>
                                <a:lnTo>
                                  <a:pt x="959" y="1080"/>
                                </a:lnTo>
                                <a:lnTo>
                                  <a:pt x="958" y="1073"/>
                                </a:lnTo>
                                <a:lnTo>
                                  <a:pt x="953" y="1069"/>
                                </a:lnTo>
                                <a:lnTo>
                                  <a:pt x="949" y="1064"/>
                                </a:lnTo>
                                <a:lnTo>
                                  <a:pt x="947" y="1059"/>
                                </a:lnTo>
                                <a:lnTo>
                                  <a:pt x="947" y="1054"/>
                                </a:lnTo>
                                <a:lnTo>
                                  <a:pt x="947" y="1046"/>
                                </a:lnTo>
                                <a:lnTo>
                                  <a:pt x="949" y="1040"/>
                                </a:lnTo>
                                <a:lnTo>
                                  <a:pt x="951" y="1039"/>
                                </a:lnTo>
                                <a:lnTo>
                                  <a:pt x="951" y="1038"/>
                                </a:lnTo>
                                <a:lnTo>
                                  <a:pt x="951" y="1037"/>
                                </a:lnTo>
                                <a:lnTo>
                                  <a:pt x="953" y="1035"/>
                                </a:lnTo>
                                <a:lnTo>
                                  <a:pt x="958" y="1029"/>
                                </a:lnTo>
                                <a:lnTo>
                                  <a:pt x="959" y="1028"/>
                                </a:lnTo>
                                <a:lnTo>
                                  <a:pt x="961" y="1025"/>
                                </a:lnTo>
                                <a:lnTo>
                                  <a:pt x="966" y="1019"/>
                                </a:lnTo>
                                <a:lnTo>
                                  <a:pt x="971" y="1015"/>
                                </a:lnTo>
                                <a:lnTo>
                                  <a:pt x="973" y="1015"/>
                                </a:lnTo>
                                <a:lnTo>
                                  <a:pt x="974" y="1015"/>
                                </a:lnTo>
                                <a:lnTo>
                                  <a:pt x="976" y="1017"/>
                                </a:lnTo>
                                <a:lnTo>
                                  <a:pt x="977" y="1018"/>
                                </a:lnTo>
                                <a:lnTo>
                                  <a:pt x="978" y="1020"/>
                                </a:lnTo>
                                <a:lnTo>
                                  <a:pt x="982" y="1025"/>
                                </a:lnTo>
                                <a:lnTo>
                                  <a:pt x="987" y="1027"/>
                                </a:lnTo>
                                <a:lnTo>
                                  <a:pt x="991" y="1027"/>
                                </a:lnTo>
                                <a:lnTo>
                                  <a:pt x="991" y="1027"/>
                                </a:lnTo>
                                <a:lnTo>
                                  <a:pt x="995" y="1025"/>
                                </a:lnTo>
                                <a:lnTo>
                                  <a:pt x="999" y="1020"/>
                                </a:lnTo>
                                <a:lnTo>
                                  <a:pt x="1001" y="1020"/>
                                </a:lnTo>
                                <a:lnTo>
                                  <a:pt x="1003" y="1020"/>
                                </a:lnTo>
                                <a:lnTo>
                                  <a:pt x="1008" y="1024"/>
                                </a:lnTo>
                                <a:lnTo>
                                  <a:pt x="1009" y="1026"/>
                                </a:lnTo>
                                <a:lnTo>
                                  <a:pt x="1012" y="1031"/>
                                </a:lnTo>
                                <a:lnTo>
                                  <a:pt x="1013" y="1031"/>
                                </a:lnTo>
                                <a:lnTo>
                                  <a:pt x="1018" y="1033"/>
                                </a:lnTo>
                                <a:lnTo>
                                  <a:pt x="1022" y="1033"/>
                                </a:lnTo>
                                <a:lnTo>
                                  <a:pt x="1023" y="1035"/>
                                </a:lnTo>
                                <a:lnTo>
                                  <a:pt x="1025" y="1037"/>
                                </a:lnTo>
                                <a:lnTo>
                                  <a:pt x="1029" y="1040"/>
                                </a:lnTo>
                                <a:lnTo>
                                  <a:pt x="1035" y="1039"/>
                                </a:lnTo>
                                <a:lnTo>
                                  <a:pt x="1035" y="1039"/>
                                </a:lnTo>
                                <a:lnTo>
                                  <a:pt x="1036" y="1040"/>
                                </a:lnTo>
                                <a:lnTo>
                                  <a:pt x="1037" y="1041"/>
                                </a:lnTo>
                                <a:lnTo>
                                  <a:pt x="1038" y="1041"/>
                                </a:lnTo>
                                <a:lnTo>
                                  <a:pt x="1038" y="1042"/>
                                </a:lnTo>
                                <a:lnTo>
                                  <a:pt x="1037" y="1047"/>
                                </a:lnTo>
                                <a:lnTo>
                                  <a:pt x="1036" y="1049"/>
                                </a:lnTo>
                                <a:lnTo>
                                  <a:pt x="1036" y="1050"/>
                                </a:lnTo>
                                <a:lnTo>
                                  <a:pt x="1036" y="1051"/>
                                </a:lnTo>
                                <a:lnTo>
                                  <a:pt x="1039" y="1057"/>
                                </a:lnTo>
                                <a:lnTo>
                                  <a:pt x="1043" y="1053"/>
                                </a:lnTo>
                                <a:lnTo>
                                  <a:pt x="1049" y="1052"/>
                                </a:lnTo>
                                <a:lnTo>
                                  <a:pt x="1049" y="1052"/>
                                </a:lnTo>
                                <a:lnTo>
                                  <a:pt x="1051" y="1051"/>
                                </a:lnTo>
                                <a:lnTo>
                                  <a:pt x="1053" y="1051"/>
                                </a:lnTo>
                                <a:lnTo>
                                  <a:pt x="1053" y="1051"/>
                                </a:lnTo>
                                <a:lnTo>
                                  <a:pt x="1055" y="1050"/>
                                </a:lnTo>
                                <a:lnTo>
                                  <a:pt x="1056" y="1051"/>
                                </a:lnTo>
                                <a:lnTo>
                                  <a:pt x="1057" y="1051"/>
                                </a:lnTo>
                                <a:lnTo>
                                  <a:pt x="1057" y="1051"/>
                                </a:lnTo>
                                <a:lnTo>
                                  <a:pt x="1062" y="1049"/>
                                </a:lnTo>
                                <a:lnTo>
                                  <a:pt x="1064" y="1051"/>
                                </a:lnTo>
                                <a:lnTo>
                                  <a:pt x="1064" y="1051"/>
                                </a:lnTo>
                                <a:lnTo>
                                  <a:pt x="1065" y="1052"/>
                                </a:lnTo>
                                <a:lnTo>
                                  <a:pt x="1065" y="1052"/>
                                </a:lnTo>
                                <a:lnTo>
                                  <a:pt x="1066" y="1053"/>
                                </a:lnTo>
                                <a:lnTo>
                                  <a:pt x="1070" y="1056"/>
                                </a:lnTo>
                                <a:lnTo>
                                  <a:pt x="1072" y="1057"/>
                                </a:lnTo>
                                <a:close/>
                                <a:moveTo>
                                  <a:pt x="1201" y="348"/>
                                </a:moveTo>
                                <a:lnTo>
                                  <a:pt x="1200" y="348"/>
                                </a:lnTo>
                                <a:lnTo>
                                  <a:pt x="1198" y="347"/>
                                </a:lnTo>
                                <a:lnTo>
                                  <a:pt x="1198" y="346"/>
                                </a:lnTo>
                                <a:lnTo>
                                  <a:pt x="1197" y="346"/>
                                </a:lnTo>
                                <a:lnTo>
                                  <a:pt x="1196" y="346"/>
                                </a:lnTo>
                                <a:lnTo>
                                  <a:pt x="1195" y="347"/>
                                </a:lnTo>
                                <a:lnTo>
                                  <a:pt x="1194" y="348"/>
                                </a:lnTo>
                                <a:lnTo>
                                  <a:pt x="1193" y="348"/>
                                </a:lnTo>
                                <a:lnTo>
                                  <a:pt x="1193" y="348"/>
                                </a:lnTo>
                                <a:lnTo>
                                  <a:pt x="1192" y="348"/>
                                </a:lnTo>
                                <a:lnTo>
                                  <a:pt x="1190" y="350"/>
                                </a:lnTo>
                                <a:lnTo>
                                  <a:pt x="1190" y="350"/>
                                </a:lnTo>
                                <a:lnTo>
                                  <a:pt x="1189" y="350"/>
                                </a:lnTo>
                                <a:lnTo>
                                  <a:pt x="1188" y="350"/>
                                </a:lnTo>
                                <a:lnTo>
                                  <a:pt x="1188" y="350"/>
                                </a:lnTo>
                                <a:lnTo>
                                  <a:pt x="1187" y="350"/>
                                </a:lnTo>
                                <a:lnTo>
                                  <a:pt x="1186" y="350"/>
                                </a:lnTo>
                                <a:lnTo>
                                  <a:pt x="1184" y="349"/>
                                </a:lnTo>
                                <a:lnTo>
                                  <a:pt x="1183" y="350"/>
                                </a:lnTo>
                                <a:lnTo>
                                  <a:pt x="1183" y="350"/>
                                </a:lnTo>
                                <a:lnTo>
                                  <a:pt x="1183" y="350"/>
                                </a:lnTo>
                                <a:lnTo>
                                  <a:pt x="1182" y="350"/>
                                </a:lnTo>
                                <a:lnTo>
                                  <a:pt x="1181" y="351"/>
                                </a:lnTo>
                                <a:lnTo>
                                  <a:pt x="1180" y="351"/>
                                </a:lnTo>
                                <a:lnTo>
                                  <a:pt x="1179" y="352"/>
                                </a:lnTo>
                                <a:lnTo>
                                  <a:pt x="1178" y="352"/>
                                </a:lnTo>
                                <a:lnTo>
                                  <a:pt x="1176" y="353"/>
                                </a:lnTo>
                                <a:lnTo>
                                  <a:pt x="1175" y="355"/>
                                </a:lnTo>
                                <a:lnTo>
                                  <a:pt x="1175" y="357"/>
                                </a:lnTo>
                                <a:lnTo>
                                  <a:pt x="1175" y="359"/>
                                </a:lnTo>
                                <a:lnTo>
                                  <a:pt x="1174" y="361"/>
                                </a:lnTo>
                                <a:lnTo>
                                  <a:pt x="1172" y="363"/>
                                </a:lnTo>
                                <a:lnTo>
                                  <a:pt x="1172" y="364"/>
                                </a:lnTo>
                                <a:lnTo>
                                  <a:pt x="1172" y="364"/>
                                </a:lnTo>
                                <a:lnTo>
                                  <a:pt x="1171" y="366"/>
                                </a:lnTo>
                                <a:lnTo>
                                  <a:pt x="1171" y="366"/>
                                </a:lnTo>
                                <a:lnTo>
                                  <a:pt x="1171" y="368"/>
                                </a:lnTo>
                                <a:lnTo>
                                  <a:pt x="1171" y="370"/>
                                </a:lnTo>
                                <a:lnTo>
                                  <a:pt x="1170" y="371"/>
                                </a:lnTo>
                                <a:lnTo>
                                  <a:pt x="1167" y="370"/>
                                </a:lnTo>
                                <a:lnTo>
                                  <a:pt x="1167" y="371"/>
                                </a:lnTo>
                                <a:lnTo>
                                  <a:pt x="1167" y="372"/>
                                </a:lnTo>
                                <a:lnTo>
                                  <a:pt x="1168" y="373"/>
                                </a:lnTo>
                                <a:lnTo>
                                  <a:pt x="1169" y="374"/>
                                </a:lnTo>
                                <a:lnTo>
                                  <a:pt x="1169" y="377"/>
                                </a:lnTo>
                                <a:lnTo>
                                  <a:pt x="1168" y="379"/>
                                </a:lnTo>
                                <a:lnTo>
                                  <a:pt x="1167" y="379"/>
                                </a:lnTo>
                                <a:lnTo>
                                  <a:pt x="1167" y="379"/>
                                </a:lnTo>
                                <a:lnTo>
                                  <a:pt x="1164" y="380"/>
                                </a:lnTo>
                                <a:lnTo>
                                  <a:pt x="1165" y="382"/>
                                </a:lnTo>
                                <a:lnTo>
                                  <a:pt x="1168" y="383"/>
                                </a:lnTo>
                                <a:lnTo>
                                  <a:pt x="1171" y="383"/>
                                </a:lnTo>
                                <a:lnTo>
                                  <a:pt x="1173" y="384"/>
                                </a:lnTo>
                                <a:lnTo>
                                  <a:pt x="1174" y="386"/>
                                </a:lnTo>
                                <a:lnTo>
                                  <a:pt x="1174" y="387"/>
                                </a:lnTo>
                                <a:lnTo>
                                  <a:pt x="1174" y="388"/>
                                </a:lnTo>
                                <a:lnTo>
                                  <a:pt x="1176" y="389"/>
                                </a:lnTo>
                                <a:lnTo>
                                  <a:pt x="1177" y="389"/>
                                </a:lnTo>
                                <a:lnTo>
                                  <a:pt x="1178" y="388"/>
                                </a:lnTo>
                                <a:lnTo>
                                  <a:pt x="1179" y="391"/>
                                </a:lnTo>
                                <a:lnTo>
                                  <a:pt x="1180" y="393"/>
                                </a:lnTo>
                                <a:lnTo>
                                  <a:pt x="1182" y="394"/>
                                </a:lnTo>
                                <a:lnTo>
                                  <a:pt x="1184" y="394"/>
                                </a:lnTo>
                                <a:lnTo>
                                  <a:pt x="1184" y="394"/>
                                </a:lnTo>
                                <a:lnTo>
                                  <a:pt x="1185" y="396"/>
                                </a:lnTo>
                                <a:lnTo>
                                  <a:pt x="1186" y="397"/>
                                </a:lnTo>
                                <a:lnTo>
                                  <a:pt x="1188" y="398"/>
                                </a:lnTo>
                                <a:lnTo>
                                  <a:pt x="1189" y="399"/>
                                </a:lnTo>
                                <a:lnTo>
                                  <a:pt x="1191" y="399"/>
                                </a:lnTo>
                                <a:lnTo>
                                  <a:pt x="1191" y="399"/>
                                </a:lnTo>
                                <a:lnTo>
                                  <a:pt x="1191" y="400"/>
                                </a:lnTo>
                                <a:lnTo>
                                  <a:pt x="1191" y="401"/>
                                </a:lnTo>
                                <a:lnTo>
                                  <a:pt x="1191" y="405"/>
                                </a:lnTo>
                                <a:lnTo>
                                  <a:pt x="1192" y="406"/>
                                </a:lnTo>
                                <a:lnTo>
                                  <a:pt x="1191" y="407"/>
                                </a:lnTo>
                                <a:lnTo>
                                  <a:pt x="1191" y="408"/>
                                </a:lnTo>
                                <a:lnTo>
                                  <a:pt x="1191" y="409"/>
                                </a:lnTo>
                                <a:lnTo>
                                  <a:pt x="1194" y="411"/>
                                </a:lnTo>
                                <a:lnTo>
                                  <a:pt x="1194" y="412"/>
                                </a:lnTo>
                                <a:lnTo>
                                  <a:pt x="1195" y="412"/>
                                </a:lnTo>
                                <a:lnTo>
                                  <a:pt x="1198" y="411"/>
                                </a:lnTo>
                                <a:lnTo>
                                  <a:pt x="1199" y="411"/>
                                </a:lnTo>
                                <a:lnTo>
                                  <a:pt x="1199" y="412"/>
                                </a:lnTo>
                                <a:lnTo>
                                  <a:pt x="1200" y="412"/>
                                </a:lnTo>
                                <a:lnTo>
                                  <a:pt x="1200" y="415"/>
                                </a:lnTo>
                                <a:lnTo>
                                  <a:pt x="1201" y="417"/>
                                </a:lnTo>
                                <a:lnTo>
                                  <a:pt x="1202" y="417"/>
                                </a:lnTo>
                                <a:lnTo>
                                  <a:pt x="1203" y="417"/>
                                </a:lnTo>
                                <a:lnTo>
                                  <a:pt x="1205" y="417"/>
                                </a:lnTo>
                                <a:lnTo>
                                  <a:pt x="1206" y="417"/>
                                </a:lnTo>
                                <a:lnTo>
                                  <a:pt x="1207" y="416"/>
                                </a:lnTo>
                                <a:lnTo>
                                  <a:pt x="1208" y="416"/>
                                </a:lnTo>
                                <a:lnTo>
                                  <a:pt x="1208" y="416"/>
                                </a:lnTo>
                                <a:lnTo>
                                  <a:pt x="1208" y="416"/>
                                </a:lnTo>
                                <a:lnTo>
                                  <a:pt x="1208" y="416"/>
                                </a:lnTo>
                                <a:lnTo>
                                  <a:pt x="1209" y="416"/>
                                </a:lnTo>
                                <a:lnTo>
                                  <a:pt x="1210" y="416"/>
                                </a:lnTo>
                                <a:lnTo>
                                  <a:pt x="1212" y="416"/>
                                </a:lnTo>
                                <a:lnTo>
                                  <a:pt x="1212" y="413"/>
                                </a:lnTo>
                                <a:lnTo>
                                  <a:pt x="1212" y="413"/>
                                </a:lnTo>
                                <a:lnTo>
                                  <a:pt x="1212" y="412"/>
                                </a:lnTo>
                                <a:lnTo>
                                  <a:pt x="1212" y="411"/>
                                </a:lnTo>
                                <a:lnTo>
                                  <a:pt x="1212" y="409"/>
                                </a:lnTo>
                                <a:lnTo>
                                  <a:pt x="1213" y="408"/>
                                </a:lnTo>
                                <a:lnTo>
                                  <a:pt x="1212" y="407"/>
                                </a:lnTo>
                                <a:lnTo>
                                  <a:pt x="1212" y="405"/>
                                </a:lnTo>
                                <a:lnTo>
                                  <a:pt x="1214" y="404"/>
                                </a:lnTo>
                                <a:lnTo>
                                  <a:pt x="1216" y="405"/>
                                </a:lnTo>
                                <a:lnTo>
                                  <a:pt x="1217" y="405"/>
                                </a:lnTo>
                                <a:lnTo>
                                  <a:pt x="1219" y="404"/>
                                </a:lnTo>
                                <a:lnTo>
                                  <a:pt x="1219" y="404"/>
                                </a:lnTo>
                                <a:lnTo>
                                  <a:pt x="1221" y="404"/>
                                </a:lnTo>
                                <a:lnTo>
                                  <a:pt x="1222" y="404"/>
                                </a:lnTo>
                                <a:lnTo>
                                  <a:pt x="1223" y="407"/>
                                </a:lnTo>
                                <a:lnTo>
                                  <a:pt x="1224" y="404"/>
                                </a:lnTo>
                                <a:lnTo>
                                  <a:pt x="1224" y="403"/>
                                </a:lnTo>
                                <a:lnTo>
                                  <a:pt x="1225" y="400"/>
                                </a:lnTo>
                                <a:lnTo>
                                  <a:pt x="1224" y="398"/>
                                </a:lnTo>
                                <a:lnTo>
                                  <a:pt x="1225" y="396"/>
                                </a:lnTo>
                                <a:lnTo>
                                  <a:pt x="1226" y="394"/>
                                </a:lnTo>
                                <a:lnTo>
                                  <a:pt x="1224" y="393"/>
                                </a:lnTo>
                                <a:lnTo>
                                  <a:pt x="1224" y="392"/>
                                </a:lnTo>
                                <a:lnTo>
                                  <a:pt x="1223" y="392"/>
                                </a:lnTo>
                                <a:lnTo>
                                  <a:pt x="1221" y="391"/>
                                </a:lnTo>
                                <a:lnTo>
                                  <a:pt x="1219" y="389"/>
                                </a:lnTo>
                                <a:lnTo>
                                  <a:pt x="1221" y="388"/>
                                </a:lnTo>
                                <a:lnTo>
                                  <a:pt x="1221" y="388"/>
                                </a:lnTo>
                                <a:lnTo>
                                  <a:pt x="1224" y="389"/>
                                </a:lnTo>
                                <a:lnTo>
                                  <a:pt x="1226" y="390"/>
                                </a:lnTo>
                                <a:lnTo>
                                  <a:pt x="1229" y="391"/>
                                </a:lnTo>
                                <a:lnTo>
                                  <a:pt x="1230" y="390"/>
                                </a:lnTo>
                                <a:lnTo>
                                  <a:pt x="1232" y="387"/>
                                </a:lnTo>
                                <a:lnTo>
                                  <a:pt x="1230" y="385"/>
                                </a:lnTo>
                                <a:lnTo>
                                  <a:pt x="1232" y="383"/>
                                </a:lnTo>
                                <a:lnTo>
                                  <a:pt x="1233" y="381"/>
                                </a:lnTo>
                                <a:lnTo>
                                  <a:pt x="1233" y="379"/>
                                </a:lnTo>
                                <a:lnTo>
                                  <a:pt x="1233" y="377"/>
                                </a:lnTo>
                                <a:lnTo>
                                  <a:pt x="1233" y="377"/>
                                </a:lnTo>
                                <a:lnTo>
                                  <a:pt x="1233" y="375"/>
                                </a:lnTo>
                                <a:lnTo>
                                  <a:pt x="1233" y="373"/>
                                </a:lnTo>
                                <a:lnTo>
                                  <a:pt x="1233" y="372"/>
                                </a:lnTo>
                                <a:lnTo>
                                  <a:pt x="1233" y="370"/>
                                </a:lnTo>
                                <a:lnTo>
                                  <a:pt x="1233" y="370"/>
                                </a:lnTo>
                                <a:lnTo>
                                  <a:pt x="1232" y="370"/>
                                </a:lnTo>
                                <a:lnTo>
                                  <a:pt x="1232" y="369"/>
                                </a:lnTo>
                                <a:lnTo>
                                  <a:pt x="1232" y="367"/>
                                </a:lnTo>
                                <a:lnTo>
                                  <a:pt x="1231" y="367"/>
                                </a:lnTo>
                                <a:lnTo>
                                  <a:pt x="1230" y="365"/>
                                </a:lnTo>
                                <a:lnTo>
                                  <a:pt x="1230" y="364"/>
                                </a:lnTo>
                                <a:lnTo>
                                  <a:pt x="1229" y="363"/>
                                </a:lnTo>
                                <a:lnTo>
                                  <a:pt x="1228" y="360"/>
                                </a:lnTo>
                                <a:lnTo>
                                  <a:pt x="1227" y="359"/>
                                </a:lnTo>
                                <a:lnTo>
                                  <a:pt x="1227" y="357"/>
                                </a:lnTo>
                                <a:lnTo>
                                  <a:pt x="1226" y="354"/>
                                </a:lnTo>
                                <a:lnTo>
                                  <a:pt x="1226" y="353"/>
                                </a:lnTo>
                                <a:lnTo>
                                  <a:pt x="1225" y="352"/>
                                </a:lnTo>
                                <a:lnTo>
                                  <a:pt x="1225" y="351"/>
                                </a:lnTo>
                                <a:lnTo>
                                  <a:pt x="1225" y="351"/>
                                </a:lnTo>
                                <a:lnTo>
                                  <a:pt x="1225" y="351"/>
                                </a:lnTo>
                                <a:lnTo>
                                  <a:pt x="1224" y="350"/>
                                </a:lnTo>
                                <a:lnTo>
                                  <a:pt x="1223" y="350"/>
                                </a:lnTo>
                                <a:lnTo>
                                  <a:pt x="1220" y="350"/>
                                </a:lnTo>
                                <a:lnTo>
                                  <a:pt x="1218" y="352"/>
                                </a:lnTo>
                                <a:lnTo>
                                  <a:pt x="1218" y="352"/>
                                </a:lnTo>
                                <a:lnTo>
                                  <a:pt x="1217" y="352"/>
                                </a:lnTo>
                                <a:lnTo>
                                  <a:pt x="1216" y="352"/>
                                </a:lnTo>
                                <a:lnTo>
                                  <a:pt x="1214" y="352"/>
                                </a:lnTo>
                                <a:lnTo>
                                  <a:pt x="1212" y="353"/>
                                </a:lnTo>
                                <a:lnTo>
                                  <a:pt x="1209" y="351"/>
                                </a:lnTo>
                                <a:lnTo>
                                  <a:pt x="1207" y="351"/>
                                </a:lnTo>
                                <a:lnTo>
                                  <a:pt x="1205" y="352"/>
                                </a:lnTo>
                                <a:lnTo>
                                  <a:pt x="1204" y="352"/>
                                </a:lnTo>
                                <a:lnTo>
                                  <a:pt x="1203" y="352"/>
                                </a:lnTo>
                                <a:lnTo>
                                  <a:pt x="1201" y="348"/>
                                </a:lnTo>
                                <a:close/>
                                <a:moveTo>
                                  <a:pt x="545" y="382"/>
                                </a:moveTo>
                                <a:lnTo>
                                  <a:pt x="546" y="381"/>
                                </a:lnTo>
                                <a:lnTo>
                                  <a:pt x="546" y="381"/>
                                </a:lnTo>
                                <a:lnTo>
                                  <a:pt x="547" y="380"/>
                                </a:lnTo>
                                <a:lnTo>
                                  <a:pt x="540" y="376"/>
                                </a:lnTo>
                                <a:lnTo>
                                  <a:pt x="530" y="377"/>
                                </a:lnTo>
                                <a:lnTo>
                                  <a:pt x="529" y="377"/>
                                </a:lnTo>
                                <a:lnTo>
                                  <a:pt x="529" y="377"/>
                                </a:lnTo>
                                <a:lnTo>
                                  <a:pt x="528" y="378"/>
                                </a:lnTo>
                                <a:lnTo>
                                  <a:pt x="531" y="380"/>
                                </a:lnTo>
                                <a:lnTo>
                                  <a:pt x="541" y="386"/>
                                </a:lnTo>
                                <a:lnTo>
                                  <a:pt x="545" y="382"/>
                                </a:lnTo>
                                <a:close/>
                                <a:moveTo>
                                  <a:pt x="2078" y="276"/>
                                </a:moveTo>
                                <a:lnTo>
                                  <a:pt x="2074" y="275"/>
                                </a:lnTo>
                                <a:lnTo>
                                  <a:pt x="2071" y="272"/>
                                </a:lnTo>
                                <a:lnTo>
                                  <a:pt x="2071" y="272"/>
                                </a:lnTo>
                                <a:lnTo>
                                  <a:pt x="2068" y="269"/>
                                </a:lnTo>
                                <a:lnTo>
                                  <a:pt x="2065" y="269"/>
                                </a:lnTo>
                                <a:lnTo>
                                  <a:pt x="2064" y="269"/>
                                </a:lnTo>
                                <a:lnTo>
                                  <a:pt x="2060" y="273"/>
                                </a:lnTo>
                                <a:lnTo>
                                  <a:pt x="2058" y="275"/>
                                </a:lnTo>
                                <a:lnTo>
                                  <a:pt x="2056" y="279"/>
                                </a:lnTo>
                                <a:lnTo>
                                  <a:pt x="2055" y="281"/>
                                </a:lnTo>
                                <a:lnTo>
                                  <a:pt x="2054" y="281"/>
                                </a:lnTo>
                                <a:lnTo>
                                  <a:pt x="2054" y="283"/>
                                </a:lnTo>
                                <a:lnTo>
                                  <a:pt x="2052" y="285"/>
                                </a:lnTo>
                                <a:lnTo>
                                  <a:pt x="2050" y="288"/>
                                </a:lnTo>
                                <a:lnTo>
                                  <a:pt x="2050" y="288"/>
                                </a:lnTo>
                                <a:lnTo>
                                  <a:pt x="2049" y="290"/>
                                </a:lnTo>
                                <a:lnTo>
                                  <a:pt x="2048" y="292"/>
                                </a:lnTo>
                                <a:lnTo>
                                  <a:pt x="2047" y="296"/>
                                </a:lnTo>
                                <a:lnTo>
                                  <a:pt x="2046" y="299"/>
                                </a:lnTo>
                                <a:lnTo>
                                  <a:pt x="2046" y="301"/>
                                </a:lnTo>
                                <a:lnTo>
                                  <a:pt x="2045" y="304"/>
                                </a:lnTo>
                                <a:lnTo>
                                  <a:pt x="2045" y="305"/>
                                </a:lnTo>
                                <a:lnTo>
                                  <a:pt x="2045" y="306"/>
                                </a:lnTo>
                                <a:lnTo>
                                  <a:pt x="2045" y="307"/>
                                </a:lnTo>
                                <a:lnTo>
                                  <a:pt x="2046" y="309"/>
                                </a:lnTo>
                                <a:lnTo>
                                  <a:pt x="2046" y="312"/>
                                </a:lnTo>
                                <a:lnTo>
                                  <a:pt x="2050" y="314"/>
                                </a:lnTo>
                                <a:lnTo>
                                  <a:pt x="2054" y="312"/>
                                </a:lnTo>
                                <a:lnTo>
                                  <a:pt x="2059" y="311"/>
                                </a:lnTo>
                                <a:lnTo>
                                  <a:pt x="2059" y="311"/>
                                </a:lnTo>
                                <a:lnTo>
                                  <a:pt x="2061" y="312"/>
                                </a:lnTo>
                                <a:lnTo>
                                  <a:pt x="2063" y="312"/>
                                </a:lnTo>
                                <a:lnTo>
                                  <a:pt x="2066" y="315"/>
                                </a:lnTo>
                                <a:lnTo>
                                  <a:pt x="2068" y="318"/>
                                </a:lnTo>
                                <a:lnTo>
                                  <a:pt x="2070" y="317"/>
                                </a:lnTo>
                                <a:lnTo>
                                  <a:pt x="2073" y="316"/>
                                </a:lnTo>
                                <a:lnTo>
                                  <a:pt x="2077" y="314"/>
                                </a:lnTo>
                                <a:lnTo>
                                  <a:pt x="2081" y="314"/>
                                </a:lnTo>
                                <a:lnTo>
                                  <a:pt x="2084" y="316"/>
                                </a:lnTo>
                                <a:lnTo>
                                  <a:pt x="2087" y="320"/>
                                </a:lnTo>
                                <a:lnTo>
                                  <a:pt x="2090" y="323"/>
                                </a:lnTo>
                                <a:lnTo>
                                  <a:pt x="2094" y="322"/>
                                </a:lnTo>
                                <a:lnTo>
                                  <a:pt x="2096" y="322"/>
                                </a:lnTo>
                                <a:lnTo>
                                  <a:pt x="2097" y="321"/>
                                </a:lnTo>
                                <a:lnTo>
                                  <a:pt x="2099" y="320"/>
                                </a:lnTo>
                                <a:lnTo>
                                  <a:pt x="2100" y="315"/>
                                </a:lnTo>
                                <a:lnTo>
                                  <a:pt x="2099" y="311"/>
                                </a:lnTo>
                                <a:lnTo>
                                  <a:pt x="2098" y="308"/>
                                </a:lnTo>
                                <a:lnTo>
                                  <a:pt x="2097" y="305"/>
                                </a:lnTo>
                                <a:lnTo>
                                  <a:pt x="2096" y="304"/>
                                </a:lnTo>
                                <a:lnTo>
                                  <a:pt x="2096" y="303"/>
                                </a:lnTo>
                                <a:lnTo>
                                  <a:pt x="2095" y="300"/>
                                </a:lnTo>
                                <a:lnTo>
                                  <a:pt x="2095" y="296"/>
                                </a:lnTo>
                                <a:lnTo>
                                  <a:pt x="2097" y="293"/>
                                </a:lnTo>
                                <a:lnTo>
                                  <a:pt x="2099" y="290"/>
                                </a:lnTo>
                                <a:lnTo>
                                  <a:pt x="2099" y="287"/>
                                </a:lnTo>
                                <a:lnTo>
                                  <a:pt x="2099" y="287"/>
                                </a:lnTo>
                                <a:lnTo>
                                  <a:pt x="2097" y="283"/>
                                </a:lnTo>
                                <a:lnTo>
                                  <a:pt x="2099" y="279"/>
                                </a:lnTo>
                                <a:lnTo>
                                  <a:pt x="2099" y="278"/>
                                </a:lnTo>
                                <a:lnTo>
                                  <a:pt x="2100" y="276"/>
                                </a:lnTo>
                                <a:lnTo>
                                  <a:pt x="2099" y="274"/>
                                </a:lnTo>
                                <a:lnTo>
                                  <a:pt x="2098" y="273"/>
                                </a:lnTo>
                                <a:lnTo>
                                  <a:pt x="2097" y="272"/>
                                </a:lnTo>
                                <a:lnTo>
                                  <a:pt x="2096" y="270"/>
                                </a:lnTo>
                                <a:lnTo>
                                  <a:pt x="2092" y="269"/>
                                </a:lnTo>
                                <a:lnTo>
                                  <a:pt x="2090" y="270"/>
                                </a:lnTo>
                                <a:lnTo>
                                  <a:pt x="2088" y="271"/>
                                </a:lnTo>
                                <a:lnTo>
                                  <a:pt x="2084" y="273"/>
                                </a:lnTo>
                                <a:lnTo>
                                  <a:pt x="2083" y="274"/>
                                </a:lnTo>
                                <a:lnTo>
                                  <a:pt x="2081" y="274"/>
                                </a:lnTo>
                                <a:lnTo>
                                  <a:pt x="2079" y="276"/>
                                </a:lnTo>
                                <a:lnTo>
                                  <a:pt x="2078" y="27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A7D1B8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6" name="Google Shape;307;g3acfd759735_0_37">
                            <a:extLst>
                              <a:ext uri="{FF2B5EF4-FFF2-40B4-BE49-F238E27FC236}">
                                <a16:creationId xmlns:a16="http://schemas.microsoft.com/office/drawing/2014/main" id="{7CC8205B-2445-B82B-E3F1-1B530D9293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871913" y="3236913"/>
                            <a:ext cx="3624263" cy="2911474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283" h="1834" extrusionOk="0">
                                <a:moveTo>
                                  <a:pt x="1076" y="1808"/>
                                </a:moveTo>
                                <a:lnTo>
                                  <a:pt x="1082" y="1809"/>
                                </a:lnTo>
                                <a:lnTo>
                                  <a:pt x="1083" y="1809"/>
                                </a:lnTo>
                                <a:lnTo>
                                  <a:pt x="1085" y="1809"/>
                                </a:lnTo>
                                <a:lnTo>
                                  <a:pt x="1111" y="1811"/>
                                </a:lnTo>
                                <a:lnTo>
                                  <a:pt x="1115" y="1811"/>
                                </a:lnTo>
                                <a:lnTo>
                                  <a:pt x="1131" y="1804"/>
                                </a:lnTo>
                                <a:lnTo>
                                  <a:pt x="1132" y="1804"/>
                                </a:lnTo>
                                <a:lnTo>
                                  <a:pt x="1143" y="1806"/>
                                </a:lnTo>
                                <a:lnTo>
                                  <a:pt x="1145" y="1807"/>
                                </a:lnTo>
                                <a:lnTo>
                                  <a:pt x="1149" y="1808"/>
                                </a:lnTo>
                                <a:lnTo>
                                  <a:pt x="1152" y="1809"/>
                                </a:lnTo>
                                <a:lnTo>
                                  <a:pt x="1152" y="1809"/>
                                </a:lnTo>
                                <a:lnTo>
                                  <a:pt x="1159" y="1810"/>
                                </a:lnTo>
                                <a:lnTo>
                                  <a:pt x="1187" y="1819"/>
                                </a:lnTo>
                                <a:lnTo>
                                  <a:pt x="1192" y="1821"/>
                                </a:lnTo>
                                <a:lnTo>
                                  <a:pt x="1194" y="1822"/>
                                </a:lnTo>
                                <a:lnTo>
                                  <a:pt x="1195" y="1822"/>
                                </a:lnTo>
                                <a:lnTo>
                                  <a:pt x="1199" y="1823"/>
                                </a:lnTo>
                                <a:lnTo>
                                  <a:pt x="1208" y="1826"/>
                                </a:lnTo>
                                <a:lnTo>
                                  <a:pt x="1229" y="1832"/>
                                </a:lnTo>
                                <a:lnTo>
                                  <a:pt x="1233" y="1833"/>
                                </a:lnTo>
                                <a:lnTo>
                                  <a:pt x="1234" y="1834"/>
                                </a:lnTo>
                                <a:lnTo>
                                  <a:pt x="1235" y="1834"/>
                                </a:lnTo>
                                <a:lnTo>
                                  <a:pt x="1239" y="1833"/>
                                </a:lnTo>
                                <a:lnTo>
                                  <a:pt x="1246" y="1832"/>
                                </a:lnTo>
                                <a:lnTo>
                                  <a:pt x="1246" y="1832"/>
                                </a:lnTo>
                                <a:lnTo>
                                  <a:pt x="1247" y="1832"/>
                                </a:lnTo>
                                <a:lnTo>
                                  <a:pt x="1256" y="1831"/>
                                </a:lnTo>
                                <a:lnTo>
                                  <a:pt x="1257" y="1831"/>
                                </a:lnTo>
                                <a:lnTo>
                                  <a:pt x="1258" y="1831"/>
                                </a:lnTo>
                                <a:lnTo>
                                  <a:pt x="1260" y="1831"/>
                                </a:lnTo>
                                <a:lnTo>
                                  <a:pt x="1262" y="1830"/>
                                </a:lnTo>
                                <a:lnTo>
                                  <a:pt x="1266" y="1830"/>
                                </a:lnTo>
                                <a:lnTo>
                                  <a:pt x="1266" y="1830"/>
                                </a:lnTo>
                                <a:lnTo>
                                  <a:pt x="1267" y="1830"/>
                                </a:lnTo>
                                <a:lnTo>
                                  <a:pt x="1269" y="1830"/>
                                </a:lnTo>
                                <a:lnTo>
                                  <a:pt x="1269" y="1830"/>
                                </a:lnTo>
                                <a:lnTo>
                                  <a:pt x="1277" y="1828"/>
                                </a:lnTo>
                                <a:lnTo>
                                  <a:pt x="1279" y="1828"/>
                                </a:lnTo>
                                <a:lnTo>
                                  <a:pt x="1280" y="1829"/>
                                </a:lnTo>
                                <a:lnTo>
                                  <a:pt x="1281" y="1828"/>
                                </a:lnTo>
                                <a:lnTo>
                                  <a:pt x="1282" y="1828"/>
                                </a:lnTo>
                                <a:lnTo>
                                  <a:pt x="1314" y="1810"/>
                                </a:lnTo>
                                <a:lnTo>
                                  <a:pt x="1330" y="1805"/>
                                </a:lnTo>
                                <a:lnTo>
                                  <a:pt x="1332" y="1802"/>
                                </a:lnTo>
                                <a:lnTo>
                                  <a:pt x="1346" y="1781"/>
                                </a:lnTo>
                                <a:lnTo>
                                  <a:pt x="1347" y="1779"/>
                                </a:lnTo>
                                <a:lnTo>
                                  <a:pt x="1348" y="1778"/>
                                </a:lnTo>
                                <a:lnTo>
                                  <a:pt x="1352" y="1771"/>
                                </a:lnTo>
                                <a:lnTo>
                                  <a:pt x="1360" y="1759"/>
                                </a:lnTo>
                                <a:lnTo>
                                  <a:pt x="1366" y="1747"/>
                                </a:lnTo>
                                <a:lnTo>
                                  <a:pt x="1368" y="1744"/>
                                </a:lnTo>
                                <a:lnTo>
                                  <a:pt x="1369" y="1742"/>
                                </a:lnTo>
                                <a:lnTo>
                                  <a:pt x="1375" y="1731"/>
                                </a:lnTo>
                                <a:lnTo>
                                  <a:pt x="1381" y="1720"/>
                                </a:lnTo>
                                <a:lnTo>
                                  <a:pt x="1386" y="1714"/>
                                </a:lnTo>
                                <a:lnTo>
                                  <a:pt x="1380" y="1694"/>
                                </a:lnTo>
                                <a:lnTo>
                                  <a:pt x="1388" y="1674"/>
                                </a:lnTo>
                                <a:lnTo>
                                  <a:pt x="1390" y="1669"/>
                                </a:lnTo>
                                <a:lnTo>
                                  <a:pt x="1393" y="1661"/>
                                </a:lnTo>
                                <a:lnTo>
                                  <a:pt x="1393" y="1661"/>
                                </a:lnTo>
                                <a:lnTo>
                                  <a:pt x="1396" y="1642"/>
                                </a:lnTo>
                                <a:lnTo>
                                  <a:pt x="1402" y="1636"/>
                                </a:lnTo>
                                <a:lnTo>
                                  <a:pt x="1403" y="1634"/>
                                </a:lnTo>
                                <a:lnTo>
                                  <a:pt x="1405" y="1631"/>
                                </a:lnTo>
                                <a:lnTo>
                                  <a:pt x="1408" y="1626"/>
                                </a:lnTo>
                                <a:lnTo>
                                  <a:pt x="1412" y="1616"/>
                                </a:lnTo>
                                <a:lnTo>
                                  <a:pt x="1417" y="1607"/>
                                </a:lnTo>
                                <a:lnTo>
                                  <a:pt x="1420" y="1598"/>
                                </a:lnTo>
                                <a:lnTo>
                                  <a:pt x="1422" y="1590"/>
                                </a:lnTo>
                                <a:lnTo>
                                  <a:pt x="1422" y="1589"/>
                                </a:lnTo>
                                <a:lnTo>
                                  <a:pt x="1426" y="1580"/>
                                </a:lnTo>
                                <a:lnTo>
                                  <a:pt x="1431" y="1571"/>
                                </a:lnTo>
                                <a:lnTo>
                                  <a:pt x="1435" y="1561"/>
                                </a:lnTo>
                                <a:lnTo>
                                  <a:pt x="1438" y="1554"/>
                                </a:lnTo>
                                <a:lnTo>
                                  <a:pt x="1440" y="1547"/>
                                </a:lnTo>
                                <a:lnTo>
                                  <a:pt x="1442" y="1542"/>
                                </a:lnTo>
                                <a:lnTo>
                                  <a:pt x="1444" y="1537"/>
                                </a:lnTo>
                                <a:lnTo>
                                  <a:pt x="1447" y="1533"/>
                                </a:lnTo>
                                <a:lnTo>
                                  <a:pt x="1448" y="1531"/>
                                </a:lnTo>
                                <a:lnTo>
                                  <a:pt x="1449" y="1528"/>
                                </a:lnTo>
                                <a:lnTo>
                                  <a:pt x="1449" y="1518"/>
                                </a:lnTo>
                                <a:lnTo>
                                  <a:pt x="1449" y="1516"/>
                                </a:lnTo>
                                <a:lnTo>
                                  <a:pt x="1449" y="1513"/>
                                </a:lnTo>
                                <a:lnTo>
                                  <a:pt x="1449" y="1510"/>
                                </a:lnTo>
                                <a:lnTo>
                                  <a:pt x="1449" y="1508"/>
                                </a:lnTo>
                                <a:lnTo>
                                  <a:pt x="1451" y="1500"/>
                                </a:lnTo>
                                <a:lnTo>
                                  <a:pt x="1452" y="1496"/>
                                </a:lnTo>
                                <a:lnTo>
                                  <a:pt x="1452" y="1495"/>
                                </a:lnTo>
                                <a:lnTo>
                                  <a:pt x="1452" y="1492"/>
                                </a:lnTo>
                                <a:lnTo>
                                  <a:pt x="1454" y="1480"/>
                                </a:lnTo>
                                <a:lnTo>
                                  <a:pt x="1456" y="1476"/>
                                </a:lnTo>
                                <a:lnTo>
                                  <a:pt x="1459" y="1468"/>
                                </a:lnTo>
                                <a:lnTo>
                                  <a:pt x="1464" y="1452"/>
                                </a:lnTo>
                                <a:lnTo>
                                  <a:pt x="1466" y="1439"/>
                                </a:lnTo>
                                <a:lnTo>
                                  <a:pt x="1472" y="1431"/>
                                </a:lnTo>
                                <a:lnTo>
                                  <a:pt x="1474" y="1427"/>
                                </a:lnTo>
                                <a:lnTo>
                                  <a:pt x="1475" y="1423"/>
                                </a:lnTo>
                                <a:lnTo>
                                  <a:pt x="1478" y="1414"/>
                                </a:lnTo>
                                <a:lnTo>
                                  <a:pt x="1483" y="1402"/>
                                </a:lnTo>
                                <a:lnTo>
                                  <a:pt x="1486" y="1394"/>
                                </a:lnTo>
                                <a:lnTo>
                                  <a:pt x="1491" y="1381"/>
                                </a:lnTo>
                                <a:lnTo>
                                  <a:pt x="1493" y="1377"/>
                                </a:lnTo>
                                <a:lnTo>
                                  <a:pt x="1500" y="1364"/>
                                </a:lnTo>
                                <a:lnTo>
                                  <a:pt x="1510" y="1351"/>
                                </a:lnTo>
                                <a:lnTo>
                                  <a:pt x="1512" y="1348"/>
                                </a:lnTo>
                                <a:lnTo>
                                  <a:pt x="1513" y="1347"/>
                                </a:lnTo>
                                <a:lnTo>
                                  <a:pt x="1523" y="1334"/>
                                </a:lnTo>
                                <a:lnTo>
                                  <a:pt x="1531" y="1339"/>
                                </a:lnTo>
                                <a:lnTo>
                                  <a:pt x="1540" y="1342"/>
                                </a:lnTo>
                                <a:lnTo>
                                  <a:pt x="1543" y="1343"/>
                                </a:lnTo>
                                <a:lnTo>
                                  <a:pt x="1549" y="1344"/>
                                </a:lnTo>
                                <a:lnTo>
                                  <a:pt x="1560" y="1346"/>
                                </a:lnTo>
                                <a:lnTo>
                                  <a:pt x="1565" y="1345"/>
                                </a:lnTo>
                                <a:lnTo>
                                  <a:pt x="1566" y="1345"/>
                                </a:lnTo>
                                <a:lnTo>
                                  <a:pt x="1568" y="1345"/>
                                </a:lnTo>
                                <a:lnTo>
                                  <a:pt x="1573" y="1344"/>
                                </a:lnTo>
                                <a:lnTo>
                                  <a:pt x="1573" y="1344"/>
                                </a:lnTo>
                                <a:lnTo>
                                  <a:pt x="1577" y="1342"/>
                                </a:lnTo>
                                <a:lnTo>
                                  <a:pt x="1578" y="1342"/>
                                </a:lnTo>
                                <a:lnTo>
                                  <a:pt x="1586" y="1342"/>
                                </a:lnTo>
                                <a:lnTo>
                                  <a:pt x="1595" y="1339"/>
                                </a:lnTo>
                                <a:lnTo>
                                  <a:pt x="1595" y="1339"/>
                                </a:lnTo>
                                <a:lnTo>
                                  <a:pt x="1600" y="1339"/>
                                </a:lnTo>
                                <a:lnTo>
                                  <a:pt x="1607" y="1337"/>
                                </a:lnTo>
                                <a:lnTo>
                                  <a:pt x="1610" y="1337"/>
                                </a:lnTo>
                                <a:lnTo>
                                  <a:pt x="1614" y="1336"/>
                                </a:lnTo>
                                <a:lnTo>
                                  <a:pt x="1614" y="1336"/>
                                </a:lnTo>
                                <a:lnTo>
                                  <a:pt x="1620" y="1335"/>
                                </a:lnTo>
                                <a:lnTo>
                                  <a:pt x="1632" y="1333"/>
                                </a:lnTo>
                                <a:lnTo>
                                  <a:pt x="1634" y="1333"/>
                                </a:lnTo>
                                <a:lnTo>
                                  <a:pt x="1644" y="1332"/>
                                </a:lnTo>
                                <a:lnTo>
                                  <a:pt x="1652" y="1330"/>
                                </a:lnTo>
                                <a:lnTo>
                                  <a:pt x="1656" y="1326"/>
                                </a:lnTo>
                                <a:lnTo>
                                  <a:pt x="1656" y="1326"/>
                                </a:lnTo>
                                <a:lnTo>
                                  <a:pt x="1660" y="1319"/>
                                </a:lnTo>
                                <a:lnTo>
                                  <a:pt x="1665" y="1313"/>
                                </a:lnTo>
                                <a:lnTo>
                                  <a:pt x="1668" y="1311"/>
                                </a:lnTo>
                                <a:lnTo>
                                  <a:pt x="1671" y="1309"/>
                                </a:lnTo>
                                <a:lnTo>
                                  <a:pt x="1671" y="1308"/>
                                </a:lnTo>
                                <a:lnTo>
                                  <a:pt x="1673" y="1305"/>
                                </a:lnTo>
                                <a:lnTo>
                                  <a:pt x="1674" y="1305"/>
                                </a:lnTo>
                                <a:lnTo>
                                  <a:pt x="1678" y="1299"/>
                                </a:lnTo>
                                <a:lnTo>
                                  <a:pt x="1680" y="1298"/>
                                </a:lnTo>
                                <a:lnTo>
                                  <a:pt x="1690" y="1296"/>
                                </a:lnTo>
                                <a:lnTo>
                                  <a:pt x="1690" y="1295"/>
                                </a:lnTo>
                                <a:lnTo>
                                  <a:pt x="1694" y="1289"/>
                                </a:lnTo>
                                <a:lnTo>
                                  <a:pt x="1694" y="1288"/>
                                </a:lnTo>
                                <a:lnTo>
                                  <a:pt x="1697" y="1287"/>
                                </a:lnTo>
                                <a:lnTo>
                                  <a:pt x="1699" y="1286"/>
                                </a:lnTo>
                                <a:lnTo>
                                  <a:pt x="1709" y="1281"/>
                                </a:lnTo>
                                <a:lnTo>
                                  <a:pt x="1711" y="1280"/>
                                </a:lnTo>
                                <a:lnTo>
                                  <a:pt x="1717" y="1276"/>
                                </a:lnTo>
                                <a:lnTo>
                                  <a:pt x="1724" y="1270"/>
                                </a:lnTo>
                                <a:lnTo>
                                  <a:pt x="1729" y="1265"/>
                                </a:lnTo>
                                <a:lnTo>
                                  <a:pt x="1731" y="1265"/>
                                </a:lnTo>
                                <a:lnTo>
                                  <a:pt x="1738" y="1261"/>
                                </a:lnTo>
                                <a:lnTo>
                                  <a:pt x="1753" y="1258"/>
                                </a:lnTo>
                                <a:lnTo>
                                  <a:pt x="1752" y="1257"/>
                                </a:lnTo>
                                <a:lnTo>
                                  <a:pt x="1747" y="1242"/>
                                </a:lnTo>
                                <a:lnTo>
                                  <a:pt x="1745" y="1237"/>
                                </a:lnTo>
                                <a:lnTo>
                                  <a:pt x="1744" y="1233"/>
                                </a:lnTo>
                                <a:lnTo>
                                  <a:pt x="1743" y="1233"/>
                                </a:lnTo>
                                <a:lnTo>
                                  <a:pt x="1740" y="1224"/>
                                </a:lnTo>
                                <a:lnTo>
                                  <a:pt x="1741" y="1212"/>
                                </a:lnTo>
                                <a:lnTo>
                                  <a:pt x="1741" y="1203"/>
                                </a:lnTo>
                                <a:lnTo>
                                  <a:pt x="1741" y="1188"/>
                                </a:lnTo>
                                <a:lnTo>
                                  <a:pt x="1741" y="1177"/>
                                </a:lnTo>
                                <a:lnTo>
                                  <a:pt x="1741" y="1177"/>
                                </a:lnTo>
                                <a:lnTo>
                                  <a:pt x="1739" y="1159"/>
                                </a:lnTo>
                                <a:lnTo>
                                  <a:pt x="1738" y="1153"/>
                                </a:lnTo>
                                <a:lnTo>
                                  <a:pt x="1739" y="1148"/>
                                </a:lnTo>
                                <a:lnTo>
                                  <a:pt x="1738" y="1143"/>
                                </a:lnTo>
                                <a:lnTo>
                                  <a:pt x="1738" y="1138"/>
                                </a:lnTo>
                                <a:lnTo>
                                  <a:pt x="1739" y="1133"/>
                                </a:lnTo>
                                <a:lnTo>
                                  <a:pt x="1740" y="1128"/>
                                </a:lnTo>
                                <a:lnTo>
                                  <a:pt x="1741" y="1123"/>
                                </a:lnTo>
                                <a:lnTo>
                                  <a:pt x="1741" y="1116"/>
                                </a:lnTo>
                                <a:lnTo>
                                  <a:pt x="1742" y="1109"/>
                                </a:lnTo>
                                <a:lnTo>
                                  <a:pt x="1741" y="1103"/>
                                </a:lnTo>
                                <a:lnTo>
                                  <a:pt x="1740" y="1096"/>
                                </a:lnTo>
                                <a:lnTo>
                                  <a:pt x="1738" y="1089"/>
                                </a:lnTo>
                                <a:lnTo>
                                  <a:pt x="1737" y="1082"/>
                                </a:lnTo>
                                <a:lnTo>
                                  <a:pt x="1738" y="1080"/>
                                </a:lnTo>
                                <a:lnTo>
                                  <a:pt x="1738" y="1080"/>
                                </a:lnTo>
                                <a:lnTo>
                                  <a:pt x="1737" y="1078"/>
                                </a:lnTo>
                                <a:lnTo>
                                  <a:pt x="1735" y="1071"/>
                                </a:lnTo>
                                <a:lnTo>
                                  <a:pt x="1736" y="1064"/>
                                </a:lnTo>
                                <a:lnTo>
                                  <a:pt x="1736" y="1058"/>
                                </a:lnTo>
                                <a:lnTo>
                                  <a:pt x="1743" y="1048"/>
                                </a:lnTo>
                                <a:lnTo>
                                  <a:pt x="1746" y="1037"/>
                                </a:lnTo>
                                <a:lnTo>
                                  <a:pt x="1756" y="1027"/>
                                </a:lnTo>
                                <a:lnTo>
                                  <a:pt x="1765" y="1017"/>
                                </a:lnTo>
                                <a:lnTo>
                                  <a:pt x="1770" y="1013"/>
                                </a:lnTo>
                                <a:lnTo>
                                  <a:pt x="1776" y="1002"/>
                                </a:lnTo>
                                <a:lnTo>
                                  <a:pt x="1791" y="990"/>
                                </a:lnTo>
                                <a:lnTo>
                                  <a:pt x="1791" y="988"/>
                                </a:lnTo>
                                <a:lnTo>
                                  <a:pt x="1792" y="988"/>
                                </a:lnTo>
                                <a:lnTo>
                                  <a:pt x="1792" y="989"/>
                                </a:lnTo>
                                <a:lnTo>
                                  <a:pt x="1793" y="989"/>
                                </a:lnTo>
                                <a:lnTo>
                                  <a:pt x="1793" y="989"/>
                                </a:lnTo>
                                <a:lnTo>
                                  <a:pt x="1794" y="989"/>
                                </a:lnTo>
                                <a:lnTo>
                                  <a:pt x="1807" y="989"/>
                                </a:lnTo>
                                <a:lnTo>
                                  <a:pt x="1813" y="993"/>
                                </a:lnTo>
                                <a:lnTo>
                                  <a:pt x="1818" y="998"/>
                                </a:lnTo>
                                <a:lnTo>
                                  <a:pt x="1819" y="999"/>
                                </a:lnTo>
                                <a:lnTo>
                                  <a:pt x="1832" y="1008"/>
                                </a:lnTo>
                                <a:lnTo>
                                  <a:pt x="1846" y="1014"/>
                                </a:lnTo>
                                <a:lnTo>
                                  <a:pt x="1854" y="1018"/>
                                </a:lnTo>
                                <a:lnTo>
                                  <a:pt x="1865" y="1023"/>
                                </a:lnTo>
                                <a:lnTo>
                                  <a:pt x="1870" y="1023"/>
                                </a:lnTo>
                                <a:lnTo>
                                  <a:pt x="1885" y="1028"/>
                                </a:lnTo>
                                <a:lnTo>
                                  <a:pt x="1894" y="1036"/>
                                </a:lnTo>
                                <a:lnTo>
                                  <a:pt x="1895" y="1038"/>
                                </a:lnTo>
                                <a:lnTo>
                                  <a:pt x="1899" y="1040"/>
                                </a:lnTo>
                                <a:lnTo>
                                  <a:pt x="1901" y="1042"/>
                                </a:lnTo>
                                <a:lnTo>
                                  <a:pt x="1906" y="1048"/>
                                </a:lnTo>
                                <a:lnTo>
                                  <a:pt x="1908" y="1050"/>
                                </a:lnTo>
                                <a:lnTo>
                                  <a:pt x="1914" y="1056"/>
                                </a:lnTo>
                                <a:lnTo>
                                  <a:pt x="1920" y="1063"/>
                                </a:lnTo>
                                <a:lnTo>
                                  <a:pt x="1933" y="1077"/>
                                </a:lnTo>
                                <a:lnTo>
                                  <a:pt x="1936" y="1069"/>
                                </a:lnTo>
                                <a:lnTo>
                                  <a:pt x="1940" y="1066"/>
                                </a:lnTo>
                                <a:lnTo>
                                  <a:pt x="1942" y="1064"/>
                                </a:lnTo>
                                <a:lnTo>
                                  <a:pt x="1944" y="1063"/>
                                </a:lnTo>
                                <a:lnTo>
                                  <a:pt x="1945" y="1063"/>
                                </a:lnTo>
                                <a:lnTo>
                                  <a:pt x="1949" y="1060"/>
                                </a:lnTo>
                                <a:lnTo>
                                  <a:pt x="1951" y="1059"/>
                                </a:lnTo>
                                <a:lnTo>
                                  <a:pt x="1951" y="1059"/>
                                </a:lnTo>
                                <a:lnTo>
                                  <a:pt x="1951" y="1058"/>
                                </a:lnTo>
                                <a:lnTo>
                                  <a:pt x="1954" y="1053"/>
                                </a:lnTo>
                                <a:lnTo>
                                  <a:pt x="1958" y="1046"/>
                                </a:lnTo>
                                <a:lnTo>
                                  <a:pt x="1961" y="1039"/>
                                </a:lnTo>
                                <a:lnTo>
                                  <a:pt x="1963" y="1035"/>
                                </a:lnTo>
                                <a:lnTo>
                                  <a:pt x="1968" y="1030"/>
                                </a:lnTo>
                                <a:lnTo>
                                  <a:pt x="1978" y="1025"/>
                                </a:lnTo>
                                <a:lnTo>
                                  <a:pt x="1984" y="1022"/>
                                </a:lnTo>
                                <a:lnTo>
                                  <a:pt x="1993" y="1022"/>
                                </a:lnTo>
                                <a:lnTo>
                                  <a:pt x="1994" y="1031"/>
                                </a:lnTo>
                                <a:lnTo>
                                  <a:pt x="2001" y="1031"/>
                                </a:lnTo>
                                <a:lnTo>
                                  <a:pt x="2003" y="1031"/>
                                </a:lnTo>
                                <a:lnTo>
                                  <a:pt x="2004" y="1030"/>
                                </a:lnTo>
                                <a:lnTo>
                                  <a:pt x="2007" y="1029"/>
                                </a:lnTo>
                                <a:lnTo>
                                  <a:pt x="2008" y="1028"/>
                                </a:lnTo>
                                <a:lnTo>
                                  <a:pt x="2014" y="1026"/>
                                </a:lnTo>
                                <a:lnTo>
                                  <a:pt x="2021" y="1022"/>
                                </a:lnTo>
                                <a:lnTo>
                                  <a:pt x="2027" y="1019"/>
                                </a:lnTo>
                                <a:lnTo>
                                  <a:pt x="2030" y="1017"/>
                                </a:lnTo>
                                <a:lnTo>
                                  <a:pt x="2031" y="1015"/>
                                </a:lnTo>
                                <a:lnTo>
                                  <a:pt x="2032" y="1014"/>
                                </a:lnTo>
                                <a:lnTo>
                                  <a:pt x="2032" y="1010"/>
                                </a:lnTo>
                                <a:lnTo>
                                  <a:pt x="2031" y="1006"/>
                                </a:lnTo>
                                <a:lnTo>
                                  <a:pt x="2030" y="1002"/>
                                </a:lnTo>
                                <a:lnTo>
                                  <a:pt x="2033" y="999"/>
                                </a:lnTo>
                                <a:lnTo>
                                  <a:pt x="2034" y="998"/>
                                </a:lnTo>
                                <a:lnTo>
                                  <a:pt x="2034" y="992"/>
                                </a:lnTo>
                                <a:lnTo>
                                  <a:pt x="2037" y="986"/>
                                </a:lnTo>
                                <a:lnTo>
                                  <a:pt x="2045" y="974"/>
                                </a:lnTo>
                                <a:lnTo>
                                  <a:pt x="2045" y="963"/>
                                </a:lnTo>
                                <a:lnTo>
                                  <a:pt x="2046" y="954"/>
                                </a:lnTo>
                                <a:lnTo>
                                  <a:pt x="2048" y="950"/>
                                </a:lnTo>
                                <a:lnTo>
                                  <a:pt x="2050" y="943"/>
                                </a:lnTo>
                                <a:lnTo>
                                  <a:pt x="2050" y="937"/>
                                </a:lnTo>
                                <a:lnTo>
                                  <a:pt x="2054" y="932"/>
                                </a:lnTo>
                                <a:lnTo>
                                  <a:pt x="2054" y="932"/>
                                </a:lnTo>
                                <a:lnTo>
                                  <a:pt x="2056" y="929"/>
                                </a:lnTo>
                                <a:lnTo>
                                  <a:pt x="2058" y="926"/>
                                </a:lnTo>
                                <a:lnTo>
                                  <a:pt x="2058" y="925"/>
                                </a:lnTo>
                                <a:lnTo>
                                  <a:pt x="2063" y="922"/>
                                </a:lnTo>
                                <a:lnTo>
                                  <a:pt x="2065" y="920"/>
                                </a:lnTo>
                                <a:lnTo>
                                  <a:pt x="2065" y="919"/>
                                </a:lnTo>
                                <a:lnTo>
                                  <a:pt x="2066" y="918"/>
                                </a:lnTo>
                                <a:lnTo>
                                  <a:pt x="2066" y="916"/>
                                </a:lnTo>
                                <a:lnTo>
                                  <a:pt x="2066" y="916"/>
                                </a:lnTo>
                                <a:lnTo>
                                  <a:pt x="2068" y="912"/>
                                </a:lnTo>
                                <a:lnTo>
                                  <a:pt x="2072" y="906"/>
                                </a:lnTo>
                                <a:lnTo>
                                  <a:pt x="2072" y="905"/>
                                </a:lnTo>
                                <a:lnTo>
                                  <a:pt x="2072" y="901"/>
                                </a:lnTo>
                                <a:lnTo>
                                  <a:pt x="2071" y="894"/>
                                </a:lnTo>
                                <a:lnTo>
                                  <a:pt x="2071" y="893"/>
                                </a:lnTo>
                                <a:lnTo>
                                  <a:pt x="2074" y="889"/>
                                </a:lnTo>
                                <a:lnTo>
                                  <a:pt x="2076" y="886"/>
                                </a:lnTo>
                                <a:lnTo>
                                  <a:pt x="2076" y="885"/>
                                </a:lnTo>
                                <a:lnTo>
                                  <a:pt x="2079" y="882"/>
                                </a:lnTo>
                                <a:lnTo>
                                  <a:pt x="2081" y="875"/>
                                </a:lnTo>
                                <a:lnTo>
                                  <a:pt x="2082" y="873"/>
                                </a:lnTo>
                                <a:lnTo>
                                  <a:pt x="2083" y="870"/>
                                </a:lnTo>
                                <a:lnTo>
                                  <a:pt x="2083" y="864"/>
                                </a:lnTo>
                                <a:lnTo>
                                  <a:pt x="2083" y="862"/>
                                </a:lnTo>
                                <a:lnTo>
                                  <a:pt x="2083" y="860"/>
                                </a:lnTo>
                                <a:lnTo>
                                  <a:pt x="2083" y="855"/>
                                </a:lnTo>
                                <a:lnTo>
                                  <a:pt x="2084" y="852"/>
                                </a:lnTo>
                                <a:lnTo>
                                  <a:pt x="2084" y="849"/>
                                </a:lnTo>
                                <a:lnTo>
                                  <a:pt x="2084" y="847"/>
                                </a:lnTo>
                                <a:lnTo>
                                  <a:pt x="2084" y="844"/>
                                </a:lnTo>
                                <a:lnTo>
                                  <a:pt x="2085" y="837"/>
                                </a:lnTo>
                                <a:lnTo>
                                  <a:pt x="2082" y="830"/>
                                </a:lnTo>
                                <a:lnTo>
                                  <a:pt x="2079" y="828"/>
                                </a:lnTo>
                                <a:lnTo>
                                  <a:pt x="2075" y="827"/>
                                </a:lnTo>
                                <a:lnTo>
                                  <a:pt x="2071" y="825"/>
                                </a:lnTo>
                                <a:lnTo>
                                  <a:pt x="2068" y="823"/>
                                </a:lnTo>
                                <a:lnTo>
                                  <a:pt x="2065" y="823"/>
                                </a:lnTo>
                                <a:lnTo>
                                  <a:pt x="2062" y="821"/>
                                </a:lnTo>
                                <a:lnTo>
                                  <a:pt x="2059" y="820"/>
                                </a:lnTo>
                                <a:lnTo>
                                  <a:pt x="2056" y="819"/>
                                </a:lnTo>
                                <a:lnTo>
                                  <a:pt x="2048" y="816"/>
                                </a:lnTo>
                                <a:lnTo>
                                  <a:pt x="2021" y="805"/>
                                </a:lnTo>
                                <a:lnTo>
                                  <a:pt x="2003" y="797"/>
                                </a:lnTo>
                                <a:lnTo>
                                  <a:pt x="2003" y="796"/>
                                </a:lnTo>
                                <a:lnTo>
                                  <a:pt x="2000" y="783"/>
                                </a:lnTo>
                                <a:lnTo>
                                  <a:pt x="1998" y="772"/>
                                </a:lnTo>
                                <a:lnTo>
                                  <a:pt x="1997" y="769"/>
                                </a:lnTo>
                                <a:lnTo>
                                  <a:pt x="1996" y="765"/>
                                </a:lnTo>
                                <a:lnTo>
                                  <a:pt x="1996" y="765"/>
                                </a:lnTo>
                                <a:lnTo>
                                  <a:pt x="1996" y="764"/>
                                </a:lnTo>
                                <a:lnTo>
                                  <a:pt x="1999" y="757"/>
                                </a:lnTo>
                                <a:lnTo>
                                  <a:pt x="2002" y="749"/>
                                </a:lnTo>
                                <a:lnTo>
                                  <a:pt x="2006" y="738"/>
                                </a:lnTo>
                                <a:lnTo>
                                  <a:pt x="2012" y="721"/>
                                </a:lnTo>
                                <a:lnTo>
                                  <a:pt x="2014" y="715"/>
                                </a:lnTo>
                                <a:lnTo>
                                  <a:pt x="2015" y="713"/>
                                </a:lnTo>
                                <a:lnTo>
                                  <a:pt x="2019" y="700"/>
                                </a:lnTo>
                                <a:lnTo>
                                  <a:pt x="2008" y="682"/>
                                </a:lnTo>
                                <a:lnTo>
                                  <a:pt x="2008" y="679"/>
                                </a:lnTo>
                                <a:lnTo>
                                  <a:pt x="2009" y="672"/>
                                </a:lnTo>
                                <a:lnTo>
                                  <a:pt x="2009" y="664"/>
                                </a:lnTo>
                                <a:lnTo>
                                  <a:pt x="2009" y="659"/>
                                </a:lnTo>
                                <a:lnTo>
                                  <a:pt x="2009" y="657"/>
                                </a:lnTo>
                                <a:lnTo>
                                  <a:pt x="2010" y="646"/>
                                </a:lnTo>
                                <a:lnTo>
                                  <a:pt x="2011" y="641"/>
                                </a:lnTo>
                                <a:lnTo>
                                  <a:pt x="2011" y="641"/>
                                </a:lnTo>
                                <a:lnTo>
                                  <a:pt x="2011" y="630"/>
                                </a:lnTo>
                                <a:lnTo>
                                  <a:pt x="2012" y="619"/>
                                </a:lnTo>
                                <a:lnTo>
                                  <a:pt x="2012" y="613"/>
                                </a:lnTo>
                                <a:lnTo>
                                  <a:pt x="2014" y="602"/>
                                </a:lnTo>
                                <a:lnTo>
                                  <a:pt x="2017" y="587"/>
                                </a:lnTo>
                                <a:lnTo>
                                  <a:pt x="2021" y="580"/>
                                </a:lnTo>
                                <a:lnTo>
                                  <a:pt x="2033" y="562"/>
                                </a:lnTo>
                                <a:lnTo>
                                  <a:pt x="2037" y="554"/>
                                </a:lnTo>
                                <a:lnTo>
                                  <a:pt x="2037" y="526"/>
                                </a:lnTo>
                                <a:lnTo>
                                  <a:pt x="2041" y="521"/>
                                </a:lnTo>
                                <a:lnTo>
                                  <a:pt x="2044" y="516"/>
                                </a:lnTo>
                                <a:lnTo>
                                  <a:pt x="2045" y="513"/>
                                </a:lnTo>
                                <a:lnTo>
                                  <a:pt x="2048" y="508"/>
                                </a:lnTo>
                                <a:lnTo>
                                  <a:pt x="2056" y="501"/>
                                </a:lnTo>
                                <a:lnTo>
                                  <a:pt x="2056" y="501"/>
                                </a:lnTo>
                                <a:lnTo>
                                  <a:pt x="2076" y="485"/>
                                </a:lnTo>
                                <a:lnTo>
                                  <a:pt x="2078" y="483"/>
                                </a:lnTo>
                                <a:lnTo>
                                  <a:pt x="2079" y="482"/>
                                </a:lnTo>
                                <a:lnTo>
                                  <a:pt x="2080" y="482"/>
                                </a:lnTo>
                                <a:lnTo>
                                  <a:pt x="2082" y="481"/>
                                </a:lnTo>
                                <a:lnTo>
                                  <a:pt x="2086" y="477"/>
                                </a:lnTo>
                                <a:lnTo>
                                  <a:pt x="2087" y="475"/>
                                </a:lnTo>
                                <a:lnTo>
                                  <a:pt x="2089" y="472"/>
                                </a:lnTo>
                                <a:lnTo>
                                  <a:pt x="2090" y="470"/>
                                </a:lnTo>
                                <a:lnTo>
                                  <a:pt x="2093" y="469"/>
                                </a:lnTo>
                                <a:lnTo>
                                  <a:pt x="2098" y="470"/>
                                </a:lnTo>
                                <a:lnTo>
                                  <a:pt x="2101" y="476"/>
                                </a:lnTo>
                                <a:lnTo>
                                  <a:pt x="2102" y="477"/>
                                </a:lnTo>
                                <a:lnTo>
                                  <a:pt x="2102" y="477"/>
                                </a:lnTo>
                                <a:lnTo>
                                  <a:pt x="2106" y="483"/>
                                </a:lnTo>
                                <a:lnTo>
                                  <a:pt x="2109" y="490"/>
                                </a:lnTo>
                                <a:lnTo>
                                  <a:pt x="2114" y="497"/>
                                </a:lnTo>
                                <a:lnTo>
                                  <a:pt x="2116" y="497"/>
                                </a:lnTo>
                                <a:lnTo>
                                  <a:pt x="2117" y="497"/>
                                </a:lnTo>
                                <a:lnTo>
                                  <a:pt x="2118" y="498"/>
                                </a:lnTo>
                                <a:lnTo>
                                  <a:pt x="2135" y="502"/>
                                </a:lnTo>
                                <a:lnTo>
                                  <a:pt x="2138" y="503"/>
                                </a:lnTo>
                                <a:lnTo>
                                  <a:pt x="2139" y="503"/>
                                </a:lnTo>
                                <a:lnTo>
                                  <a:pt x="2146" y="505"/>
                                </a:lnTo>
                                <a:lnTo>
                                  <a:pt x="2160" y="509"/>
                                </a:lnTo>
                                <a:lnTo>
                                  <a:pt x="2165" y="512"/>
                                </a:lnTo>
                                <a:lnTo>
                                  <a:pt x="2167" y="519"/>
                                </a:lnTo>
                                <a:lnTo>
                                  <a:pt x="2168" y="522"/>
                                </a:lnTo>
                                <a:lnTo>
                                  <a:pt x="2168" y="525"/>
                                </a:lnTo>
                                <a:lnTo>
                                  <a:pt x="2169" y="534"/>
                                </a:lnTo>
                                <a:lnTo>
                                  <a:pt x="2172" y="547"/>
                                </a:lnTo>
                                <a:lnTo>
                                  <a:pt x="2174" y="557"/>
                                </a:lnTo>
                                <a:lnTo>
                                  <a:pt x="2175" y="562"/>
                                </a:lnTo>
                                <a:lnTo>
                                  <a:pt x="2176" y="570"/>
                                </a:lnTo>
                                <a:lnTo>
                                  <a:pt x="2176" y="572"/>
                                </a:lnTo>
                                <a:lnTo>
                                  <a:pt x="2180" y="579"/>
                                </a:lnTo>
                                <a:lnTo>
                                  <a:pt x="2184" y="587"/>
                                </a:lnTo>
                                <a:lnTo>
                                  <a:pt x="2186" y="592"/>
                                </a:lnTo>
                                <a:lnTo>
                                  <a:pt x="2189" y="597"/>
                                </a:lnTo>
                                <a:lnTo>
                                  <a:pt x="2193" y="603"/>
                                </a:lnTo>
                                <a:lnTo>
                                  <a:pt x="2198" y="606"/>
                                </a:lnTo>
                                <a:lnTo>
                                  <a:pt x="2201" y="606"/>
                                </a:lnTo>
                                <a:lnTo>
                                  <a:pt x="2201" y="605"/>
                                </a:lnTo>
                                <a:lnTo>
                                  <a:pt x="2205" y="601"/>
                                </a:lnTo>
                                <a:lnTo>
                                  <a:pt x="2205" y="600"/>
                                </a:lnTo>
                                <a:lnTo>
                                  <a:pt x="2212" y="592"/>
                                </a:lnTo>
                                <a:lnTo>
                                  <a:pt x="2214" y="585"/>
                                </a:lnTo>
                                <a:lnTo>
                                  <a:pt x="2216" y="575"/>
                                </a:lnTo>
                                <a:lnTo>
                                  <a:pt x="2220" y="562"/>
                                </a:lnTo>
                                <a:lnTo>
                                  <a:pt x="2223" y="554"/>
                                </a:lnTo>
                                <a:lnTo>
                                  <a:pt x="2224" y="552"/>
                                </a:lnTo>
                                <a:lnTo>
                                  <a:pt x="2225" y="550"/>
                                </a:lnTo>
                                <a:lnTo>
                                  <a:pt x="2228" y="543"/>
                                </a:lnTo>
                                <a:lnTo>
                                  <a:pt x="2231" y="541"/>
                                </a:lnTo>
                                <a:lnTo>
                                  <a:pt x="2236" y="542"/>
                                </a:lnTo>
                                <a:lnTo>
                                  <a:pt x="2237" y="541"/>
                                </a:lnTo>
                                <a:lnTo>
                                  <a:pt x="2245" y="538"/>
                                </a:lnTo>
                                <a:lnTo>
                                  <a:pt x="2251" y="535"/>
                                </a:lnTo>
                                <a:lnTo>
                                  <a:pt x="2255" y="535"/>
                                </a:lnTo>
                                <a:lnTo>
                                  <a:pt x="2258" y="534"/>
                                </a:lnTo>
                                <a:lnTo>
                                  <a:pt x="2262" y="531"/>
                                </a:lnTo>
                                <a:lnTo>
                                  <a:pt x="2262" y="531"/>
                                </a:lnTo>
                                <a:lnTo>
                                  <a:pt x="2262" y="529"/>
                                </a:lnTo>
                                <a:lnTo>
                                  <a:pt x="2262" y="525"/>
                                </a:lnTo>
                                <a:lnTo>
                                  <a:pt x="2262" y="518"/>
                                </a:lnTo>
                                <a:lnTo>
                                  <a:pt x="2263" y="515"/>
                                </a:lnTo>
                                <a:lnTo>
                                  <a:pt x="2263" y="514"/>
                                </a:lnTo>
                                <a:lnTo>
                                  <a:pt x="2265" y="507"/>
                                </a:lnTo>
                                <a:lnTo>
                                  <a:pt x="2266" y="501"/>
                                </a:lnTo>
                                <a:lnTo>
                                  <a:pt x="2266" y="499"/>
                                </a:lnTo>
                                <a:lnTo>
                                  <a:pt x="2264" y="494"/>
                                </a:lnTo>
                                <a:lnTo>
                                  <a:pt x="2264" y="485"/>
                                </a:lnTo>
                                <a:lnTo>
                                  <a:pt x="2262" y="479"/>
                                </a:lnTo>
                                <a:lnTo>
                                  <a:pt x="2258" y="476"/>
                                </a:lnTo>
                                <a:lnTo>
                                  <a:pt x="2253" y="470"/>
                                </a:lnTo>
                                <a:lnTo>
                                  <a:pt x="2252" y="470"/>
                                </a:lnTo>
                                <a:lnTo>
                                  <a:pt x="2252" y="470"/>
                                </a:lnTo>
                                <a:lnTo>
                                  <a:pt x="2247" y="463"/>
                                </a:lnTo>
                                <a:lnTo>
                                  <a:pt x="2245" y="454"/>
                                </a:lnTo>
                                <a:lnTo>
                                  <a:pt x="2246" y="445"/>
                                </a:lnTo>
                                <a:lnTo>
                                  <a:pt x="2248" y="438"/>
                                </a:lnTo>
                                <a:lnTo>
                                  <a:pt x="2251" y="430"/>
                                </a:lnTo>
                                <a:lnTo>
                                  <a:pt x="2252" y="429"/>
                                </a:lnTo>
                                <a:lnTo>
                                  <a:pt x="2254" y="425"/>
                                </a:lnTo>
                                <a:lnTo>
                                  <a:pt x="2254" y="422"/>
                                </a:lnTo>
                                <a:lnTo>
                                  <a:pt x="2254" y="420"/>
                                </a:lnTo>
                                <a:lnTo>
                                  <a:pt x="2252" y="418"/>
                                </a:lnTo>
                                <a:lnTo>
                                  <a:pt x="2249" y="414"/>
                                </a:lnTo>
                                <a:lnTo>
                                  <a:pt x="2244" y="411"/>
                                </a:lnTo>
                                <a:lnTo>
                                  <a:pt x="2243" y="411"/>
                                </a:lnTo>
                                <a:lnTo>
                                  <a:pt x="2238" y="407"/>
                                </a:lnTo>
                                <a:lnTo>
                                  <a:pt x="2237" y="406"/>
                                </a:lnTo>
                                <a:lnTo>
                                  <a:pt x="2233" y="401"/>
                                </a:lnTo>
                                <a:lnTo>
                                  <a:pt x="2227" y="395"/>
                                </a:lnTo>
                                <a:lnTo>
                                  <a:pt x="2219" y="386"/>
                                </a:lnTo>
                                <a:lnTo>
                                  <a:pt x="2212" y="378"/>
                                </a:lnTo>
                                <a:lnTo>
                                  <a:pt x="2206" y="368"/>
                                </a:lnTo>
                                <a:lnTo>
                                  <a:pt x="2204" y="365"/>
                                </a:lnTo>
                                <a:lnTo>
                                  <a:pt x="2204" y="364"/>
                                </a:lnTo>
                                <a:lnTo>
                                  <a:pt x="2201" y="359"/>
                                </a:lnTo>
                                <a:lnTo>
                                  <a:pt x="2197" y="354"/>
                                </a:lnTo>
                                <a:lnTo>
                                  <a:pt x="2196" y="353"/>
                                </a:lnTo>
                                <a:lnTo>
                                  <a:pt x="2190" y="348"/>
                                </a:lnTo>
                                <a:lnTo>
                                  <a:pt x="2185" y="344"/>
                                </a:lnTo>
                                <a:lnTo>
                                  <a:pt x="2185" y="344"/>
                                </a:lnTo>
                                <a:lnTo>
                                  <a:pt x="2186" y="344"/>
                                </a:lnTo>
                                <a:lnTo>
                                  <a:pt x="2187" y="341"/>
                                </a:lnTo>
                                <a:lnTo>
                                  <a:pt x="2189" y="339"/>
                                </a:lnTo>
                                <a:lnTo>
                                  <a:pt x="2190" y="339"/>
                                </a:lnTo>
                                <a:lnTo>
                                  <a:pt x="2192" y="337"/>
                                </a:lnTo>
                                <a:lnTo>
                                  <a:pt x="2192" y="337"/>
                                </a:lnTo>
                                <a:lnTo>
                                  <a:pt x="2193" y="337"/>
                                </a:lnTo>
                                <a:lnTo>
                                  <a:pt x="2194" y="334"/>
                                </a:lnTo>
                                <a:lnTo>
                                  <a:pt x="2194" y="330"/>
                                </a:lnTo>
                                <a:lnTo>
                                  <a:pt x="2192" y="328"/>
                                </a:lnTo>
                                <a:lnTo>
                                  <a:pt x="2189" y="326"/>
                                </a:lnTo>
                                <a:lnTo>
                                  <a:pt x="2184" y="321"/>
                                </a:lnTo>
                                <a:lnTo>
                                  <a:pt x="2181" y="315"/>
                                </a:lnTo>
                                <a:lnTo>
                                  <a:pt x="2180" y="309"/>
                                </a:lnTo>
                                <a:lnTo>
                                  <a:pt x="2177" y="304"/>
                                </a:lnTo>
                                <a:lnTo>
                                  <a:pt x="2175" y="300"/>
                                </a:lnTo>
                                <a:lnTo>
                                  <a:pt x="2173" y="296"/>
                                </a:lnTo>
                                <a:lnTo>
                                  <a:pt x="2171" y="291"/>
                                </a:lnTo>
                                <a:lnTo>
                                  <a:pt x="2174" y="287"/>
                                </a:lnTo>
                                <a:lnTo>
                                  <a:pt x="2174" y="285"/>
                                </a:lnTo>
                                <a:lnTo>
                                  <a:pt x="2173" y="280"/>
                                </a:lnTo>
                                <a:lnTo>
                                  <a:pt x="2171" y="277"/>
                                </a:lnTo>
                                <a:lnTo>
                                  <a:pt x="2171" y="276"/>
                                </a:lnTo>
                                <a:lnTo>
                                  <a:pt x="2169" y="273"/>
                                </a:lnTo>
                                <a:lnTo>
                                  <a:pt x="2169" y="273"/>
                                </a:lnTo>
                                <a:lnTo>
                                  <a:pt x="2171" y="271"/>
                                </a:lnTo>
                                <a:lnTo>
                                  <a:pt x="2173" y="270"/>
                                </a:lnTo>
                                <a:lnTo>
                                  <a:pt x="2176" y="267"/>
                                </a:lnTo>
                                <a:lnTo>
                                  <a:pt x="2181" y="263"/>
                                </a:lnTo>
                                <a:lnTo>
                                  <a:pt x="2186" y="261"/>
                                </a:lnTo>
                                <a:lnTo>
                                  <a:pt x="2190" y="258"/>
                                </a:lnTo>
                                <a:lnTo>
                                  <a:pt x="2196" y="253"/>
                                </a:lnTo>
                                <a:lnTo>
                                  <a:pt x="2200" y="250"/>
                                </a:lnTo>
                                <a:lnTo>
                                  <a:pt x="2202" y="250"/>
                                </a:lnTo>
                                <a:lnTo>
                                  <a:pt x="2206" y="247"/>
                                </a:lnTo>
                                <a:lnTo>
                                  <a:pt x="2211" y="247"/>
                                </a:lnTo>
                                <a:lnTo>
                                  <a:pt x="2215" y="246"/>
                                </a:lnTo>
                                <a:lnTo>
                                  <a:pt x="2218" y="243"/>
                                </a:lnTo>
                                <a:lnTo>
                                  <a:pt x="2220" y="240"/>
                                </a:lnTo>
                                <a:lnTo>
                                  <a:pt x="2223" y="238"/>
                                </a:lnTo>
                                <a:lnTo>
                                  <a:pt x="2230" y="235"/>
                                </a:lnTo>
                                <a:lnTo>
                                  <a:pt x="2234" y="233"/>
                                </a:lnTo>
                                <a:lnTo>
                                  <a:pt x="2237" y="226"/>
                                </a:lnTo>
                                <a:lnTo>
                                  <a:pt x="2240" y="220"/>
                                </a:lnTo>
                                <a:lnTo>
                                  <a:pt x="2247" y="216"/>
                                </a:lnTo>
                                <a:lnTo>
                                  <a:pt x="2253" y="215"/>
                                </a:lnTo>
                                <a:lnTo>
                                  <a:pt x="2257" y="216"/>
                                </a:lnTo>
                                <a:lnTo>
                                  <a:pt x="2260" y="219"/>
                                </a:lnTo>
                                <a:lnTo>
                                  <a:pt x="2265" y="222"/>
                                </a:lnTo>
                                <a:lnTo>
                                  <a:pt x="2268" y="221"/>
                                </a:lnTo>
                                <a:lnTo>
                                  <a:pt x="2270" y="219"/>
                                </a:lnTo>
                                <a:lnTo>
                                  <a:pt x="2270" y="219"/>
                                </a:lnTo>
                                <a:lnTo>
                                  <a:pt x="2272" y="216"/>
                                </a:lnTo>
                                <a:lnTo>
                                  <a:pt x="2273" y="215"/>
                                </a:lnTo>
                                <a:lnTo>
                                  <a:pt x="2280" y="214"/>
                                </a:lnTo>
                                <a:lnTo>
                                  <a:pt x="2283" y="210"/>
                                </a:lnTo>
                                <a:lnTo>
                                  <a:pt x="2282" y="204"/>
                                </a:lnTo>
                                <a:lnTo>
                                  <a:pt x="2279" y="197"/>
                                </a:lnTo>
                                <a:lnTo>
                                  <a:pt x="2276" y="192"/>
                                </a:lnTo>
                                <a:lnTo>
                                  <a:pt x="2271" y="190"/>
                                </a:lnTo>
                                <a:lnTo>
                                  <a:pt x="2269" y="192"/>
                                </a:lnTo>
                                <a:lnTo>
                                  <a:pt x="2267" y="196"/>
                                </a:lnTo>
                                <a:lnTo>
                                  <a:pt x="2265" y="198"/>
                                </a:lnTo>
                                <a:lnTo>
                                  <a:pt x="2262" y="198"/>
                                </a:lnTo>
                                <a:lnTo>
                                  <a:pt x="2250" y="195"/>
                                </a:lnTo>
                                <a:lnTo>
                                  <a:pt x="2243" y="192"/>
                                </a:lnTo>
                                <a:lnTo>
                                  <a:pt x="2234" y="187"/>
                                </a:lnTo>
                                <a:lnTo>
                                  <a:pt x="2231" y="185"/>
                                </a:lnTo>
                                <a:lnTo>
                                  <a:pt x="2224" y="182"/>
                                </a:lnTo>
                                <a:lnTo>
                                  <a:pt x="2221" y="181"/>
                                </a:lnTo>
                                <a:lnTo>
                                  <a:pt x="2219" y="179"/>
                                </a:lnTo>
                                <a:lnTo>
                                  <a:pt x="2218" y="178"/>
                                </a:lnTo>
                                <a:lnTo>
                                  <a:pt x="2214" y="174"/>
                                </a:lnTo>
                                <a:lnTo>
                                  <a:pt x="2212" y="169"/>
                                </a:lnTo>
                                <a:lnTo>
                                  <a:pt x="2209" y="167"/>
                                </a:lnTo>
                                <a:lnTo>
                                  <a:pt x="2206" y="165"/>
                                </a:lnTo>
                                <a:lnTo>
                                  <a:pt x="2202" y="164"/>
                                </a:lnTo>
                                <a:lnTo>
                                  <a:pt x="2197" y="165"/>
                                </a:lnTo>
                                <a:lnTo>
                                  <a:pt x="2190" y="169"/>
                                </a:lnTo>
                                <a:lnTo>
                                  <a:pt x="2184" y="172"/>
                                </a:lnTo>
                                <a:lnTo>
                                  <a:pt x="2177" y="175"/>
                                </a:lnTo>
                                <a:lnTo>
                                  <a:pt x="2167" y="177"/>
                                </a:lnTo>
                                <a:lnTo>
                                  <a:pt x="2159" y="179"/>
                                </a:lnTo>
                                <a:lnTo>
                                  <a:pt x="2153" y="179"/>
                                </a:lnTo>
                                <a:lnTo>
                                  <a:pt x="2146" y="179"/>
                                </a:lnTo>
                                <a:lnTo>
                                  <a:pt x="2140" y="180"/>
                                </a:lnTo>
                                <a:lnTo>
                                  <a:pt x="2133" y="181"/>
                                </a:lnTo>
                                <a:lnTo>
                                  <a:pt x="2132" y="181"/>
                                </a:lnTo>
                                <a:lnTo>
                                  <a:pt x="2131" y="181"/>
                                </a:lnTo>
                                <a:lnTo>
                                  <a:pt x="2128" y="181"/>
                                </a:lnTo>
                                <a:lnTo>
                                  <a:pt x="2124" y="181"/>
                                </a:lnTo>
                                <a:lnTo>
                                  <a:pt x="2122" y="180"/>
                                </a:lnTo>
                                <a:lnTo>
                                  <a:pt x="2120" y="179"/>
                                </a:lnTo>
                                <a:lnTo>
                                  <a:pt x="2118" y="180"/>
                                </a:lnTo>
                                <a:lnTo>
                                  <a:pt x="2117" y="181"/>
                                </a:lnTo>
                                <a:lnTo>
                                  <a:pt x="2115" y="181"/>
                                </a:lnTo>
                                <a:lnTo>
                                  <a:pt x="2112" y="184"/>
                                </a:lnTo>
                                <a:lnTo>
                                  <a:pt x="2111" y="185"/>
                                </a:lnTo>
                                <a:lnTo>
                                  <a:pt x="2108" y="188"/>
                                </a:lnTo>
                                <a:lnTo>
                                  <a:pt x="2104" y="191"/>
                                </a:lnTo>
                                <a:lnTo>
                                  <a:pt x="2100" y="194"/>
                                </a:lnTo>
                                <a:lnTo>
                                  <a:pt x="2098" y="197"/>
                                </a:lnTo>
                                <a:lnTo>
                                  <a:pt x="2097" y="198"/>
                                </a:lnTo>
                                <a:lnTo>
                                  <a:pt x="2093" y="197"/>
                                </a:lnTo>
                                <a:lnTo>
                                  <a:pt x="2087" y="197"/>
                                </a:lnTo>
                                <a:lnTo>
                                  <a:pt x="2082" y="197"/>
                                </a:lnTo>
                                <a:lnTo>
                                  <a:pt x="2077" y="200"/>
                                </a:lnTo>
                                <a:lnTo>
                                  <a:pt x="2077" y="200"/>
                                </a:lnTo>
                                <a:lnTo>
                                  <a:pt x="2072" y="204"/>
                                </a:lnTo>
                                <a:lnTo>
                                  <a:pt x="2071" y="204"/>
                                </a:lnTo>
                                <a:lnTo>
                                  <a:pt x="2067" y="206"/>
                                </a:lnTo>
                                <a:lnTo>
                                  <a:pt x="2063" y="208"/>
                                </a:lnTo>
                                <a:lnTo>
                                  <a:pt x="2063" y="213"/>
                                </a:lnTo>
                                <a:lnTo>
                                  <a:pt x="2064" y="214"/>
                                </a:lnTo>
                                <a:lnTo>
                                  <a:pt x="2065" y="216"/>
                                </a:lnTo>
                                <a:lnTo>
                                  <a:pt x="2065" y="217"/>
                                </a:lnTo>
                                <a:lnTo>
                                  <a:pt x="2066" y="217"/>
                                </a:lnTo>
                                <a:lnTo>
                                  <a:pt x="2066" y="218"/>
                                </a:lnTo>
                                <a:lnTo>
                                  <a:pt x="2068" y="220"/>
                                </a:lnTo>
                                <a:lnTo>
                                  <a:pt x="2070" y="223"/>
                                </a:lnTo>
                                <a:lnTo>
                                  <a:pt x="2066" y="229"/>
                                </a:lnTo>
                                <a:lnTo>
                                  <a:pt x="2062" y="233"/>
                                </a:lnTo>
                                <a:lnTo>
                                  <a:pt x="2059" y="236"/>
                                </a:lnTo>
                                <a:lnTo>
                                  <a:pt x="2055" y="238"/>
                                </a:lnTo>
                                <a:lnTo>
                                  <a:pt x="2051" y="242"/>
                                </a:lnTo>
                                <a:lnTo>
                                  <a:pt x="2050" y="246"/>
                                </a:lnTo>
                                <a:lnTo>
                                  <a:pt x="2048" y="246"/>
                                </a:lnTo>
                                <a:lnTo>
                                  <a:pt x="2045" y="242"/>
                                </a:lnTo>
                                <a:lnTo>
                                  <a:pt x="2044" y="241"/>
                                </a:lnTo>
                                <a:lnTo>
                                  <a:pt x="2043" y="240"/>
                                </a:lnTo>
                                <a:lnTo>
                                  <a:pt x="2042" y="239"/>
                                </a:lnTo>
                                <a:lnTo>
                                  <a:pt x="2039" y="237"/>
                                </a:lnTo>
                                <a:lnTo>
                                  <a:pt x="2039" y="237"/>
                                </a:lnTo>
                                <a:lnTo>
                                  <a:pt x="2035" y="236"/>
                                </a:lnTo>
                                <a:lnTo>
                                  <a:pt x="2031" y="236"/>
                                </a:lnTo>
                                <a:lnTo>
                                  <a:pt x="2029" y="237"/>
                                </a:lnTo>
                                <a:lnTo>
                                  <a:pt x="2028" y="237"/>
                                </a:lnTo>
                                <a:lnTo>
                                  <a:pt x="2026" y="236"/>
                                </a:lnTo>
                                <a:lnTo>
                                  <a:pt x="2019" y="242"/>
                                </a:lnTo>
                                <a:lnTo>
                                  <a:pt x="2018" y="242"/>
                                </a:lnTo>
                                <a:lnTo>
                                  <a:pt x="2018" y="242"/>
                                </a:lnTo>
                                <a:lnTo>
                                  <a:pt x="2014" y="244"/>
                                </a:lnTo>
                                <a:lnTo>
                                  <a:pt x="2008" y="246"/>
                                </a:lnTo>
                                <a:lnTo>
                                  <a:pt x="2007" y="246"/>
                                </a:lnTo>
                                <a:lnTo>
                                  <a:pt x="2005" y="245"/>
                                </a:lnTo>
                                <a:lnTo>
                                  <a:pt x="2000" y="244"/>
                                </a:lnTo>
                                <a:lnTo>
                                  <a:pt x="1994" y="242"/>
                                </a:lnTo>
                                <a:lnTo>
                                  <a:pt x="1989" y="244"/>
                                </a:lnTo>
                                <a:lnTo>
                                  <a:pt x="1983" y="244"/>
                                </a:lnTo>
                                <a:lnTo>
                                  <a:pt x="1982" y="244"/>
                                </a:lnTo>
                                <a:lnTo>
                                  <a:pt x="1982" y="244"/>
                                </a:lnTo>
                                <a:lnTo>
                                  <a:pt x="1977" y="242"/>
                                </a:lnTo>
                                <a:lnTo>
                                  <a:pt x="1972" y="241"/>
                                </a:lnTo>
                                <a:lnTo>
                                  <a:pt x="1967" y="243"/>
                                </a:lnTo>
                                <a:lnTo>
                                  <a:pt x="1962" y="247"/>
                                </a:lnTo>
                                <a:lnTo>
                                  <a:pt x="1961" y="247"/>
                                </a:lnTo>
                                <a:lnTo>
                                  <a:pt x="1959" y="247"/>
                                </a:lnTo>
                                <a:lnTo>
                                  <a:pt x="1959" y="247"/>
                                </a:lnTo>
                                <a:lnTo>
                                  <a:pt x="1954" y="248"/>
                                </a:lnTo>
                                <a:lnTo>
                                  <a:pt x="1953" y="248"/>
                                </a:lnTo>
                                <a:lnTo>
                                  <a:pt x="1945" y="247"/>
                                </a:lnTo>
                                <a:lnTo>
                                  <a:pt x="1942" y="244"/>
                                </a:lnTo>
                                <a:lnTo>
                                  <a:pt x="1938" y="235"/>
                                </a:lnTo>
                                <a:lnTo>
                                  <a:pt x="1936" y="235"/>
                                </a:lnTo>
                                <a:lnTo>
                                  <a:pt x="1936" y="235"/>
                                </a:lnTo>
                                <a:lnTo>
                                  <a:pt x="1933" y="235"/>
                                </a:lnTo>
                                <a:lnTo>
                                  <a:pt x="1926" y="235"/>
                                </a:lnTo>
                                <a:lnTo>
                                  <a:pt x="1918" y="237"/>
                                </a:lnTo>
                                <a:lnTo>
                                  <a:pt x="1912" y="239"/>
                                </a:lnTo>
                                <a:lnTo>
                                  <a:pt x="1907" y="242"/>
                                </a:lnTo>
                                <a:lnTo>
                                  <a:pt x="1903" y="247"/>
                                </a:lnTo>
                                <a:lnTo>
                                  <a:pt x="1901" y="248"/>
                                </a:lnTo>
                                <a:lnTo>
                                  <a:pt x="1899" y="250"/>
                                </a:lnTo>
                                <a:lnTo>
                                  <a:pt x="1896" y="249"/>
                                </a:lnTo>
                                <a:lnTo>
                                  <a:pt x="1892" y="248"/>
                                </a:lnTo>
                                <a:lnTo>
                                  <a:pt x="1891" y="248"/>
                                </a:lnTo>
                                <a:lnTo>
                                  <a:pt x="1884" y="245"/>
                                </a:lnTo>
                                <a:lnTo>
                                  <a:pt x="1874" y="242"/>
                                </a:lnTo>
                                <a:lnTo>
                                  <a:pt x="1872" y="242"/>
                                </a:lnTo>
                                <a:lnTo>
                                  <a:pt x="1865" y="241"/>
                                </a:lnTo>
                                <a:lnTo>
                                  <a:pt x="1859" y="240"/>
                                </a:lnTo>
                                <a:lnTo>
                                  <a:pt x="1852" y="238"/>
                                </a:lnTo>
                                <a:lnTo>
                                  <a:pt x="1845" y="238"/>
                                </a:lnTo>
                                <a:lnTo>
                                  <a:pt x="1841" y="239"/>
                                </a:lnTo>
                                <a:lnTo>
                                  <a:pt x="1840" y="239"/>
                                </a:lnTo>
                                <a:lnTo>
                                  <a:pt x="1840" y="239"/>
                                </a:lnTo>
                                <a:lnTo>
                                  <a:pt x="1839" y="239"/>
                                </a:lnTo>
                                <a:lnTo>
                                  <a:pt x="1838" y="239"/>
                                </a:lnTo>
                                <a:lnTo>
                                  <a:pt x="1834" y="239"/>
                                </a:lnTo>
                                <a:lnTo>
                                  <a:pt x="1832" y="240"/>
                                </a:lnTo>
                                <a:lnTo>
                                  <a:pt x="1829" y="241"/>
                                </a:lnTo>
                                <a:lnTo>
                                  <a:pt x="1828" y="242"/>
                                </a:lnTo>
                                <a:lnTo>
                                  <a:pt x="1827" y="244"/>
                                </a:lnTo>
                                <a:lnTo>
                                  <a:pt x="1823" y="249"/>
                                </a:lnTo>
                                <a:lnTo>
                                  <a:pt x="1822" y="249"/>
                                </a:lnTo>
                                <a:lnTo>
                                  <a:pt x="1819" y="252"/>
                                </a:lnTo>
                                <a:lnTo>
                                  <a:pt x="1816" y="254"/>
                                </a:lnTo>
                                <a:lnTo>
                                  <a:pt x="1810" y="259"/>
                                </a:lnTo>
                                <a:lnTo>
                                  <a:pt x="1802" y="262"/>
                                </a:lnTo>
                                <a:lnTo>
                                  <a:pt x="1794" y="265"/>
                                </a:lnTo>
                                <a:lnTo>
                                  <a:pt x="1787" y="268"/>
                                </a:lnTo>
                                <a:lnTo>
                                  <a:pt x="1780" y="273"/>
                                </a:lnTo>
                                <a:lnTo>
                                  <a:pt x="1776" y="277"/>
                                </a:lnTo>
                                <a:lnTo>
                                  <a:pt x="1773" y="277"/>
                                </a:lnTo>
                                <a:lnTo>
                                  <a:pt x="1772" y="278"/>
                                </a:lnTo>
                                <a:lnTo>
                                  <a:pt x="1766" y="278"/>
                                </a:lnTo>
                                <a:lnTo>
                                  <a:pt x="1765" y="278"/>
                                </a:lnTo>
                                <a:lnTo>
                                  <a:pt x="1761" y="283"/>
                                </a:lnTo>
                                <a:lnTo>
                                  <a:pt x="1754" y="286"/>
                                </a:lnTo>
                                <a:lnTo>
                                  <a:pt x="1748" y="287"/>
                                </a:lnTo>
                                <a:lnTo>
                                  <a:pt x="1740" y="290"/>
                                </a:lnTo>
                                <a:lnTo>
                                  <a:pt x="1732" y="291"/>
                                </a:lnTo>
                                <a:lnTo>
                                  <a:pt x="1728" y="291"/>
                                </a:lnTo>
                                <a:lnTo>
                                  <a:pt x="1724" y="289"/>
                                </a:lnTo>
                                <a:lnTo>
                                  <a:pt x="1723" y="285"/>
                                </a:lnTo>
                                <a:lnTo>
                                  <a:pt x="1721" y="280"/>
                                </a:lnTo>
                                <a:lnTo>
                                  <a:pt x="1719" y="274"/>
                                </a:lnTo>
                                <a:lnTo>
                                  <a:pt x="1718" y="269"/>
                                </a:lnTo>
                                <a:lnTo>
                                  <a:pt x="1719" y="268"/>
                                </a:lnTo>
                                <a:lnTo>
                                  <a:pt x="1720" y="267"/>
                                </a:lnTo>
                                <a:lnTo>
                                  <a:pt x="1728" y="267"/>
                                </a:lnTo>
                                <a:lnTo>
                                  <a:pt x="1732" y="268"/>
                                </a:lnTo>
                                <a:lnTo>
                                  <a:pt x="1736" y="269"/>
                                </a:lnTo>
                                <a:lnTo>
                                  <a:pt x="1744" y="268"/>
                                </a:lnTo>
                                <a:lnTo>
                                  <a:pt x="1750" y="266"/>
                                </a:lnTo>
                                <a:lnTo>
                                  <a:pt x="1754" y="264"/>
                                </a:lnTo>
                                <a:lnTo>
                                  <a:pt x="1751" y="260"/>
                                </a:lnTo>
                                <a:lnTo>
                                  <a:pt x="1744" y="253"/>
                                </a:lnTo>
                                <a:lnTo>
                                  <a:pt x="1737" y="249"/>
                                </a:lnTo>
                                <a:lnTo>
                                  <a:pt x="1732" y="249"/>
                                </a:lnTo>
                                <a:lnTo>
                                  <a:pt x="1725" y="251"/>
                                </a:lnTo>
                                <a:lnTo>
                                  <a:pt x="1717" y="253"/>
                                </a:lnTo>
                                <a:lnTo>
                                  <a:pt x="1708" y="254"/>
                                </a:lnTo>
                                <a:lnTo>
                                  <a:pt x="1700" y="254"/>
                                </a:lnTo>
                                <a:lnTo>
                                  <a:pt x="1697" y="253"/>
                                </a:lnTo>
                                <a:lnTo>
                                  <a:pt x="1695" y="253"/>
                                </a:lnTo>
                                <a:lnTo>
                                  <a:pt x="1695" y="253"/>
                                </a:lnTo>
                                <a:lnTo>
                                  <a:pt x="1694" y="253"/>
                                </a:lnTo>
                                <a:lnTo>
                                  <a:pt x="1693" y="254"/>
                                </a:lnTo>
                                <a:lnTo>
                                  <a:pt x="1692" y="255"/>
                                </a:lnTo>
                                <a:lnTo>
                                  <a:pt x="1691" y="257"/>
                                </a:lnTo>
                                <a:lnTo>
                                  <a:pt x="1689" y="261"/>
                                </a:lnTo>
                                <a:lnTo>
                                  <a:pt x="1685" y="265"/>
                                </a:lnTo>
                                <a:lnTo>
                                  <a:pt x="1678" y="267"/>
                                </a:lnTo>
                                <a:lnTo>
                                  <a:pt x="1671" y="268"/>
                                </a:lnTo>
                                <a:lnTo>
                                  <a:pt x="1660" y="269"/>
                                </a:lnTo>
                                <a:lnTo>
                                  <a:pt x="1651" y="269"/>
                                </a:lnTo>
                                <a:lnTo>
                                  <a:pt x="1643" y="272"/>
                                </a:lnTo>
                                <a:lnTo>
                                  <a:pt x="1636" y="277"/>
                                </a:lnTo>
                                <a:lnTo>
                                  <a:pt x="1631" y="285"/>
                                </a:lnTo>
                                <a:lnTo>
                                  <a:pt x="1628" y="287"/>
                                </a:lnTo>
                                <a:lnTo>
                                  <a:pt x="1625" y="291"/>
                                </a:lnTo>
                                <a:lnTo>
                                  <a:pt x="1624" y="291"/>
                                </a:lnTo>
                                <a:lnTo>
                                  <a:pt x="1620" y="298"/>
                                </a:lnTo>
                                <a:lnTo>
                                  <a:pt x="1616" y="305"/>
                                </a:lnTo>
                                <a:lnTo>
                                  <a:pt x="1615" y="305"/>
                                </a:lnTo>
                                <a:lnTo>
                                  <a:pt x="1610" y="314"/>
                                </a:lnTo>
                                <a:lnTo>
                                  <a:pt x="1605" y="322"/>
                                </a:lnTo>
                                <a:lnTo>
                                  <a:pt x="1599" y="331"/>
                                </a:lnTo>
                                <a:lnTo>
                                  <a:pt x="1592" y="339"/>
                                </a:lnTo>
                                <a:lnTo>
                                  <a:pt x="1584" y="346"/>
                                </a:lnTo>
                                <a:lnTo>
                                  <a:pt x="1580" y="350"/>
                                </a:lnTo>
                                <a:lnTo>
                                  <a:pt x="1578" y="353"/>
                                </a:lnTo>
                                <a:lnTo>
                                  <a:pt x="1578" y="358"/>
                                </a:lnTo>
                                <a:lnTo>
                                  <a:pt x="1578" y="364"/>
                                </a:lnTo>
                                <a:lnTo>
                                  <a:pt x="1577" y="369"/>
                                </a:lnTo>
                                <a:lnTo>
                                  <a:pt x="1576" y="373"/>
                                </a:lnTo>
                                <a:lnTo>
                                  <a:pt x="1572" y="376"/>
                                </a:lnTo>
                                <a:lnTo>
                                  <a:pt x="1567" y="378"/>
                                </a:lnTo>
                                <a:lnTo>
                                  <a:pt x="1565" y="379"/>
                                </a:lnTo>
                                <a:lnTo>
                                  <a:pt x="1563" y="380"/>
                                </a:lnTo>
                                <a:lnTo>
                                  <a:pt x="1560" y="381"/>
                                </a:lnTo>
                                <a:lnTo>
                                  <a:pt x="1559" y="382"/>
                                </a:lnTo>
                                <a:lnTo>
                                  <a:pt x="1559" y="383"/>
                                </a:lnTo>
                                <a:lnTo>
                                  <a:pt x="1558" y="383"/>
                                </a:lnTo>
                                <a:lnTo>
                                  <a:pt x="1557" y="386"/>
                                </a:lnTo>
                                <a:lnTo>
                                  <a:pt x="1556" y="388"/>
                                </a:lnTo>
                                <a:lnTo>
                                  <a:pt x="1554" y="391"/>
                                </a:lnTo>
                                <a:lnTo>
                                  <a:pt x="1551" y="394"/>
                                </a:lnTo>
                                <a:lnTo>
                                  <a:pt x="1546" y="400"/>
                                </a:lnTo>
                                <a:lnTo>
                                  <a:pt x="1545" y="402"/>
                                </a:lnTo>
                                <a:lnTo>
                                  <a:pt x="1542" y="406"/>
                                </a:lnTo>
                                <a:lnTo>
                                  <a:pt x="1539" y="409"/>
                                </a:lnTo>
                                <a:lnTo>
                                  <a:pt x="1539" y="409"/>
                                </a:lnTo>
                                <a:lnTo>
                                  <a:pt x="1539" y="410"/>
                                </a:lnTo>
                                <a:lnTo>
                                  <a:pt x="1538" y="411"/>
                                </a:lnTo>
                                <a:lnTo>
                                  <a:pt x="1536" y="412"/>
                                </a:lnTo>
                                <a:lnTo>
                                  <a:pt x="1532" y="414"/>
                                </a:lnTo>
                                <a:lnTo>
                                  <a:pt x="1528" y="416"/>
                                </a:lnTo>
                                <a:lnTo>
                                  <a:pt x="1525" y="416"/>
                                </a:lnTo>
                                <a:lnTo>
                                  <a:pt x="1521" y="414"/>
                                </a:lnTo>
                                <a:lnTo>
                                  <a:pt x="1517" y="411"/>
                                </a:lnTo>
                                <a:lnTo>
                                  <a:pt x="1517" y="407"/>
                                </a:lnTo>
                                <a:lnTo>
                                  <a:pt x="1520" y="402"/>
                                </a:lnTo>
                                <a:lnTo>
                                  <a:pt x="1524" y="398"/>
                                </a:lnTo>
                                <a:lnTo>
                                  <a:pt x="1524" y="398"/>
                                </a:lnTo>
                                <a:lnTo>
                                  <a:pt x="1525" y="393"/>
                                </a:lnTo>
                                <a:lnTo>
                                  <a:pt x="1526" y="388"/>
                                </a:lnTo>
                                <a:lnTo>
                                  <a:pt x="1528" y="383"/>
                                </a:lnTo>
                                <a:lnTo>
                                  <a:pt x="1527" y="379"/>
                                </a:lnTo>
                                <a:lnTo>
                                  <a:pt x="1524" y="374"/>
                                </a:lnTo>
                                <a:lnTo>
                                  <a:pt x="1520" y="372"/>
                                </a:lnTo>
                                <a:lnTo>
                                  <a:pt x="1515" y="371"/>
                                </a:lnTo>
                                <a:lnTo>
                                  <a:pt x="1507" y="372"/>
                                </a:lnTo>
                                <a:lnTo>
                                  <a:pt x="1501" y="372"/>
                                </a:lnTo>
                                <a:lnTo>
                                  <a:pt x="1502" y="369"/>
                                </a:lnTo>
                                <a:lnTo>
                                  <a:pt x="1503" y="365"/>
                                </a:lnTo>
                                <a:lnTo>
                                  <a:pt x="1500" y="360"/>
                                </a:lnTo>
                                <a:lnTo>
                                  <a:pt x="1496" y="358"/>
                                </a:lnTo>
                                <a:lnTo>
                                  <a:pt x="1494" y="354"/>
                                </a:lnTo>
                                <a:lnTo>
                                  <a:pt x="1493" y="346"/>
                                </a:lnTo>
                                <a:lnTo>
                                  <a:pt x="1492" y="339"/>
                                </a:lnTo>
                                <a:lnTo>
                                  <a:pt x="1492" y="337"/>
                                </a:lnTo>
                                <a:lnTo>
                                  <a:pt x="1488" y="335"/>
                                </a:lnTo>
                                <a:lnTo>
                                  <a:pt x="1483" y="334"/>
                                </a:lnTo>
                                <a:lnTo>
                                  <a:pt x="1480" y="335"/>
                                </a:lnTo>
                                <a:lnTo>
                                  <a:pt x="1476" y="335"/>
                                </a:lnTo>
                                <a:lnTo>
                                  <a:pt x="1473" y="335"/>
                                </a:lnTo>
                                <a:lnTo>
                                  <a:pt x="1472" y="336"/>
                                </a:lnTo>
                                <a:lnTo>
                                  <a:pt x="1469" y="336"/>
                                </a:lnTo>
                                <a:lnTo>
                                  <a:pt x="1469" y="336"/>
                                </a:lnTo>
                                <a:lnTo>
                                  <a:pt x="1467" y="337"/>
                                </a:lnTo>
                                <a:lnTo>
                                  <a:pt x="1465" y="337"/>
                                </a:lnTo>
                                <a:lnTo>
                                  <a:pt x="1464" y="339"/>
                                </a:lnTo>
                                <a:lnTo>
                                  <a:pt x="1462" y="340"/>
                                </a:lnTo>
                                <a:lnTo>
                                  <a:pt x="1462" y="342"/>
                                </a:lnTo>
                                <a:lnTo>
                                  <a:pt x="1460" y="344"/>
                                </a:lnTo>
                                <a:lnTo>
                                  <a:pt x="1460" y="344"/>
                                </a:lnTo>
                                <a:lnTo>
                                  <a:pt x="1460" y="344"/>
                                </a:lnTo>
                                <a:lnTo>
                                  <a:pt x="1458" y="345"/>
                                </a:lnTo>
                                <a:lnTo>
                                  <a:pt x="1458" y="345"/>
                                </a:lnTo>
                                <a:lnTo>
                                  <a:pt x="1456" y="346"/>
                                </a:lnTo>
                                <a:lnTo>
                                  <a:pt x="1454" y="347"/>
                                </a:lnTo>
                                <a:lnTo>
                                  <a:pt x="1449" y="348"/>
                                </a:lnTo>
                                <a:lnTo>
                                  <a:pt x="1449" y="354"/>
                                </a:lnTo>
                                <a:lnTo>
                                  <a:pt x="1450" y="355"/>
                                </a:lnTo>
                                <a:lnTo>
                                  <a:pt x="1449" y="358"/>
                                </a:lnTo>
                                <a:lnTo>
                                  <a:pt x="1449" y="360"/>
                                </a:lnTo>
                                <a:lnTo>
                                  <a:pt x="1448" y="362"/>
                                </a:lnTo>
                                <a:lnTo>
                                  <a:pt x="1448" y="366"/>
                                </a:lnTo>
                                <a:lnTo>
                                  <a:pt x="1449" y="368"/>
                                </a:lnTo>
                                <a:lnTo>
                                  <a:pt x="1449" y="370"/>
                                </a:lnTo>
                                <a:lnTo>
                                  <a:pt x="1449" y="376"/>
                                </a:lnTo>
                                <a:lnTo>
                                  <a:pt x="1450" y="380"/>
                                </a:lnTo>
                                <a:lnTo>
                                  <a:pt x="1450" y="387"/>
                                </a:lnTo>
                                <a:lnTo>
                                  <a:pt x="1450" y="397"/>
                                </a:lnTo>
                                <a:lnTo>
                                  <a:pt x="1447" y="407"/>
                                </a:lnTo>
                                <a:lnTo>
                                  <a:pt x="1447" y="411"/>
                                </a:lnTo>
                                <a:lnTo>
                                  <a:pt x="1445" y="414"/>
                                </a:lnTo>
                                <a:lnTo>
                                  <a:pt x="1446" y="419"/>
                                </a:lnTo>
                                <a:lnTo>
                                  <a:pt x="1442" y="422"/>
                                </a:lnTo>
                                <a:lnTo>
                                  <a:pt x="1432" y="422"/>
                                </a:lnTo>
                                <a:lnTo>
                                  <a:pt x="1428" y="423"/>
                                </a:lnTo>
                                <a:lnTo>
                                  <a:pt x="1427" y="423"/>
                                </a:lnTo>
                                <a:lnTo>
                                  <a:pt x="1424" y="425"/>
                                </a:lnTo>
                                <a:lnTo>
                                  <a:pt x="1420" y="427"/>
                                </a:lnTo>
                                <a:lnTo>
                                  <a:pt x="1416" y="430"/>
                                </a:lnTo>
                                <a:lnTo>
                                  <a:pt x="1411" y="428"/>
                                </a:lnTo>
                                <a:lnTo>
                                  <a:pt x="1409" y="427"/>
                                </a:lnTo>
                                <a:lnTo>
                                  <a:pt x="1402" y="422"/>
                                </a:lnTo>
                                <a:lnTo>
                                  <a:pt x="1400" y="429"/>
                                </a:lnTo>
                                <a:lnTo>
                                  <a:pt x="1399" y="435"/>
                                </a:lnTo>
                                <a:lnTo>
                                  <a:pt x="1395" y="438"/>
                                </a:lnTo>
                                <a:lnTo>
                                  <a:pt x="1390" y="443"/>
                                </a:lnTo>
                                <a:lnTo>
                                  <a:pt x="1390" y="444"/>
                                </a:lnTo>
                                <a:lnTo>
                                  <a:pt x="1386" y="449"/>
                                </a:lnTo>
                                <a:lnTo>
                                  <a:pt x="1384" y="446"/>
                                </a:lnTo>
                                <a:lnTo>
                                  <a:pt x="1378" y="442"/>
                                </a:lnTo>
                                <a:lnTo>
                                  <a:pt x="1375" y="440"/>
                                </a:lnTo>
                                <a:lnTo>
                                  <a:pt x="1373" y="439"/>
                                </a:lnTo>
                                <a:lnTo>
                                  <a:pt x="1373" y="439"/>
                                </a:lnTo>
                                <a:lnTo>
                                  <a:pt x="1370" y="435"/>
                                </a:lnTo>
                                <a:lnTo>
                                  <a:pt x="1368" y="429"/>
                                </a:lnTo>
                                <a:lnTo>
                                  <a:pt x="1366" y="425"/>
                                </a:lnTo>
                                <a:lnTo>
                                  <a:pt x="1365" y="422"/>
                                </a:lnTo>
                                <a:lnTo>
                                  <a:pt x="1361" y="424"/>
                                </a:lnTo>
                                <a:lnTo>
                                  <a:pt x="1356" y="427"/>
                                </a:lnTo>
                                <a:lnTo>
                                  <a:pt x="1354" y="429"/>
                                </a:lnTo>
                                <a:lnTo>
                                  <a:pt x="1354" y="431"/>
                                </a:lnTo>
                                <a:lnTo>
                                  <a:pt x="1353" y="435"/>
                                </a:lnTo>
                                <a:lnTo>
                                  <a:pt x="1354" y="439"/>
                                </a:lnTo>
                                <a:lnTo>
                                  <a:pt x="1354" y="442"/>
                                </a:lnTo>
                                <a:lnTo>
                                  <a:pt x="1354" y="445"/>
                                </a:lnTo>
                                <a:lnTo>
                                  <a:pt x="1353" y="445"/>
                                </a:lnTo>
                                <a:lnTo>
                                  <a:pt x="1350" y="447"/>
                                </a:lnTo>
                                <a:lnTo>
                                  <a:pt x="1345" y="446"/>
                                </a:lnTo>
                                <a:lnTo>
                                  <a:pt x="1343" y="442"/>
                                </a:lnTo>
                                <a:lnTo>
                                  <a:pt x="1341" y="440"/>
                                </a:lnTo>
                                <a:lnTo>
                                  <a:pt x="1338" y="444"/>
                                </a:lnTo>
                                <a:lnTo>
                                  <a:pt x="1336" y="446"/>
                                </a:lnTo>
                                <a:lnTo>
                                  <a:pt x="1336" y="447"/>
                                </a:lnTo>
                                <a:lnTo>
                                  <a:pt x="1334" y="448"/>
                                </a:lnTo>
                                <a:lnTo>
                                  <a:pt x="1332" y="448"/>
                                </a:lnTo>
                                <a:lnTo>
                                  <a:pt x="1331" y="448"/>
                                </a:lnTo>
                                <a:lnTo>
                                  <a:pt x="1327" y="447"/>
                                </a:lnTo>
                                <a:lnTo>
                                  <a:pt x="1327" y="447"/>
                                </a:lnTo>
                                <a:lnTo>
                                  <a:pt x="1327" y="446"/>
                                </a:lnTo>
                                <a:lnTo>
                                  <a:pt x="1326" y="446"/>
                                </a:lnTo>
                                <a:lnTo>
                                  <a:pt x="1325" y="443"/>
                                </a:lnTo>
                                <a:lnTo>
                                  <a:pt x="1324" y="440"/>
                                </a:lnTo>
                                <a:lnTo>
                                  <a:pt x="1327" y="435"/>
                                </a:lnTo>
                                <a:lnTo>
                                  <a:pt x="1327" y="431"/>
                                </a:lnTo>
                                <a:lnTo>
                                  <a:pt x="1325" y="428"/>
                                </a:lnTo>
                                <a:lnTo>
                                  <a:pt x="1324" y="425"/>
                                </a:lnTo>
                                <a:lnTo>
                                  <a:pt x="1323" y="423"/>
                                </a:lnTo>
                                <a:lnTo>
                                  <a:pt x="1320" y="419"/>
                                </a:lnTo>
                                <a:lnTo>
                                  <a:pt x="1320" y="418"/>
                                </a:lnTo>
                                <a:lnTo>
                                  <a:pt x="1320" y="417"/>
                                </a:lnTo>
                                <a:lnTo>
                                  <a:pt x="1321" y="416"/>
                                </a:lnTo>
                                <a:lnTo>
                                  <a:pt x="1322" y="416"/>
                                </a:lnTo>
                                <a:lnTo>
                                  <a:pt x="1325" y="415"/>
                                </a:lnTo>
                                <a:lnTo>
                                  <a:pt x="1324" y="413"/>
                                </a:lnTo>
                                <a:lnTo>
                                  <a:pt x="1318" y="410"/>
                                </a:lnTo>
                                <a:lnTo>
                                  <a:pt x="1319" y="402"/>
                                </a:lnTo>
                                <a:lnTo>
                                  <a:pt x="1323" y="398"/>
                                </a:lnTo>
                                <a:lnTo>
                                  <a:pt x="1324" y="397"/>
                                </a:lnTo>
                                <a:lnTo>
                                  <a:pt x="1325" y="395"/>
                                </a:lnTo>
                                <a:lnTo>
                                  <a:pt x="1325" y="393"/>
                                </a:lnTo>
                                <a:lnTo>
                                  <a:pt x="1325" y="392"/>
                                </a:lnTo>
                                <a:lnTo>
                                  <a:pt x="1324" y="384"/>
                                </a:lnTo>
                                <a:lnTo>
                                  <a:pt x="1323" y="383"/>
                                </a:lnTo>
                                <a:lnTo>
                                  <a:pt x="1326" y="378"/>
                                </a:lnTo>
                                <a:lnTo>
                                  <a:pt x="1331" y="373"/>
                                </a:lnTo>
                                <a:lnTo>
                                  <a:pt x="1332" y="366"/>
                                </a:lnTo>
                                <a:lnTo>
                                  <a:pt x="1332" y="364"/>
                                </a:lnTo>
                                <a:lnTo>
                                  <a:pt x="1334" y="359"/>
                                </a:lnTo>
                                <a:lnTo>
                                  <a:pt x="1336" y="357"/>
                                </a:lnTo>
                                <a:lnTo>
                                  <a:pt x="1338" y="357"/>
                                </a:lnTo>
                                <a:lnTo>
                                  <a:pt x="1339" y="357"/>
                                </a:lnTo>
                                <a:lnTo>
                                  <a:pt x="1340" y="357"/>
                                </a:lnTo>
                                <a:lnTo>
                                  <a:pt x="1346" y="355"/>
                                </a:lnTo>
                                <a:lnTo>
                                  <a:pt x="1349" y="356"/>
                                </a:lnTo>
                                <a:lnTo>
                                  <a:pt x="1349" y="355"/>
                                </a:lnTo>
                                <a:lnTo>
                                  <a:pt x="1348" y="354"/>
                                </a:lnTo>
                                <a:lnTo>
                                  <a:pt x="1348" y="353"/>
                                </a:lnTo>
                                <a:lnTo>
                                  <a:pt x="1347" y="352"/>
                                </a:lnTo>
                                <a:lnTo>
                                  <a:pt x="1347" y="351"/>
                                </a:lnTo>
                                <a:lnTo>
                                  <a:pt x="1347" y="350"/>
                                </a:lnTo>
                                <a:lnTo>
                                  <a:pt x="1347" y="349"/>
                                </a:lnTo>
                                <a:lnTo>
                                  <a:pt x="1346" y="348"/>
                                </a:lnTo>
                                <a:lnTo>
                                  <a:pt x="1345" y="346"/>
                                </a:lnTo>
                                <a:lnTo>
                                  <a:pt x="1345" y="344"/>
                                </a:lnTo>
                                <a:lnTo>
                                  <a:pt x="1344" y="342"/>
                                </a:lnTo>
                                <a:lnTo>
                                  <a:pt x="1343" y="340"/>
                                </a:lnTo>
                                <a:lnTo>
                                  <a:pt x="1342" y="336"/>
                                </a:lnTo>
                                <a:lnTo>
                                  <a:pt x="1340" y="335"/>
                                </a:lnTo>
                                <a:lnTo>
                                  <a:pt x="1340" y="334"/>
                                </a:lnTo>
                                <a:lnTo>
                                  <a:pt x="1341" y="333"/>
                                </a:lnTo>
                                <a:lnTo>
                                  <a:pt x="1339" y="333"/>
                                </a:lnTo>
                                <a:lnTo>
                                  <a:pt x="1338" y="333"/>
                                </a:lnTo>
                                <a:lnTo>
                                  <a:pt x="1333" y="333"/>
                                </a:lnTo>
                                <a:lnTo>
                                  <a:pt x="1326" y="335"/>
                                </a:lnTo>
                                <a:lnTo>
                                  <a:pt x="1321" y="337"/>
                                </a:lnTo>
                                <a:lnTo>
                                  <a:pt x="1319" y="334"/>
                                </a:lnTo>
                                <a:lnTo>
                                  <a:pt x="1319" y="333"/>
                                </a:lnTo>
                                <a:lnTo>
                                  <a:pt x="1317" y="330"/>
                                </a:lnTo>
                                <a:lnTo>
                                  <a:pt x="1312" y="326"/>
                                </a:lnTo>
                                <a:lnTo>
                                  <a:pt x="1309" y="321"/>
                                </a:lnTo>
                                <a:lnTo>
                                  <a:pt x="1305" y="317"/>
                                </a:lnTo>
                                <a:lnTo>
                                  <a:pt x="1309" y="314"/>
                                </a:lnTo>
                                <a:lnTo>
                                  <a:pt x="1312" y="312"/>
                                </a:lnTo>
                                <a:lnTo>
                                  <a:pt x="1311" y="310"/>
                                </a:lnTo>
                                <a:lnTo>
                                  <a:pt x="1310" y="308"/>
                                </a:lnTo>
                                <a:lnTo>
                                  <a:pt x="1309" y="307"/>
                                </a:lnTo>
                                <a:lnTo>
                                  <a:pt x="1309" y="307"/>
                                </a:lnTo>
                                <a:lnTo>
                                  <a:pt x="1309" y="306"/>
                                </a:lnTo>
                                <a:lnTo>
                                  <a:pt x="1308" y="306"/>
                                </a:lnTo>
                                <a:lnTo>
                                  <a:pt x="1307" y="305"/>
                                </a:lnTo>
                                <a:lnTo>
                                  <a:pt x="1302" y="300"/>
                                </a:lnTo>
                                <a:lnTo>
                                  <a:pt x="1305" y="299"/>
                                </a:lnTo>
                                <a:lnTo>
                                  <a:pt x="1309" y="296"/>
                                </a:lnTo>
                                <a:lnTo>
                                  <a:pt x="1309" y="295"/>
                                </a:lnTo>
                                <a:lnTo>
                                  <a:pt x="1309" y="295"/>
                                </a:lnTo>
                                <a:lnTo>
                                  <a:pt x="1310" y="294"/>
                                </a:lnTo>
                                <a:lnTo>
                                  <a:pt x="1311" y="294"/>
                                </a:lnTo>
                                <a:lnTo>
                                  <a:pt x="1313" y="294"/>
                                </a:lnTo>
                                <a:lnTo>
                                  <a:pt x="1313" y="294"/>
                                </a:lnTo>
                                <a:lnTo>
                                  <a:pt x="1317" y="294"/>
                                </a:lnTo>
                                <a:lnTo>
                                  <a:pt x="1318" y="295"/>
                                </a:lnTo>
                                <a:lnTo>
                                  <a:pt x="1319" y="296"/>
                                </a:lnTo>
                                <a:lnTo>
                                  <a:pt x="1320" y="299"/>
                                </a:lnTo>
                                <a:lnTo>
                                  <a:pt x="1323" y="304"/>
                                </a:lnTo>
                                <a:lnTo>
                                  <a:pt x="1324" y="306"/>
                                </a:lnTo>
                                <a:lnTo>
                                  <a:pt x="1325" y="307"/>
                                </a:lnTo>
                                <a:lnTo>
                                  <a:pt x="1327" y="305"/>
                                </a:lnTo>
                                <a:lnTo>
                                  <a:pt x="1329" y="301"/>
                                </a:lnTo>
                                <a:lnTo>
                                  <a:pt x="1330" y="299"/>
                                </a:lnTo>
                                <a:lnTo>
                                  <a:pt x="1327" y="296"/>
                                </a:lnTo>
                                <a:lnTo>
                                  <a:pt x="1325" y="295"/>
                                </a:lnTo>
                                <a:lnTo>
                                  <a:pt x="1325" y="292"/>
                                </a:lnTo>
                                <a:lnTo>
                                  <a:pt x="1325" y="289"/>
                                </a:lnTo>
                                <a:lnTo>
                                  <a:pt x="1325" y="286"/>
                                </a:lnTo>
                                <a:lnTo>
                                  <a:pt x="1327" y="287"/>
                                </a:lnTo>
                                <a:lnTo>
                                  <a:pt x="1329" y="289"/>
                                </a:lnTo>
                                <a:lnTo>
                                  <a:pt x="1331" y="288"/>
                                </a:lnTo>
                                <a:lnTo>
                                  <a:pt x="1331" y="287"/>
                                </a:lnTo>
                                <a:lnTo>
                                  <a:pt x="1332" y="284"/>
                                </a:lnTo>
                                <a:lnTo>
                                  <a:pt x="1332" y="279"/>
                                </a:lnTo>
                                <a:lnTo>
                                  <a:pt x="1335" y="277"/>
                                </a:lnTo>
                                <a:lnTo>
                                  <a:pt x="1336" y="274"/>
                                </a:lnTo>
                                <a:lnTo>
                                  <a:pt x="1339" y="275"/>
                                </a:lnTo>
                                <a:lnTo>
                                  <a:pt x="1340" y="273"/>
                                </a:lnTo>
                                <a:lnTo>
                                  <a:pt x="1341" y="271"/>
                                </a:lnTo>
                                <a:lnTo>
                                  <a:pt x="1343" y="271"/>
                                </a:lnTo>
                                <a:lnTo>
                                  <a:pt x="1344" y="271"/>
                                </a:lnTo>
                                <a:lnTo>
                                  <a:pt x="1346" y="272"/>
                                </a:lnTo>
                                <a:lnTo>
                                  <a:pt x="1349" y="274"/>
                                </a:lnTo>
                                <a:lnTo>
                                  <a:pt x="1352" y="273"/>
                                </a:lnTo>
                                <a:lnTo>
                                  <a:pt x="1353" y="272"/>
                                </a:lnTo>
                                <a:lnTo>
                                  <a:pt x="1354" y="269"/>
                                </a:lnTo>
                                <a:lnTo>
                                  <a:pt x="1359" y="268"/>
                                </a:lnTo>
                                <a:lnTo>
                                  <a:pt x="1361" y="270"/>
                                </a:lnTo>
                                <a:lnTo>
                                  <a:pt x="1361" y="271"/>
                                </a:lnTo>
                                <a:lnTo>
                                  <a:pt x="1363" y="272"/>
                                </a:lnTo>
                                <a:lnTo>
                                  <a:pt x="1365" y="273"/>
                                </a:lnTo>
                                <a:lnTo>
                                  <a:pt x="1366" y="272"/>
                                </a:lnTo>
                                <a:lnTo>
                                  <a:pt x="1367" y="271"/>
                                </a:lnTo>
                                <a:lnTo>
                                  <a:pt x="1370" y="270"/>
                                </a:lnTo>
                                <a:lnTo>
                                  <a:pt x="1372" y="269"/>
                                </a:lnTo>
                                <a:lnTo>
                                  <a:pt x="1373" y="268"/>
                                </a:lnTo>
                                <a:lnTo>
                                  <a:pt x="1374" y="267"/>
                                </a:lnTo>
                                <a:lnTo>
                                  <a:pt x="1374" y="266"/>
                                </a:lnTo>
                                <a:lnTo>
                                  <a:pt x="1374" y="265"/>
                                </a:lnTo>
                                <a:lnTo>
                                  <a:pt x="1373" y="265"/>
                                </a:lnTo>
                                <a:lnTo>
                                  <a:pt x="1372" y="263"/>
                                </a:lnTo>
                                <a:lnTo>
                                  <a:pt x="1371" y="262"/>
                                </a:lnTo>
                                <a:lnTo>
                                  <a:pt x="1372" y="260"/>
                                </a:lnTo>
                                <a:lnTo>
                                  <a:pt x="1372" y="260"/>
                                </a:lnTo>
                                <a:lnTo>
                                  <a:pt x="1373" y="260"/>
                                </a:lnTo>
                                <a:lnTo>
                                  <a:pt x="1373" y="259"/>
                                </a:lnTo>
                                <a:lnTo>
                                  <a:pt x="1372" y="257"/>
                                </a:lnTo>
                                <a:lnTo>
                                  <a:pt x="1370" y="256"/>
                                </a:lnTo>
                                <a:lnTo>
                                  <a:pt x="1368" y="256"/>
                                </a:lnTo>
                                <a:lnTo>
                                  <a:pt x="1366" y="256"/>
                                </a:lnTo>
                                <a:lnTo>
                                  <a:pt x="1365" y="254"/>
                                </a:lnTo>
                                <a:lnTo>
                                  <a:pt x="1363" y="253"/>
                                </a:lnTo>
                                <a:lnTo>
                                  <a:pt x="1361" y="252"/>
                                </a:lnTo>
                                <a:lnTo>
                                  <a:pt x="1358" y="251"/>
                                </a:lnTo>
                                <a:lnTo>
                                  <a:pt x="1357" y="252"/>
                                </a:lnTo>
                                <a:lnTo>
                                  <a:pt x="1357" y="252"/>
                                </a:lnTo>
                                <a:lnTo>
                                  <a:pt x="1354" y="253"/>
                                </a:lnTo>
                                <a:lnTo>
                                  <a:pt x="1353" y="253"/>
                                </a:lnTo>
                                <a:lnTo>
                                  <a:pt x="1353" y="252"/>
                                </a:lnTo>
                                <a:lnTo>
                                  <a:pt x="1353" y="250"/>
                                </a:lnTo>
                                <a:lnTo>
                                  <a:pt x="1354" y="249"/>
                                </a:lnTo>
                                <a:lnTo>
                                  <a:pt x="1354" y="247"/>
                                </a:lnTo>
                                <a:lnTo>
                                  <a:pt x="1352" y="247"/>
                                </a:lnTo>
                                <a:lnTo>
                                  <a:pt x="1351" y="246"/>
                                </a:lnTo>
                                <a:lnTo>
                                  <a:pt x="1348" y="246"/>
                                </a:lnTo>
                                <a:lnTo>
                                  <a:pt x="1347" y="246"/>
                                </a:lnTo>
                                <a:lnTo>
                                  <a:pt x="1345" y="246"/>
                                </a:lnTo>
                                <a:lnTo>
                                  <a:pt x="1344" y="246"/>
                                </a:lnTo>
                                <a:lnTo>
                                  <a:pt x="1343" y="246"/>
                                </a:lnTo>
                                <a:lnTo>
                                  <a:pt x="1341" y="247"/>
                                </a:lnTo>
                                <a:lnTo>
                                  <a:pt x="1338" y="247"/>
                                </a:lnTo>
                                <a:lnTo>
                                  <a:pt x="1336" y="247"/>
                                </a:lnTo>
                                <a:lnTo>
                                  <a:pt x="1336" y="246"/>
                                </a:lnTo>
                                <a:lnTo>
                                  <a:pt x="1335" y="244"/>
                                </a:lnTo>
                                <a:lnTo>
                                  <a:pt x="1334" y="242"/>
                                </a:lnTo>
                                <a:lnTo>
                                  <a:pt x="1333" y="241"/>
                                </a:lnTo>
                                <a:lnTo>
                                  <a:pt x="1333" y="239"/>
                                </a:lnTo>
                                <a:lnTo>
                                  <a:pt x="1333" y="239"/>
                                </a:lnTo>
                                <a:lnTo>
                                  <a:pt x="1334" y="238"/>
                                </a:lnTo>
                                <a:lnTo>
                                  <a:pt x="1334" y="238"/>
                                </a:lnTo>
                                <a:lnTo>
                                  <a:pt x="1336" y="237"/>
                                </a:lnTo>
                                <a:lnTo>
                                  <a:pt x="1335" y="235"/>
                                </a:lnTo>
                                <a:lnTo>
                                  <a:pt x="1335" y="233"/>
                                </a:lnTo>
                                <a:lnTo>
                                  <a:pt x="1336" y="230"/>
                                </a:lnTo>
                                <a:lnTo>
                                  <a:pt x="1337" y="229"/>
                                </a:lnTo>
                                <a:lnTo>
                                  <a:pt x="1339" y="231"/>
                                </a:lnTo>
                                <a:lnTo>
                                  <a:pt x="1340" y="231"/>
                                </a:lnTo>
                                <a:lnTo>
                                  <a:pt x="1342" y="231"/>
                                </a:lnTo>
                                <a:lnTo>
                                  <a:pt x="1343" y="230"/>
                                </a:lnTo>
                                <a:lnTo>
                                  <a:pt x="1344" y="228"/>
                                </a:lnTo>
                                <a:lnTo>
                                  <a:pt x="1345" y="226"/>
                                </a:lnTo>
                                <a:lnTo>
                                  <a:pt x="1346" y="226"/>
                                </a:lnTo>
                                <a:lnTo>
                                  <a:pt x="1348" y="226"/>
                                </a:lnTo>
                                <a:lnTo>
                                  <a:pt x="1350" y="226"/>
                                </a:lnTo>
                                <a:lnTo>
                                  <a:pt x="1351" y="224"/>
                                </a:lnTo>
                                <a:lnTo>
                                  <a:pt x="1352" y="223"/>
                                </a:lnTo>
                                <a:lnTo>
                                  <a:pt x="1352" y="222"/>
                                </a:lnTo>
                                <a:lnTo>
                                  <a:pt x="1353" y="222"/>
                                </a:lnTo>
                                <a:lnTo>
                                  <a:pt x="1354" y="221"/>
                                </a:lnTo>
                                <a:lnTo>
                                  <a:pt x="1354" y="220"/>
                                </a:lnTo>
                                <a:lnTo>
                                  <a:pt x="1354" y="219"/>
                                </a:lnTo>
                                <a:lnTo>
                                  <a:pt x="1354" y="217"/>
                                </a:lnTo>
                                <a:lnTo>
                                  <a:pt x="1354" y="217"/>
                                </a:lnTo>
                                <a:lnTo>
                                  <a:pt x="1353" y="216"/>
                                </a:lnTo>
                                <a:lnTo>
                                  <a:pt x="1353" y="215"/>
                                </a:lnTo>
                                <a:lnTo>
                                  <a:pt x="1353" y="215"/>
                                </a:lnTo>
                                <a:lnTo>
                                  <a:pt x="1353" y="214"/>
                                </a:lnTo>
                                <a:lnTo>
                                  <a:pt x="1353" y="214"/>
                                </a:lnTo>
                                <a:lnTo>
                                  <a:pt x="1355" y="213"/>
                                </a:lnTo>
                                <a:lnTo>
                                  <a:pt x="1356" y="211"/>
                                </a:lnTo>
                                <a:lnTo>
                                  <a:pt x="1356" y="211"/>
                                </a:lnTo>
                                <a:lnTo>
                                  <a:pt x="1356" y="210"/>
                                </a:lnTo>
                                <a:lnTo>
                                  <a:pt x="1356" y="209"/>
                                </a:lnTo>
                                <a:lnTo>
                                  <a:pt x="1357" y="208"/>
                                </a:lnTo>
                                <a:lnTo>
                                  <a:pt x="1357" y="206"/>
                                </a:lnTo>
                                <a:lnTo>
                                  <a:pt x="1356" y="204"/>
                                </a:lnTo>
                                <a:lnTo>
                                  <a:pt x="1355" y="204"/>
                                </a:lnTo>
                                <a:lnTo>
                                  <a:pt x="1354" y="204"/>
                                </a:lnTo>
                                <a:lnTo>
                                  <a:pt x="1353" y="204"/>
                                </a:lnTo>
                                <a:lnTo>
                                  <a:pt x="1353" y="205"/>
                                </a:lnTo>
                                <a:lnTo>
                                  <a:pt x="1352" y="205"/>
                                </a:lnTo>
                                <a:lnTo>
                                  <a:pt x="1352" y="206"/>
                                </a:lnTo>
                                <a:lnTo>
                                  <a:pt x="1351" y="206"/>
                                </a:lnTo>
                                <a:lnTo>
                                  <a:pt x="1350" y="207"/>
                                </a:lnTo>
                                <a:lnTo>
                                  <a:pt x="1348" y="207"/>
                                </a:lnTo>
                                <a:lnTo>
                                  <a:pt x="1347" y="206"/>
                                </a:lnTo>
                                <a:lnTo>
                                  <a:pt x="1347" y="204"/>
                                </a:lnTo>
                                <a:lnTo>
                                  <a:pt x="1348" y="203"/>
                                </a:lnTo>
                                <a:lnTo>
                                  <a:pt x="1348" y="201"/>
                                </a:lnTo>
                                <a:lnTo>
                                  <a:pt x="1349" y="200"/>
                                </a:lnTo>
                                <a:lnTo>
                                  <a:pt x="1349" y="199"/>
                                </a:lnTo>
                                <a:lnTo>
                                  <a:pt x="1350" y="197"/>
                                </a:lnTo>
                                <a:lnTo>
                                  <a:pt x="1350" y="196"/>
                                </a:lnTo>
                                <a:lnTo>
                                  <a:pt x="1350" y="195"/>
                                </a:lnTo>
                                <a:lnTo>
                                  <a:pt x="1352" y="195"/>
                                </a:lnTo>
                                <a:lnTo>
                                  <a:pt x="1352" y="195"/>
                                </a:lnTo>
                                <a:lnTo>
                                  <a:pt x="1353" y="193"/>
                                </a:lnTo>
                                <a:lnTo>
                                  <a:pt x="1352" y="193"/>
                                </a:lnTo>
                                <a:lnTo>
                                  <a:pt x="1352" y="191"/>
                                </a:lnTo>
                                <a:lnTo>
                                  <a:pt x="1350" y="190"/>
                                </a:lnTo>
                                <a:lnTo>
                                  <a:pt x="1351" y="189"/>
                                </a:lnTo>
                                <a:lnTo>
                                  <a:pt x="1352" y="188"/>
                                </a:lnTo>
                                <a:lnTo>
                                  <a:pt x="1352" y="188"/>
                                </a:lnTo>
                                <a:lnTo>
                                  <a:pt x="1352" y="186"/>
                                </a:lnTo>
                                <a:lnTo>
                                  <a:pt x="1352" y="185"/>
                                </a:lnTo>
                                <a:lnTo>
                                  <a:pt x="1351" y="185"/>
                                </a:lnTo>
                                <a:lnTo>
                                  <a:pt x="1351" y="184"/>
                                </a:lnTo>
                                <a:lnTo>
                                  <a:pt x="1349" y="185"/>
                                </a:lnTo>
                                <a:lnTo>
                                  <a:pt x="1347" y="185"/>
                                </a:lnTo>
                                <a:lnTo>
                                  <a:pt x="1345" y="185"/>
                                </a:lnTo>
                                <a:lnTo>
                                  <a:pt x="1344" y="184"/>
                                </a:lnTo>
                                <a:lnTo>
                                  <a:pt x="1344" y="182"/>
                                </a:lnTo>
                                <a:lnTo>
                                  <a:pt x="1344" y="182"/>
                                </a:lnTo>
                                <a:lnTo>
                                  <a:pt x="1345" y="181"/>
                                </a:lnTo>
                                <a:lnTo>
                                  <a:pt x="1346" y="178"/>
                                </a:lnTo>
                                <a:lnTo>
                                  <a:pt x="1345" y="178"/>
                                </a:lnTo>
                                <a:lnTo>
                                  <a:pt x="1345" y="177"/>
                                </a:lnTo>
                                <a:lnTo>
                                  <a:pt x="1343" y="178"/>
                                </a:lnTo>
                                <a:lnTo>
                                  <a:pt x="1342" y="178"/>
                                </a:lnTo>
                                <a:lnTo>
                                  <a:pt x="1341" y="178"/>
                                </a:lnTo>
                                <a:lnTo>
                                  <a:pt x="1340" y="178"/>
                                </a:lnTo>
                                <a:lnTo>
                                  <a:pt x="1338" y="177"/>
                                </a:lnTo>
                                <a:lnTo>
                                  <a:pt x="1338" y="177"/>
                                </a:lnTo>
                                <a:lnTo>
                                  <a:pt x="1337" y="175"/>
                                </a:lnTo>
                                <a:lnTo>
                                  <a:pt x="1337" y="175"/>
                                </a:lnTo>
                                <a:lnTo>
                                  <a:pt x="1336" y="173"/>
                                </a:lnTo>
                                <a:lnTo>
                                  <a:pt x="1335" y="172"/>
                                </a:lnTo>
                                <a:lnTo>
                                  <a:pt x="1334" y="172"/>
                                </a:lnTo>
                                <a:lnTo>
                                  <a:pt x="1332" y="172"/>
                                </a:lnTo>
                                <a:lnTo>
                                  <a:pt x="1332" y="175"/>
                                </a:lnTo>
                                <a:lnTo>
                                  <a:pt x="1331" y="176"/>
                                </a:lnTo>
                                <a:lnTo>
                                  <a:pt x="1330" y="176"/>
                                </a:lnTo>
                                <a:lnTo>
                                  <a:pt x="1329" y="176"/>
                                </a:lnTo>
                                <a:lnTo>
                                  <a:pt x="1327" y="175"/>
                                </a:lnTo>
                                <a:lnTo>
                                  <a:pt x="1326" y="175"/>
                                </a:lnTo>
                                <a:lnTo>
                                  <a:pt x="1325" y="176"/>
                                </a:lnTo>
                                <a:lnTo>
                                  <a:pt x="1324" y="177"/>
                                </a:lnTo>
                                <a:lnTo>
                                  <a:pt x="1324" y="177"/>
                                </a:lnTo>
                                <a:lnTo>
                                  <a:pt x="1323" y="178"/>
                                </a:lnTo>
                                <a:lnTo>
                                  <a:pt x="1323" y="180"/>
                                </a:lnTo>
                                <a:lnTo>
                                  <a:pt x="1322" y="182"/>
                                </a:lnTo>
                                <a:lnTo>
                                  <a:pt x="1321" y="184"/>
                                </a:lnTo>
                                <a:lnTo>
                                  <a:pt x="1320" y="184"/>
                                </a:lnTo>
                                <a:lnTo>
                                  <a:pt x="1319" y="184"/>
                                </a:lnTo>
                                <a:lnTo>
                                  <a:pt x="1317" y="185"/>
                                </a:lnTo>
                                <a:lnTo>
                                  <a:pt x="1316" y="186"/>
                                </a:lnTo>
                                <a:lnTo>
                                  <a:pt x="1316" y="187"/>
                                </a:lnTo>
                                <a:lnTo>
                                  <a:pt x="1315" y="185"/>
                                </a:lnTo>
                                <a:lnTo>
                                  <a:pt x="1314" y="184"/>
                                </a:lnTo>
                                <a:lnTo>
                                  <a:pt x="1313" y="183"/>
                                </a:lnTo>
                                <a:lnTo>
                                  <a:pt x="1311" y="184"/>
                                </a:lnTo>
                                <a:lnTo>
                                  <a:pt x="1311" y="182"/>
                                </a:lnTo>
                                <a:lnTo>
                                  <a:pt x="1310" y="182"/>
                                </a:lnTo>
                                <a:lnTo>
                                  <a:pt x="1310" y="183"/>
                                </a:lnTo>
                                <a:lnTo>
                                  <a:pt x="1309" y="183"/>
                                </a:lnTo>
                                <a:lnTo>
                                  <a:pt x="1309" y="183"/>
                                </a:lnTo>
                                <a:lnTo>
                                  <a:pt x="1308" y="181"/>
                                </a:lnTo>
                                <a:lnTo>
                                  <a:pt x="1307" y="180"/>
                                </a:lnTo>
                                <a:lnTo>
                                  <a:pt x="1306" y="180"/>
                                </a:lnTo>
                                <a:lnTo>
                                  <a:pt x="1305" y="180"/>
                                </a:lnTo>
                                <a:lnTo>
                                  <a:pt x="1304" y="180"/>
                                </a:lnTo>
                                <a:lnTo>
                                  <a:pt x="1304" y="181"/>
                                </a:lnTo>
                                <a:lnTo>
                                  <a:pt x="1305" y="183"/>
                                </a:lnTo>
                                <a:lnTo>
                                  <a:pt x="1304" y="185"/>
                                </a:lnTo>
                                <a:lnTo>
                                  <a:pt x="1304" y="186"/>
                                </a:lnTo>
                                <a:lnTo>
                                  <a:pt x="1304" y="187"/>
                                </a:lnTo>
                                <a:lnTo>
                                  <a:pt x="1304" y="189"/>
                                </a:lnTo>
                                <a:lnTo>
                                  <a:pt x="1303" y="188"/>
                                </a:lnTo>
                                <a:lnTo>
                                  <a:pt x="1303" y="188"/>
                                </a:lnTo>
                                <a:lnTo>
                                  <a:pt x="1302" y="188"/>
                                </a:lnTo>
                                <a:lnTo>
                                  <a:pt x="1302" y="186"/>
                                </a:lnTo>
                                <a:lnTo>
                                  <a:pt x="1300" y="187"/>
                                </a:lnTo>
                                <a:lnTo>
                                  <a:pt x="1299" y="188"/>
                                </a:lnTo>
                                <a:lnTo>
                                  <a:pt x="1298" y="188"/>
                                </a:lnTo>
                                <a:lnTo>
                                  <a:pt x="1297" y="188"/>
                                </a:lnTo>
                                <a:lnTo>
                                  <a:pt x="1295" y="188"/>
                                </a:lnTo>
                                <a:lnTo>
                                  <a:pt x="1294" y="187"/>
                                </a:lnTo>
                                <a:lnTo>
                                  <a:pt x="1294" y="185"/>
                                </a:lnTo>
                                <a:lnTo>
                                  <a:pt x="1294" y="183"/>
                                </a:lnTo>
                                <a:lnTo>
                                  <a:pt x="1294" y="183"/>
                                </a:lnTo>
                                <a:lnTo>
                                  <a:pt x="1295" y="182"/>
                                </a:lnTo>
                                <a:lnTo>
                                  <a:pt x="1295" y="181"/>
                                </a:lnTo>
                                <a:lnTo>
                                  <a:pt x="1295" y="181"/>
                                </a:lnTo>
                                <a:lnTo>
                                  <a:pt x="1294" y="179"/>
                                </a:lnTo>
                                <a:lnTo>
                                  <a:pt x="1294" y="177"/>
                                </a:lnTo>
                                <a:lnTo>
                                  <a:pt x="1294" y="177"/>
                                </a:lnTo>
                                <a:lnTo>
                                  <a:pt x="1294" y="176"/>
                                </a:lnTo>
                                <a:lnTo>
                                  <a:pt x="1293" y="176"/>
                                </a:lnTo>
                                <a:lnTo>
                                  <a:pt x="1293" y="175"/>
                                </a:lnTo>
                                <a:lnTo>
                                  <a:pt x="1293" y="175"/>
                                </a:lnTo>
                                <a:lnTo>
                                  <a:pt x="1293" y="175"/>
                                </a:lnTo>
                                <a:lnTo>
                                  <a:pt x="1293" y="174"/>
                                </a:lnTo>
                                <a:lnTo>
                                  <a:pt x="1291" y="174"/>
                                </a:lnTo>
                                <a:lnTo>
                                  <a:pt x="1290" y="175"/>
                                </a:lnTo>
                                <a:lnTo>
                                  <a:pt x="1289" y="176"/>
                                </a:lnTo>
                                <a:lnTo>
                                  <a:pt x="1287" y="176"/>
                                </a:lnTo>
                                <a:lnTo>
                                  <a:pt x="1285" y="176"/>
                                </a:lnTo>
                                <a:lnTo>
                                  <a:pt x="1284" y="176"/>
                                </a:lnTo>
                                <a:lnTo>
                                  <a:pt x="1283" y="176"/>
                                </a:lnTo>
                                <a:lnTo>
                                  <a:pt x="1282" y="175"/>
                                </a:lnTo>
                                <a:lnTo>
                                  <a:pt x="1282" y="173"/>
                                </a:lnTo>
                                <a:lnTo>
                                  <a:pt x="1283" y="172"/>
                                </a:lnTo>
                                <a:lnTo>
                                  <a:pt x="1284" y="172"/>
                                </a:lnTo>
                                <a:lnTo>
                                  <a:pt x="1283" y="170"/>
                                </a:lnTo>
                                <a:lnTo>
                                  <a:pt x="1282" y="169"/>
                                </a:lnTo>
                                <a:lnTo>
                                  <a:pt x="1281" y="168"/>
                                </a:lnTo>
                                <a:lnTo>
                                  <a:pt x="1279" y="168"/>
                                </a:lnTo>
                                <a:lnTo>
                                  <a:pt x="1278" y="170"/>
                                </a:lnTo>
                                <a:lnTo>
                                  <a:pt x="1277" y="170"/>
                                </a:lnTo>
                                <a:lnTo>
                                  <a:pt x="1275" y="171"/>
                                </a:lnTo>
                                <a:lnTo>
                                  <a:pt x="1272" y="170"/>
                                </a:lnTo>
                                <a:lnTo>
                                  <a:pt x="1270" y="170"/>
                                </a:lnTo>
                                <a:lnTo>
                                  <a:pt x="1268" y="171"/>
                                </a:lnTo>
                                <a:lnTo>
                                  <a:pt x="1266" y="172"/>
                                </a:lnTo>
                                <a:lnTo>
                                  <a:pt x="1266" y="171"/>
                                </a:lnTo>
                                <a:lnTo>
                                  <a:pt x="1266" y="170"/>
                                </a:lnTo>
                                <a:lnTo>
                                  <a:pt x="1265" y="170"/>
                                </a:lnTo>
                                <a:lnTo>
                                  <a:pt x="1263" y="170"/>
                                </a:lnTo>
                                <a:lnTo>
                                  <a:pt x="1261" y="170"/>
                                </a:lnTo>
                                <a:lnTo>
                                  <a:pt x="1260" y="171"/>
                                </a:lnTo>
                                <a:lnTo>
                                  <a:pt x="1258" y="171"/>
                                </a:lnTo>
                                <a:lnTo>
                                  <a:pt x="1257" y="171"/>
                                </a:lnTo>
                                <a:lnTo>
                                  <a:pt x="1256" y="172"/>
                                </a:lnTo>
                                <a:lnTo>
                                  <a:pt x="1256" y="172"/>
                                </a:lnTo>
                                <a:lnTo>
                                  <a:pt x="1255" y="172"/>
                                </a:lnTo>
                                <a:lnTo>
                                  <a:pt x="1255" y="172"/>
                                </a:lnTo>
                                <a:lnTo>
                                  <a:pt x="1253" y="172"/>
                                </a:lnTo>
                                <a:lnTo>
                                  <a:pt x="1252" y="171"/>
                                </a:lnTo>
                                <a:lnTo>
                                  <a:pt x="1251" y="170"/>
                                </a:lnTo>
                                <a:lnTo>
                                  <a:pt x="1250" y="169"/>
                                </a:lnTo>
                                <a:lnTo>
                                  <a:pt x="1249" y="169"/>
                                </a:lnTo>
                                <a:lnTo>
                                  <a:pt x="1248" y="170"/>
                                </a:lnTo>
                                <a:lnTo>
                                  <a:pt x="1248" y="171"/>
                                </a:lnTo>
                                <a:lnTo>
                                  <a:pt x="1248" y="172"/>
                                </a:lnTo>
                                <a:lnTo>
                                  <a:pt x="1246" y="173"/>
                                </a:lnTo>
                                <a:lnTo>
                                  <a:pt x="1245" y="174"/>
                                </a:lnTo>
                                <a:lnTo>
                                  <a:pt x="1245" y="175"/>
                                </a:lnTo>
                                <a:lnTo>
                                  <a:pt x="1245" y="176"/>
                                </a:lnTo>
                                <a:lnTo>
                                  <a:pt x="1245" y="178"/>
                                </a:lnTo>
                                <a:lnTo>
                                  <a:pt x="1246" y="179"/>
                                </a:lnTo>
                                <a:lnTo>
                                  <a:pt x="1246" y="180"/>
                                </a:lnTo>
                                <a:lnTo>
                                  <a:pt x="1246" y="181"/>
                                </a:lnTo>
                                <a:lnTo>
                                  <a:pt x="1246" y="181"/>
                                </a:lnTo>
                                <a:lnTo>
                                  <a:pt x="1247" y="182"/>
                                </a:lnTo>
                                <a:lnTo>
                                  <a:pt x="1245" y="181"/>
                                </a:lnTo>
                                <a:lnTo>
                                  <a:pt x="1244" y="181"/>
                                </a:lnTo>
                                <a:lnTo>
                                  <a:pt x="1243" y="179"/>
                                </a:lnTo>
                                <a:lnTo>
                                  <a:pt x="1241" y="178"/>
                                </a:lnTo>
                                <a:lnTo>
                                  <a:pt x="1240" y="177"/>
                                </a:lnTo>
                                <a:lnTo>
                                  <a:pt x="1238" y="178"/>
                                </a:lnTo>
                                <a:lnTo>
                                  <a:pt x="1237" y="180"/>
                                </a:lnTo>
                                <a:lnTo>
                                  <a:pt x="1237" y="181"/>
                                </a:lnTo>
                                <a:lnTo>
                                  <a:pt x="1236" y="182"/>
                                </a:lnTo>
                                <a:lnTo>
                                  <a:pt x="1234" y="183"/>
                                </a:lnTo>
                                <a:lnTo>
                                  <a:pt x="1233" y="182"/>
                                </a:lnTo>
                                <a:lnTo>
                                  <a:pt x="1230" y="181"/>
                                </a:lnTo>
                                <a:lnTo>
                                  <a:pt x="1229" y="180"/>
                                </a:lnTo>
                                <a:lnTo>
                                  <a:pt x="1227" y="179"/>
                                </a:lnTo>
                                <a:lnTo>
                                  <a:pt x="1226" y="178"/>
                                </a:lnTo>
                                <a:lnTo>
                                  <a:pt x="1224" y="177"/>
                                </a:lnTo>
                                <a:lnTo>
                                  <a:pt x="1223" y="176"/>
                                </a:lnTo>
                                <a:lnTo>
                                  <a:pt x="1221" y="175"/>
                                </a:lnTo>
                                <a:lnTo>
                                  <a:pt x="1221" y="173"/>
                                </a:lnTo>
                                <a:lnTo>
                                  <a:pt x="1219" y="172"/>
                                </a:lnTo>
                                <a:lnTo>
                                  <a:pt x="1217" y="171"/>
                                </a:lnTo>
                                <a:lnTo>
                                  <a:pt x="1216" y="170"/>
                                </a:lnTo>
                                <a:lnTo>
                                  <a:pt x="1215" y="169"/>
                                </a:lnTo>
                                <a:lnTo>
                                  <a:pt x="1215" y="168"/>
                                </a:lnTo>
                                <a:lnTo>
                                  <a:pt x="1213" y="167"/>
                                </a:lnTo>
                                <a:lnTo>
                                  <a:pt x="1212" y="165"/>
                                </a:lnTo>
                                <a:lnTo>
                                  <a:pt x="1211" y="162"/>
                                </a:lnTo>
                                <a:lnTo>
                                  <a:pt x="1211" y="159"/>
                                </a:lnTo>
                                <a:lnTo>
                                  <a:pt x="1210" y="157"/>
                                </a:lnTo>
                                <a:lnTo>
                                  <a:pt x="1209" y="157"/>
                                </a:lnTo>
                                <a:lnTo>
                                  <a:pt x="1208" y="155"/>
                                </a:lnTo>
                                <a:lnTo>
                                  <a:pt x="1207" y="153"/>
                                </a:lnTo>
                                <a:lnTo>
                                  <a:pt x="1207" y="152"/>
                                </a:lnTo>
                                <a:lnTo>
                                  <a:pt x="1207" y="151"/>
                                </a:lnTo>
                                <a:lnTo>
                                  <a:pt x="1207" y="149"/>
                                </a:lnTo>
                                <a:lnTo>
                                  <a:pt x="1207" y="146"/>
                                </a:lnTo>
                                <a:lnTo>
                                  <a:pt x="1207" y="145"/>
                                </a:lnTo>
                                <a:lnTo>
                                  <a:pt x="1207" y="143"/>
                                </a:lnTo>
                                <a:lnTo>
                                  <a:pt x="1206" y="143"/>
                                </a:lnTo>
                                <a:lnTo>
                                  <a:pt x="1206" y="141"/>
                                </a:lnTo>
                                <a:lnTo>
                                  <a:pt x="1205" y="139"/>
                                </a:lnTo>
                                <a:lnTo>
                                  <a:pt x="1203" y="138"/>
                                </a:lnTo>
                                <a:lnTo>
                                  <a:pt x="1203" y="136"/>
                                </a:lnTo>
                                <a:lnTo>
                                  <a:pt x="1204" y="135"/>
                                </a:lnTo>
                                <a:lnTo>
                                  <a:pt x="1204" y="134"/>
                                </a:lnTo>
                                <a:lnTo>
                                  <a:pt x="1205" y="132"/>
                                </a:lnTo>
                                <a:lnTo>
                                  <a:pt x="1206" y="130"/>
                                </a:lnTo>
                                <a:lnTo>
                                  <a:pt x="1206" y="129"/>
                                </a:lnTo>
                                <a:lnTo>
                                  <a:pt x="1206" y="127"/>
                                </a:lnTo>
                                <a:lnTo>
                                  <a:pt x="1206" y="125"/>
                                </a:lnTo>
                                <a:lnTo>
                                  <a:pt x="1206" y="125"/>
                                </a:lnTo>
                                <a:lnTo>
                                  <a:pt x="1205" y="124"/>
                                </a:lnTo>
                                <a:lnTo>
                                  <a:pt x="1204" y="123"/>
                                </a:lnTo>
                                <a:lnTo>
                                  <a:pt x="1204" y="122"/>
                                </a:lnTo>
                                <a:lnTo>
                                  <a:pt x="1205" y="120"/>
                                </a:lnTo>
                                <a:lnTo>
                                  <a:pt x="1206" y="119"/>
                                </a:lnTo>
                                <a:lnTo>
                                  <a:pt x="1206" y="117"/>
                                </a:lnTo>
                                <a:lnTo>
                                  <a:pt x="1206" y="116"/>
                                </a:lnTo>
                                <a:lnTo>
                                  <a:pt x="1206" y="115"/>
                                </a:lnTo>
                                <a:lnTo>
                                  <a:pt x="1204" y="113"/>
                                </a:lnTo>
                                <a:lnTo>
                                  <a:pt x="1203" y="112"/>
                                </a:lnTo>
                                <a:lnTo>
                                  <a:pt x="1202" y="112"/>
                                </a:lnTo>
                                <a:lnTo>
                                  <a:pt x="1202" y="111"/>
                                </a:lnTo>
                                <a:lnTo>
                                  <a:pt x="1201" y="110"/>
                                </a:lnTo>
                                <a:lnTo>
                                  <a:pt x="1200" y="109"/>
                                </a:lnTo>
                                <a:lnTo>
                                  <a:pt x="1198" y="110"/>
                                </a:lnTo>
                                <a:lnTo>
                                  <a:pt x="1196" y="110"/>
                                </a:lnTo>
                                <a:lnTo>
                                  <a:pt x="1194" y="109"/>
                                </a:lnTo>
                                <a:lnTo>
                                  <a:pt x="1193" y="109"/>
                                </a:lnTo>
                                <a:lnTo>
                                  <a:pt x="1192" y="108"/>
                                </a:lnTo>
                                <a:lnTo>
                                  <a:pt x="1190" y="108"/>
                                </a:lnTo>
                                <a:lnTo>
                                  <a:pt x="1189" y="106"/>
                                </a:lnTo>
                                <a:lnTo>
                                  <a:pt x="1188" y="106"/>
                                </a:lnTo>
                                <a:lnTo>
                                  <a:pt x="1186" y="107"/>
                                </a:lnTo>
                                <a:lnTo>
                                  <a:pt x="1184" y="105"/>
                                </a:lnTo>
                                <a:lnTo>
                                  <a:pt x="1182" y="105"/>
                                </a:lnTo>
                                <a:lnTo>
                                  <a:pt x="1180" y="103"/>
                                </a:lnTo>
                                <a:lnTo>
                                  <a:pt x="1178" y="103"/>
                                </a:lnTo>
                                <a:lnTo>
                                  <a:pt x="1176" y="103"/>
                                </a:lnTo>
                                <a:lnTo>
                                  <a:pt x="1174" y="100"/>
                                </a:lnTo>
                                <a:lnTo>
                                  <a:pt x="1173" y="100"/>
                                </a:lnTo>
                                <a:lnTo>
                                  <a:pt x="1172" y="99"/>
                                </a:lnTo>
                                <a:lnTo>
                                  <a:pt x="1172" y="99"/>
                                </a:lnTo>
                                <a:lnTo>
                                  <a:pt x="1171" y="98"/>
                                </a:lnTo>
                                <a:lnTo>
                                  <a:pt x="1171" y="98"/>
                                </a:lnTo>
                                <a:lnTo>
                                  <a:pt x="1170" y="96"/>
                                </a:lnTo>
                                <a:lnTo>
                                  <a:pt x="1170" y="96"/>
                                </a:lnTo>
                                <a:lnTo>
                                  <a:pt x="1170" y="94"/>
                                </a:lnTo>
                                <a:lnTo>
                                  <a:pt x="1170" y="93"/>
                                </a:lnTo>
                                <a:lnTo>
                                  <a:pt x="1170" y="92"/>
                                </a:lnTo>
                                <a:lnTo>
                                  <a:pt x="1169" y="91"/>
                                </a:lnTo>
                                <a:lnTo>
                                  <a:pt x="1169" y="90"/>
                                </a:lnTo>
                                <a:lnTo>
                                  <a:pt x="1170" y="89"/>
                                </a:lnTo>
                                <a:lnTo>
                                  <a:pt x="1171" y="89"/>
                                </a:lnTo>
                                <a:lnTo>
                                  <a:pt x="1172" y="89"/>
                                </a:lnTo>
                                <a:lnTo>
                                  <a:pt x="1173" y="90"/>
                                </a:lnTo>
                                <a:lnTo>
                                  <a:pt x="1175" y="90"/>
                                </a:lnTo>
                                <a:lnTo>
                                  <a:pt x="1176" y="91"/>
                                </a:lnTo>
                                <a:lnTo>
                                  <a:pt x="1179" y="91"/>
                                </a:lnTo>
                                <a:lnTo>
                                  <a:pt x="1180" y="91"/>
                                </a:lnTo>
                                <a:lnTo>
                                  <a:pt x="1181" y="90"/>
                                </a:lnTo>
                                <a:lnTo>
                                  <a:pt x="1183" y="90"/>
                                </a:lnTo>
                                <a:lnTo>
                                  <a:pt x="1185" y="91"/>
                                </a:lnTo>
                                <a:lnTo>
                                  <a:pt x="1187" y="90"/>
                                </a:lnTo>
                                <a:lnTo>
                                  <a:pt x="1188" y="89"/>
                                </a:lnTo>
                                <a:lnTo>
                                  <a:pt x="1190" y="88"/>
                                </a:lnTo>
                                <a:lnTo>
                                  <a:pt x="1193" y="87"/>
                                </a:lnTo>
                                <a:lnTo>
                                  <a:pt x="1194" y="86"/>
                                </a:lnTo>
                                <a:lnTo>
                                  <a:pt x="1196" y="85"/>
                                </a:lnTo>
                                <a:lnTo>
                                  <a:pt x="1198" y="84"/>
                                </a:lnTo>
                                <a:lnTo>
                                  <a:pt x="1200" y="82"/>
                                </a:lnTo>
                                <a:lnTo>
                                  <a:pt x="1201" y="82"/>
                                </a:lnTo>
                                <a:lnTo>
                                  <a:pt x="1203" y="80"/>
                                </a:lnTo>
                                <a:lnTo>
                                  <a:pt x="1205" y="80"/>
                                </a:lnTo>
                                <a:lnTo>
                                  <a:pt x="1207" y="79"/>
                                </a:lnTo>
                                <a:lnTo>
                                  <a:pt x="1208" y="79"/>
                                </a:lnTo>
                                <a:lnTo>
                                  <a:pt x="1209" y="78"/>
                                </a:lnTo>
                                <a:lnTo>
                                  <a:pt x="1209" y="78"/>
                                </a:lnTo>
                                <a:lnTo>
                                  <a:pt x="1210" y="77"/>
                                </a:lnTo>
                                <a:lnTo>
                                  <a:pt x="1210" y="76"/>
                                </a:lnTo>
                                <a:lnTo>
                                  <a:pt x="1211" y="76"/>
                                </a:lnTo>
                                <a:lnTo>
                                  <a:pt x="1212" y="75"/>
                                </a:lnTo>
                                <a:lnTo>
                                  <a:pt x="1213" y="75"/>
                                </a:lnTo>
                                <a:lnTo>
                                  <a:pt x="1214" y="74"/>
                                </a:lnTo>
                                <a:lnTo>
                                  <a:pt x="1215" y="73"/>
                                </a:lnTo>
                                <a:lnTo>
                                  <a:pt x="1216" y="75"/>
                                </a:lnTo>
                                <a:lnTo>
                                  <a:pt x="1217" y="74"/>
                                </a:lnTo>
                                <a:lnTo>
                                  <a:pt x="1219" y="73"/>
                                </a:lnTo>
                                <a:lnTo>
                                  <a:pt x="1218" y="72"/>
                                </a:lnTo>
                                <a:lnTo>
                                  <a:pt x="1218" y="71"/>
                                </a:lnTo>
                                <a:lnTo>
                                  <a:pt x="1217" y="69"/>
                                </a:lnTo>
                                <a:lnTo>
                                  <a:pt x="1217" y="67"/>
                                </a:lnTo>
                                <a:lnTo>
                                  <a:pt x="1217" y="66"/>
                                </a:lnTo>
                                <a:lnTo>
                                  <a:pt x="1215" y="64"/>
                                </a:lnTo>
                                <a:lnTo>
                                  <a:pt x="1215" y="63"/>
                                </a:lnTo>
                                <a:lnTo>
                                  <a:pt x="1214" y="61"/>
                                </a:lnTo>
                                <a:lnTo>
                                  <a:pt x="1215" y="58"/>
                                </a:lnTo>
                                <a:lnTo>
                                  <a:pt x="1214" y="56"/>
                                </a:lnTo>
                                <a:lnTo>
                                  <a:pt x="1215" y="53"/>
                                </a:lnTo>
                                <a:lnTo>
                                  <a:pt x="1215" y="51"/>
                                </a:lnTo>
                                <a:lnTo>
                                  <a:pt x="1214" y="50"/>
                                </a:lnTo>
                                <a:lnTo>
                                  <a:pt x="1214" y="47"/>
                                </a:lnTo>
                                <a:lnTo>
                                  <a:pt x="1215" y="44"/>
                                </a:lnTo>
                                <a:lnTo>
                                  <a:pt x="1216" y="42"/>
                                </a:lnTo>
                                <a:lnTo>
                                  <a:pt x="1216" y="41"/>
                                </a:lnTo>
                                <a:lnTo>
                                  <a:pt x="1217" y="40"/>
                                </a:lnTo>
                                <a:lnTo>
                                  <a:pt x="1217" y="39"/>
                                </a:lnTo>
                                <a:lnTo>
                                  <a:pt x="1217" y="37"/>
                                </a:lnTo>
                                <a:lnTo>
                                  <a:pt x="1217" y="37"/>
                                </a:lnTo>
                                <a:lnTo>
                                  <a:pt x="1217" y="35"/>
                                </a:lnTo>
                                <a:lnTo>
                                  <a:pt x="1217" y="34"/>
                                </a:lnTo>
                                <a:lnTo>
                                  <a:pt x="1218" y="34"/>
                                </a:lnTo>
                                <a:lnTo>
                                  <a:pt x="1218" y="33"/>
                                </a:lnTo>
                                <a:lnTo>
                                  <a:pt x="1219" y="33"/>
                                </a:lnTo>
                                <a:lnTo>
                                  <a:pt x="1219" y="32"/>
                                </a:lnTo>
                                <a:lnTo>
                                  <a:pt x="1221" y="30"/>
                                </a:lnTo>
                                <a:lnTo>
                                  <a:pt x="1221" y="29"/>
                                </a:lnTo>
                                <a:lnTo>
                                  <a:pt x="1221" y="27"/>
                                </a:lnTo>
                                <a:lnTo>
                                  <a:pt x="1219" y="25"/>
                                </a:lnTo>
                                <a:lnTo>
                                  <a:pt x="1219" y="24"/>
                                </a:lnTo>
                                <a:lnTo>
                                  <a:pt x="1219" y="21"/>
                                </a:lnTo>
                                <a:lnTo>
                                  <a:pt x="1219" y="20"/>
                                </a:lnTo>
                                <a:lnTo>
                                  <a:pt x="1219" y="17"/>
                                </a:lnTo>
                                <a:lnTo>
                                  <a:pt x="1219" y="15"/>
                                </a:lnTo>
                                <a:lnTo>
                                  <a:pt x="1219" y="13"/>
                                </a:lnTo>
                                <a:lnTo>
                                  <a:pt x="1218" y="12"/>
                                </a:lnTo>
                                <a:lnTo>
                                  <a:pt x="1217" y="9"/>
                                </a:lnTo>
                                <a:lnTo>
                                  <a:pt x="1217" y="7"/>
                                </a:lnTo>
                                <a:lnTo>
                                  <a:pt x="1215" y="7"/>
                                </a:lnTo>
                                <a:lnTo>
                                  <a:pt x="1214" y="7"/>
                                </a:lnTo>
                                <a:lnTo>
                                  <a:pt x="1213" y="7"/>
                                </a:lnTo>
                                <a:lnTo>
                                  <a:pt x="1211" y="7"/>
                                </a:lnTo>
                                <a:lnTo>
                                  <a:pt x="1209" y="6"/>
                                </a:lnTo>
                                <a:lnTo>
                                  <a:pt x="1207" y="5"/>
                                </a:lnTo>
                                <a:lnTo>
                                  <a:pt x="1205" y="6"/>
                                </a:lnTo>
                                <a:lnTo>
                                  <a:pt x="1203" y="6"/>
                                </a:lnTo>
                                <a:lnTo>
                                  <a:pt x="1201" y="6"/>
                                </a:lnTo>
                                <a:lnTo>
                                  <a:pt x="1200" y="6"/>
                                </a:lnTo>
                                <a:lnTo>
                                  <a:pt x="1198" y="6"/>
                                </a:lnTo>
                                <a:lnTo>
                                  <a:pt x="1197" y="5"/>
                                </a:lnTo>
                                <a:lnTo>
                                  <a:pt x="1195" y="3"/>
                                </a:lnTo>
                                <a:lnTo>
                                  <a:pt x="1193" y="2"/>
                                </a:lnTo>
                                <a:lnTo>
                                  <a:pt x="1192" y="1"/>
                                </a:lnTo>
                                <a:lnTo>
                                  <a:pt x="1190" y="1"/>
                                </a:lnTo>
                                <a:lnTo>
                                  <a:pt x="1190" y="1"/>
                                </a:lnTo>
                                <a:lnTo>
                                  <a:pt x="1187" y="1"/>
                                </a:lnTo>
                                <a:lnTo>
                                  <a:pt x="1185" y="1"/>
                                </a:lnTo>
                                <a:lnTo>
                                  <a:pt x="1183" y="0"/>
                                </a:lnTo>
                                <a:lnTo>
                                  <a:pt x="1181" y="1"/>
                                </a:lnTo>
                                <a:lnTo>
                                  <a:pt x="1180" y="2"/>
                                </a:lnTo>
                                <a:lnTo>
                                  <a:pt x="1179" y="2"/>
                                </a:lnTo>
                                <a:lnTo>
                                  <a:pt x="1177" y="2"/>
                                </a:lnTo>
                                <a:lnTo>
                                  <a:pt x="1175" y="2"/>
                                </a:lnTo>
                                <a:lnTo>
                                  <a:pt x="1173" y="3"/>
                                </a:lnTo>
                                <a:lnTo>
                                  <a:pt x="1172" y="4"/>
                                </a:lnTo>
                                <a:lnTo>
                                  <a:pt x="1171" y="4"/>
                                </a:lnTo>
                                <a:lnTo>
                                  <a:pt x="1170" y="4"/>
                                </a:lnTo>
                                <a:lnTo>
                                  <a:pt x="1168" y="4"/>
                                </a:lnTo>
                                <a:lnTo>
                                  <a:pt x="1167" y="3"/>
                                </a:lnTo>
                                <a:lnTo>
                                  <a:pt x="1165" y="3"/>
                                </a:lnTo>
                                <a:lnTo>
                                  <a:pt x="1163" y="2"/>
                                </a:lnTo>
                                <a:lnTo>
                                  <a:pt x="1162" y="1"/>
                                </a:lnTo>
                                <a:lnTo>
                                  <a:pt x="1160" y="3"/>
                                </a:lnTo>
                                <a:lnTo>
                                  <a:pt x="1157" y="3"/>
                                </a:lnTo>
                                <a:lnTo>
                                  <a:pt x="1155" y="4"/>
                                </a:lnTo>
                                <a:lnTo>
                                  <a:pt x="1154" y="4"/>
                                </a:lnTo>
                                <a:lnTo>
                                  <a:pt x="1152" y="4"/>
                                </a:lnTo>
                                <a:lnTo>
                                  <a:pt x="1150" y="4"/>
                                </a:lnTo>
                                <a:lnTo>
                                  <a:pt x="1148" y="3"/>
                                </a:lnTo>
                                <a:lnTo>
                                  <a:pt x="1147" y="4"/>
                                </a:lnTo>
                                <a:lnTo>
                                  <a:pt x="1146" y="4"/>
                                </a:lnTo>
                                <a:lnTo>
                                  <a:pt x="1145" y="4"/>
                                </a:lnTo>
                                <a:lnTo>
                                  <a:pt x="1143" y="3"/>
                                </a:lnTo>
                                <a:lnTo>
                                  <a:pt x="1143" y="4"/>
                                </a:lnTo>
                                <a:lnTo>
                                  <a:pt x="1141" y="4"/>
                                </a:lnTo>
                                <a:lnTo>
                                  <a:pt x="1138" y="5"/>
                                </a:lnTo>
                                <a:lnTo>
                                  <a:pt x="1137" y="6"/>
                                </a:lnTo>
                                <a:lnTo>
                                  <a:pt x="1134" y="6"/>
                                </a:lnTo>
                                <a:lnTo>
                                  <a:pt x="1132" y="6"/>
                                </a:lnTo>
                                <a:lnTo>
                                  <a:pt x="1129" y="7"/>
                                </a:lnTo>
                                <a:lnTo>
                                  <a:pt x="1127" y="7"/>
                                </a:lnTo>
                                <a:lnTo>
                                  <a:pt x="1126" y="6"/>
                                </a:lnTo>
                                <a:lnTo>
                                  <a:pt x="1124" y="6"/>
                                </a:lnTo>
                                <a:lnTo>
                                  <a:pt x="1122" y="6"/>
                                </a:lnTo>
                                <a:lnTo>
                                  <a:pt x="1122" y="7"/>
                                </a:lnTo>
                                <a:lnTo>
                                  <a:pt x="1122" y="8"/>
                                </a:lnTo>
                                <a:lnTo>
                                  <a:pt x="1122" y="10"/>
                                </a:lnTo>
                                <a:lnTo>
                                  <a:pt x="1123" y="12"/>
                                </a:lnTo>
                                <a:lnTo>
                                  <a:pt x="1122" y="13"/>
                                </a:lnTo>
                                <a:lnTo>
                                  <a:pt x="1121" y="15"/>
                                </a:lnTo>
                                <a:lnTo>
                                  <a:pt x="1122" y="18"/>
                                </a:lnTo>
                                <a:lnTo>
                                  <a:pt x="1121" y="19"/>
                                </a:lnTo>
                                <a:lnTo>
                                  <a:pt x="1121" y="20"/>
                                </a:lnTo>
                                <a:lnTo>
                                  <a:pt x="1120" y="20"/>
                                </a:lnTo>
                                <a:lnTo>
                                  <a:pt x="1120" y="21"/>
                                </a:lnTo>
                                <a:lnTo>
                                  <a:pt x="1119" y="23"/>
                                </a:lnTo>
                                <a:lnTo>
                                  <a:pt x="1120" y="24"/>
                                </a:lnTo>
                                <a:lnTo>
                                  <a:pt x="1120" y="25"/>
                                </a:lnTo>
                                <a:lnTo>
                                  <a:pt x="1121" y="26"/>
                                </a:lnTo>
                                <a:lnTo>
                                  <a:pt x="1119" y="26"/>
                                </a:lnTo>
                                <a:lnTo>
                                  <a:pt x="1118" y="26"/>
                                </a:lnTo>
                                <a:lnTo>
                                  <a:pt x="1118" y="26"/>
                                </a:lnTo>
                                <a:lnTo>
                                  <a:pt x="1117" y="28"/>
                                </a:lnTo>
                                <a:lnTo>
                                  <a:pt x="1118" y="30"/>
                                </a:lnTo>
                                <a:lnTo>
                                  <a:pt x="1118" y="32"/>
                                </a:lnTo>
                                <a:lnTo>
                                  <a:pt x="1118" y="33"/>
                                </a:lnTo>
                                <a:lnTo>
                                  <a:pt x="1117" y="33"/>
                                </a:lnTo>
                                <a:lnTo>
                                  <a:pt x="1116" y="34"/>
                                </a:lnTo>
                                <a:lnTo>
                                  <a:pt x="1117" y="36"/>
                                </a:lnTo>
                                <a:lnTo>
                                  <a:pt x="1116" y="38"/>
                                </a:lnTo>
                                <a:lnTo>
                                  <a:pt x="1116" y="38"/>
                                </a:lnTo>
                                <a:lnTo>
                                  <a:pt x="1115" y="40"/>
                                </a:lnTo>
                                <a:lnTo>
                                  <a:pt x="1113" y="40"/>
                                </a:lnTo>
                                <a:lnTo>
                                  <a:pt x="1111" y="41"/>
                                </a:lnTo>
                                <a:lnTo>
                                  <a:pt x="1110" y="42"/>
                                </a:lnTo>
                                <a:lnTo>
                                  <a:pt x="1110" y="43"/>
                                </a:lnTo>
                                <a:lnTo>
                                  <a:pt x="1109" y="43"/>
                                </a:lnTo>
                                <a:lnTo>
                                  <a:pt x="1109" y="44"/>
                                </a:lnTo>
                                <a:lnTo>
                                  <a:pt x="1109" y="44"/>
                                </a:lnTo>
                                <a:lnTo>
                                  <a:pt x="1108" y="45"/>
                                </a:lnTo>
                                <a:lnTo>
                                  <a:pt x="1107" y="45"/>
                                </a:lnTo>
                                <a:lnTo>
                                  <a:pt x="1107" y="47"/>
                                </a:lnTo>
                                <a:lnTo>
                                  <a:pt x="1108" y="49"/>
                                </a:lnTo>
                                <a:lnTo>
                                  <a:pt x="1109" y="51"/>
                                </a:lnTo>
                                <a:lnTo>
                                  <a:pt x="1110" y="53"/>
                                </a:lnTo>
                                <a:lnTo>
                                  <a:pt x="1109" y="53"/>
                                </a:lnTo>
                                <a:lnTo>
                                  <a:pt x="1109" y="54"/>
                                </a:lnTo>
                                <a:lnTo>
                                  <a:pt x="1108" y="56"/>
                                </a:lnTo>
                                <a:lnTo>
                                  <a:pt x="1109" y="57"/>
                                </a:lnTo>
                                <a:lnTo>
                                  <a:pt x="1109" y="57"/>
                                </a:lnTo>
                                <a:lnTo>
                                  <a:pt x="1109" y="58"/>
                                </a:lnTo>
                                <a:lnTo>
                                  <a:pt x="1107" y="60"/>
                                </a:lnTo>
                                <a:lnTo>
                                  <a:pt x="1105" y="60"/>
                                </a:lnTo>
                                <a:lnTo>
                                  <a:pt x="1104" y="61"/>
                                </a:lnTo>
                                <a:lnTo>
                                  <a:pt x="1104" y="61"/>
                                </a:lnTo>
                                <a:lnTo>
                                  <a:pt x="1103" y="63"/>
                                </a:lnTo>
                                <a:lnTo>
                                  <a:pt x="1103" y="64"/>
                                </a:lnTo>
                                <a:lnTo>
                                  <a:pt x="1102" y="64"/>
                                </a:lnTo>
                                <a:lnTo>
                                  <a:pt x="1101" y="66"/>
                                </a:lnTo>
                                <a:lnTo>
                                  <a:pt x="1100" y="66"/>
                                </a:lnTo>
                                <a:lnTo>
                                  <a:pt x="1096" y="67"/>
                                </a:lnTo>
                                <a:lnTo>
                                  <a:pt x="1093" y="67"/>
                                </a:lnTo>
                                <a:lnTo>
                                  <a:pt x="1091" y="66"/>
                                </a:lnTo>
                                <a:lnTo>
                                  <a:pt x="1091" y="64"/>
                                </a:lnTo>
                                <a:lnTo>
                                  <a:pt x="1090" y="63"/>
                                </a:lnTo>
                                <a:lnTo>
                                  <a:pt x="1089" y="62"/>
                                </a:lnTo>
                                <a:lnTo>
                                  <a:pt x="1089" y="62"/>
                                </a:lnTo>
                                <a:lnTo>
                                  <a:pt x="1087" y="62"/>
                                </a:lnTo>
                                <a:lnTo>
                                  <a:pt x="1086" y="63"/>
                                </a:lnTo>
                                <a:lnTo>
                                  <a:pt x="1085" y="64"/>
                                </a:lnTo>
                                <a:lnTo>
                                  <a:pt x="1084" y="66"/>
                                </a:lnTo>
                                <a:lnTo>
                                  <a:pt x="1083" y="69"/>
                                </a:lnTo>
                                <a:lnTo>
                                  <a:pt x="1083" y="71"/>
                                </a:lnTo>
                                <a:lnTo>
                                  <a:pt x="1083" y="73"/>
                                </a:lnTo>
                                <a:lnTo>
                                  <a:pt x="1082" y="76"/>
                                </a:lnTo>
                                <a:lnTo>
                                  <a:pt x="1080" y="76"/>
                                </a:lnTo>
                                <a:lnTo>
                                  <a:pt x="1079" y="76"/>
                                </a:lnTo>
                                <a:lnTo>
                                  <a:pt x="1078" y="76"/>
                                </a:lnTo>
                                <a:lnTo>
                                  <a:pt x="1077" y="77"/>
                                </a:lnTo>
                                <a:lnTo>
                                  <a:pt x="1077" y="78"/>
                                </a:lnTo>
                                <a:lnTo>
                                  <a:pt x="1077" y="79"/>
                                </a:lnTo>
                                <a:lnTo>
                                  <a:pt x="1075" y="80"/>
                                </a:lnTo>
                                <a:lnTo>
                                  <a:pt x="1073" y="80"/>
                                </a:lnTo>
                                <a:lnTo>
                                  <a:pt x="1072" y="80"/>
                                </a:lnTo>
                                <a:lnTo>
                                  <a:pt x="1069" y="80"/>
                                </a:lnTo>
                                <a:lnTo>
                                  <a:pt x="1067" y="80"/>
                                </a:lnTo>
                                <a:lnTo>
                                  <a:pt x="1066" y="81"/>
                                </a:lnTo>
                                <a:lnTo>
                                  <a:pt x="1064" y="80"/>
                                </a:lnTo>
                                <a:lnTo>
                                  <a:pt x="1064" y="78"/>
                                </a:lnTo>
                                <a:lnTo>
                                  <a:pt x="1063" y="77"/>
                                </a:lnTo>
                                <a:lnTo>
                                  <a:pt x="1061" y="77"/>
                                </a:lnTo>
                                <a:lnTo>
                                  <a:pt x="1059" y="78"/>
                                </a:lnTo>
                                <a:lnTo>
                                  <a:pt x="1057" y="79"/>
                                </a:lnTo>
                                <a:lnTo>
                                  <a:pt x="1056" y="80"/>
                                </a:lnTo>
                                <a:lnTo>
                                  <a:pt x="1055" y="81"/>
                                </a:lnTo>
                                <a:lnTo>
                                  <a:pt x="1053" y="82"/>
                                </a:lnTo>
                                <a:lnTo>
                                  <a:pt x="1052" y="82"/>
                                </a:lnTo>
                                <a:lnTo>
                                  <a:pt x="1051" y="84"/>
                                </a:lnTo>
                                <a:lnTo>
                                  <a:pt x="1049" y="85"/>
                                </a:lnTo>
                                <a:lnTo>
                                  <a:pt x="1047" y="85"/>
                                </a:lnTo>
                                <a:lnTo>
                                  <a:pt x="1046" y="86"/>
                                </a:lnTo>
                                <a:lnTo>
                                  <a:pt x="1044" y="87"/>
                                </a:lnTo>
                                <a:lnTo>
                                  <a:pt x="1044" y="89"/>
                                </a:lnTo>
                                <a:lnTo>
                                  <a:pt x="1043" y="89"/>
                                </a:lnTo>
                                <a:lnTo>
                                  <a:pt x="1043" y="90"/>
                                </a:lnTo>
                                <a:lnTo>
                                  <a:pt x="1043" y="91"/>
                                </a:lnTo>
                                <a:lnTo>
                                  <a:pt x="1042" y="92"/>
                                </a:lnTo>
                                <a:lnTo>
                                  <a:pt x="1041" y="92"/>
                                </a:lnTo>
                                <a:lnTo>
                                  <a:pt x="1039" y="94"/>
                                </a:lnTo>
                                <a:lnTo>
                                  <a:pt x="1038" y="95"/>
                                </a:lnTo>
                                <a:lnTo>
                                  <a:pt x="1036" y="95"/>
                                </a:lnTo>
                                <a:lnTo>
                                  <a:pt x="1036" y="93"/>
                                </a:lnTo>
                                <a:lnTo>
                                  <a:pt x="1034" y="91"/>
                                </a:lnTo>
                                <a:lnTo>
                                  <a:pt x="1033" y="91"/>
                                </a:lnTo>
                                <a:lnTo>
                                  <a:pt x="1031" y="93"/>
                                </a:lnTo>
                                <a:lnTo>
                                  <a:pt x="1031" y="94"/>
                                </a:lnTo>
                                <a:lnTo>
                                  <a:pt x="1030" y="95"/>
                                </a:lnTo>
                                <a:lnTo>
                                  <a:pt x="1030" y="96"/>
                                </a:lnTo>
                                <a:lnTo>
                                  <a:pt x="1030" y="97"/>
                                </a:lnTo>
                                <a:lnTo>
                                  <a:pt x="1029" y="98"/>
                                </a:lnTo>
                                <a:lnTo>
                                  <a:pt x="1030" y="100"/>
                                </a:lnTo>
                                <a:lnTo>
                                  <a:pt x="1028" y="100"/>
                                </a:lnTo>
                                <a:lnTo>
                                  <a:pt x="1026" y="99"/>
                                </a:lnTo>
                                <a:lnTo>
                                  <a:pt x="1025" y="98"/>
                                </a:lnTo>
                                <a:lnTo>
                                  <a:pt x="1023" y="99"/>
                                </a:lnTo>
                                <a:lnTo>
                                  <a:pt x="1022" y="99"/>
                                </a:lnTo>
                                <a:lnTo>
                                  <a:pt x="1020" y="100"/>
                                </a:lnTo>
                                <a:lnTo>
                                  <a:pt x="1020" y="100"/>
                                </a:lnTo>
                                <a:lnTo>
                                  <a:pt x="1020" y="102"/>
                                </a:lnTo>
                                <a:lnTo>
                                  <a:pt x="1021" y="103"/>
                                </a:lnTo>
                                <a:lnTo>
                                  <a:pt x="1020" y="104"/>
                                </a:lnTo>
                                <a:lnTo>
                                  <a:pt x="1019" y="104"/>
                                </a:lnTo>
                                <a:lnTo>
                                  <a:pt x="1017" y="104"/>
                                </a:lnTo>
                                <a:lnTo>
                                  <a:pt x="1015" y="105"/>
                                </a:lnTo>
                                <a:lnTo>
                                  <a:pt x="1015" y="106"/>
                                </a:lnTo>
                                <a:lnTo>
                                  <a:pt x="1015" y="107"/>
                                </a:lnTo>
                                <a:lnTo>
                                  <a:pt x="1015" y="108"/>
                                </a:lnTo>
                                <a:lnTo>
                                  <a:pt x="1014" y="109"/>
                                </a:lnTo>
                                <a:lnTo>
                                  <a:pt x="1013" y="109"/>
                                </a:lnTo>
                                <a:lnTo>
                                  <a:pt x="1012" y="109"/>
                                </a:lnTo>
                                <a:lnTo>
                                  <a:pt x="1011" y="111"/>
                                </a:lnTo>
                                <a:lnTo>
                                  <a:pt x="1010" y="112"/>
                                </a:lnTo>
                                <a:lnTo>
                                  <a:pt x="1008" y="113"/>
                                </a:lnTo>
                                <a:lnTo>
                                  <a:pt x="1006" y="113"/>
                                </a:lnTo>
                                <a:lnTo>
                                  <a:pt x="1003" y="113"/>
                                </a:lnTo>
                                <a:lnTo>
                                  <a:pt x="1001" y="114"/>
                                </a:lnTo>
                                <a:lnTo>
                                  <a:pt x="1000" y="115"/>
                                </a:lnTo>
                                <a:lnTo>
                                  <a:pt x="999" y="117"/>
                                </a:lnTo>
                                <a:lnTo>
                                  <a:pt x="997" y="118"/>
                                </a:lnTo>
                                <a:lnTo>
                                  <a:pt x="996" y="118"/>
                                </a:lnTo>
                                <a:lnTo>
                                  <a:pt x="994" y="118"/>
                                </a:lnTo>
                                <a:lnTo>
                                  <a:pt x="993" y="118"/>
                                </a:lnTo>
                                <a:lnTo>
                                  <a:pt x="991" y="119"/>
                                </a:lnTo>
                                <a:lnTo>
                                  <a:pt x="990" y="120"/>
                                </a:lnTo>
                                <a:lnTo>
                                  <a:pt x="988" y="121"/>
                                </a:lnTo>
                                <a:lnTo>
                                  <a:pt x="987" y="121"/>
                                </a:lnTo>
                                <a:lnTo>
                                  <a:pt x="985" y="120"/>
                                </a:lnTo>
                                <a:lnTo>
                                  <a:pt x="983" y="119"/>
                                </a:lnTo>
                                <a:lnTo>
                                  <a:pt x="982" y="120"/>
                                </a:lnTo>
                                <a:lnTo>
                                  <a:pt x="981" y="122"/>
                                </a:lnTo>
                                <a:lnTo>
                                  <a:pt x="981" y="123"/>
                                </a:lnTo>
                                <a:lnTo>
                                  <a:pt x="981" y="123"/>
                                </a:lnTo>
                                <a:lnTo>
                                  <a:pt x="982" y="124"/>
                                </a:lnTo>
                                <a:lnTo>
                                  <a:pt x="982" y="126"/>
                                </a:lnTo>
                                <a:lnTo>
                                  <a:pt x="982" y="126"/>
                                </a:lnTo>
                                <a:lnTo>
                                  <a:pt x="981" y="127"/>
                                </a:lnTo>
                                <a:lnTo>
                                  <a:pt x="979" y="127"/>
                                </a:lnTo>
                                <a:lnTo>
                                  <a:pt x="978" y="126"/>
                                </a:lnTo>
                                <a:lnTo>
                                  <a:pt x="977" y="125"/>
                                </a:lnTo>
                                <a:lnTo>
                                  <a:pt x="976" y="123"/>
                                </a:lnTo>
                                <a:lnTo>
                                  <a:pt x="974" y="123"/>
                                </a:lnTo>
                                <a:lnTo>
                                  <a:pt x="972" y="124"/>
                                </a:lnTo>
                                <a:lnTo>
                                  <a:pt x="968" y="125"/>
                                </a:lnTo>
                                <a:lnTo>
                                  <a:pt x="967" y="126"/>
                                </a:lnTo>
                                <a:lnTo>
                                  <a:pt x="967" y="127"/>
                                </a:lnTo>
                                <a:lnTo>
                                  <a:pt x="967" y="128"/>
                                </a:lnTo>
                                <a:lnTo>
                                  <a:pt x="967" y="128"/>
                                </a:lnTo>
                                <a:lnTo>
                                  <a:pt x="966" y="130"/>
                                </a:lnTo>
                                <a:lnTo>
                                  <a:pt x="964" y="128"/>
                                </a:lnTo>
                                <a:lnTo>
                                  <a:pt x="964" y="128"/>
                                </a:lnTo>
                                <a:lnTo>
                                  <a:pt x="963" y="128"/>
                                </a:lnTo>
                                <a:lnTo>
                                  <a:pt x="963" y="130"/>
                                </a:lnTo>
                                <a:lnTo>
                                  <a:pt x="963" y="131"/>
                                </a:lnTo>
                                <a:lnTo>
                                  <a:pt x="962" y="132"/>
                                </a:lnTo>
                                <a:lnTo>
                                  <a:pt x="961" y="132"/>
                                </a:lnTo>
                                <a:lnTo>
                                  <a:pt x="960" y="132"/>
                                </a:lnTo>
                                <a:lnTo>
                                  <a:pt x="958" y="132"/>
                                </a:lnTo>
                                <a:lnTo>
                                  <a:pt x="957" y="135"/>
                                </a:lnTo>
                                <a:lnTo>
                                  <a:pt x="956" y="136"/>
                                </a:lnTo>
                                <a:lnTo>
                                  <a:pt x="955" y="136"/>
                                </a:lnTo>
                                <a:lnTo>
                                  <a:pt x="954" y="138"/>
                                </a:lnTo>
                                <a:lnTo>
                                  <a:pt x="954" y="138"/>
                                </a:lnTo>
                                <a:lnTo>
                                  <a:pt x="953" y="138"/>
                                </a:lnTo>
                                <a:lnTo>
                                  <a:pt x="953" y="139"/>
                                </a:lnTo>
                                <a:lnTo>
                                  <a:pt x="952" y="140"/>
                                </a:lnTo>
                                <a:lnTo>
                                  <a:pt x="949" y="141"/>
                                </a:lnTo>
                                <a:lnTo>
                                  <a:pt x="948" y="142"/>
                                </a:lnTo>
                                <a:lnTo>
                                  <a:pt x="946" y="142"/>
                                </a:lnTo>
                                <a:lnTo>
                                  <a:pt x="944" y="142"/>
                                </a:lnTo>
                                <a:lnTo>
                                  <a:pt x="943" y="143"/>
                                </a:lnTo>
                                <a:lnTo>
                                  <a:pt x="941" y="143"/>
                                </a:lnTo>
                                <a:lnTo>
                                  <a:pt x="939" y="144"/>
                                </a:lnTo>
                                <a:lnTo>
                                  <a:pt x="938" y="144"/>
                                </a:lnTo>
                                <a:lnTo>
                                  <a:pt x="935" y="143"/>
                                </a:lnTo>
                                <a:lnTo>
                                  <a:pt x="935" y="143"/>
                                </a:lnTo>
                                <a:lnTo>
                                  <a:pt x="934" y="143"/>
                                </a:lnTo>
                                <a:lnTo>
                                  <a:pt x="934" y="145"/>
                                </a:lnTo>
                                <a:lnTo>
                                  <a:pt x="933" y="148"/>
                                </a:lnTo>
                                <a:lnTo>
                                  <a:pt x="931" y="148"/>
                                </a:lnTo>
                                <a:lnTo>
                                  <a:pt x="929" y="146"/>
                                </a:lnTo>
                                <a:lnTo>
                                  <a:pt x="928" y="146"/>
                                </a:lnTo>
                                <a:lnTo>
                                  <a:pt x="926" y="146"/>
                                </a:lnTo>
                                <a:lnTo>
                                  <a:pt x="924" y="146"/>
                                </a:lnTo>
                                <a:lnTo>
                                  <a:pt x="923" y="148"/>
                                </a:lnTo>
                                <a:lnTo>
                                  <a:pt x="922" y="148"/>
                                </a:lnTo>
                                <a:lnTo>
                                  <a:pt x="920" y="146"/>
                                </a:lnTo>
                                <a:lnTo>
                                  <a:pt x="919" y="144"/>
                                </a:lnTo>
                                <a:lnTo>
                                  <a:pt x="918" y="143"/>
                                </a:lnTo>
                                <a:lnTo>
                                  <a:pt x="917" y="141"/>
                                </a:lnTo>
                                <a:lnTo>
                                  <a:pt x="915" y="142"/>
                                </a:lnTo>
                                <a:lnTo>
                                  <a:pt x="914" y="142"/>
                                </a:lnTo>
                                <a:lnTo>
                                  <a:pt x="913" y="142"/>
                                </a:lnTo>
                                <a:lnTo>
                                  <a:pt x="912" y="142"/>
                                </a:lnTo>
                                <a:lnTo>
                                  <a:pt x="911" y="141"/>
                                </a:lnTo>
                                <a:lnTo>
                                  <a:pt x="909" y="139"/>
                                </a:lnTo>
                                <a:lnTo>
                                  <a:pt x="908" y="138"/>
                                </a:lnTo>
                                <a:lnTo>
                                  <a:pt x="907" y="137"/>
                                </a:lnTo>
                                <a:lnTo>
                                  <a:pt x="906" y="136"/>
                                </a:lnTo>
                                <a:lnTo>
                                  <a:pt x="905" y="135"/>
                                </a:lnTo>
                                <a:lnTo>
                                  <a:pt x="904" y="135"/>
                                </a:lnTo>
                                <a:lnTo>
                                  <a:pt x="902" y="134"/>
                                </a:lnTo>
                                <a:lnTo>
                                  <a:pt x="901" y="133"/>
                                </a:lnTo>
                                <a:lnTo>
                                  <a:pt x="901" y="131"/>
                                </a:lnTo>
                                <a:lnTo>
                                  <a:pt x="899" y="129"/>
                                </a:lnTo>
                                <a:lnTo>
                                  <a:pt x="897" y="128"/>
                                </a:lnTo>
                                <a:lnTo>
                                  <a:pt x="896" y="126"/>
                                </a:lnTo>
                                <a:lnTo>
                                  <a:pt x="894" y="126"/>
                                </a:lnTo>
                                <a:lnTo>
                                  <a:pt x="893" y="124"/>
                                </a:lnTo>
                                <a:lnTo>
                                  <a:pt x="893" y="123"/>
                                </a:lnTo>
                                <a:lnTo>
                                  <a:pt x="893" y="121"/>
                                </a:lnTo>
                                <a:lnTo>
                                  <a:pt x="891" y="120"/>
                                </a:lnTo>
                                <a:lnTo>
                                  <a:pt x="889" y="120"/>
                                </a:lnTo>
                                <a:lnTo>
                                  <a:pt x="888" y="119"/>
                                </a:lnTo>
                                <a:lnTo>
                                  <a:pt x="886" y="118"/>
                                </a:lnTo>
                                <a:lnTo>
                                  <a:pt x="885" y="117"/>
                                </a:lnTo>
                                <a:lnTo>
                                  <a:pt x="884" y="116"/>
                                </a:lnTo>
                                <a:lnTo>
                                  <a:pt x="884" y="113"/>
                                </a:lnTo>
                                <a:lnTo>
                                  <a:pt x="883" y="112"/>
                                </a:lnTo>
                                <a:lnTo>
                                  <a:pt x="882" y="110"/>
                                </a:lnTo>
                                <a:lnTo>
                                  <a:pt x="881" y="109"/>
                                </a:lnTo>
                                <a:lnTo>
                                  <a:pt x="880" y="107"/>
                                </a:lnTo>
                                <a:lnTo>
                                  <a:pt x="878" y="105"/>
                                </a:lnTo>
                                <a:lnTo>
                                  <a:pt x="875" y="105"/>
                                </a:lnTo>
                                <a:lnTo>
                                  <a:pt x="873" y="105"/>
                                </a:lnTo>
                                <a:lnTo>
                                  <a:pt x="870" y="105"/>
                                </a:lnTo>
                                <a:lnTo>
                                  <a:pt x="868" y="104"/>
                                </a:lnTo>
                                <a:lnTo>
                                  <a:pt x="867" y="104"/>
                                </a:lnTo>
                                <a:lnTo>
                                  <a:pt x="866" y="103"/>
                                </a:lnTo>
                                <a:lnTo>
                                  <a:pt x="864" y="102"/>
                                </a:lnTo>
                                <a:lnTo>
                                  <a:pt x="864" y="101"/>
                                </a:lnTo>
                                <a:lnTo>
                                  <a:pt x="864" y="100"/>
                                </a:lnTo>
                                <a:lnTo>
                                  <a:pt x="863" y="100"/>
                                </a:lnTo>
                                <a:lnTo>
                                  <a:pt x="861" y="100"/>
                                </a:lnTo>
                                <a:lnTo>
                                  <a:pt x="860" y="101"/>
                                </a:lnTo>
                                <a:lnTo>
                                  <a:pt x="858" y="101"/>
                                </a:lnTo>
                                <a:lnTo>
                                  <a:pt x="856" y="100"/>
                                </a:lnTo>
                                <a:lnTo>
                                  <a:pt x="855" y="100"/>
                                </a:lnTo>
                                <a:lnTo>
                                  <a:pt x="853" y="98"/>
                                </a:lnTo>
                                <a:lnTo>
                                  <a:pt x="852" y="96"/>
                                </a:lnTo>
                                <a:lnTo>
                                  <a:pt x="850" y="96"/>
                                </a:lnTo>
                                <a:lnTo>
                                  <a:pt x="849" y="95"/>
                                </a:lnTo>
                                <a:lnTo>
                                  <a:pt x="848" y="94"/>
                                </a:lnTo>
                                <a:lnTo>
                                  <a:pt x="846" y="93"/>
                                </a:lnTo>
                                <a:lnTo>
                                  <a:pt x="844" y="92"/>
                                </a:lnTo>
                                <a:lnTo>
                                  <a:pt x="842" y="92"/>
                                </a:lnTo>
                                <a:lnTo>
                                  <a:pt x="841" y="92"/>
                                </a:lnTo>
                                <a:lnTo>
                                  <a:pt x="840" y="92"/>
                                </a:lnTo>
                                <a:lnTo>
                                  <a:pt x="839" y="93"/>
                                </a:lnTo>
                                <a:lnTo>
                                  <a:pt x="838" y="93"/>
                                </a:lnTo>
                                <a:lnTo>
                                  <a:pt x="836" y="93"/>
                                </a:lnTo>
                                <a:lnTo>
                                  <a:pt x="835" y="93"/>
                                </a:lnTo>
                                <a:lnTo>
                                  <a:pt x="834" y="93"/>
                                </a:lnTo>
                                <a:lnTo>
                                  <a:pt x="834" y="94"/>
                                </a:lnTo>
                                <a:lnTo>
                                  <a:pt x="833" y="96"/>
                                </a:lnTo>
                                <a:lnTo>
                                  <a:pt x="832" y="97"/>
                                </a:lnTo>
                                <a:lnTo>
                                  <a:pt x="832" y="99"/>
                                </a:lnTo>
                                <a:lnTo>
                                  <a:pt x="831" y="101"/>
                                </a:lnTo>
                                <a:lnTo>
                                  <a:pt x="831" y="102"/>
                                </a:lnTo>
                                <a:lnTo>
                                  <a:pt x="830" y="103"/>
                                </a:lnTo>
                                <a:lnTo>
                                  <a:pt x="830" y="103"/>
                                </a:lnTo>
                                <a:lnTo>
                                  <a:pt x="829" y="103"/>
                                </a:lnTo>
                                <a:lnTo>
                                  <a:pt x="826" y="103"/>
                                </a:lnTo>
                                <a:lnTo>
                                  <a:pt x="825" y="103"/>
                                </a:lnTo>
                                <a:lnTo>
                                  <a:pt x="824" y="101"/>
                                </a:lnTo>
                                <a:lnTo>
                                  <a:pt x="823" y="99"/>
                                </a:lnTo>
                                <a:lnTo>
                                  <a:pt x="822" y="98"/>
                                </a:lnTo>
                                <a:lnTo>
                                  <a:pt x="820" y="97"/>
                                </a:lnTo>
                                <a:lnTo>
                                  <a:pt x="819" y="96"/>
                                </a:lnTo>
                                <a:lnTo>
                                  <a:pt x="818" y="94"/>
                                </a:lnTo>
                                <a:lnTo>
                                  <a:pt x="818" y="92"/>
                                </a:lnTo>
                                <a:lnTo>
                                  <a:pt x="818" y="90"/>
                                </a:lnTo>
                                <a:lnTo>
                                  <a:pt x="817" y="89"/>
                                </a:lnTo>
                                <a:lnTo>
                                  <a:pt x="816" y="87"/>
                                </a:lnTo>
                                <a:lnTo>
                                  <a:pt x="814" y="87"/>
                                </a:lnTo>
                                <a:lnTo>
                                  <a:pt x="813" y="86"/>
                                </a:lnTo>
                                <a:lnTo>
                                  <a:pt x="812" y="85"/>
                                </a:lnTo>
                                <a:lnTo>
                                  <a:pt x="809" y="84"/>
                                </a:lnTo>
                                <a:lnTo>
                                  <a:pt x="807" y="84"/>
                                </a:lnTo>
                                <a:lnTo>
                                  <a:pt x="805" y="84"/>
                                </a:lnTo>
                                <a:lnTo>
                                  <a:pt x="803" y="84"/>
                                </a:lnTo>
                                <a:lnTo>
                                  <a:pt x="802" y="84"/>
                                </a:lnTo>
                                <a:lnTo>
                                  <a:pt x="801" y="83"/>
                                </a:lnTo>
                                <a:lnTo>
                                  <a:pt x="799" y="82"/>
                                </a:lnTo>
                                <a:lnTo>
                                  <a:pt x="798" y="82"/>
                                </a:lnTo>
                                <a:lnTo>
                                  <a:pt x="796" y="80"/>
                                </a:lnTo>
                                <a:lnTo>
                                  <a:pt x="794" y="79"/>
                                </a:lnTo>
                                <a:lnTo>
                                  <a:pt x="793" y="78"/>
                                </a:lnTo>
                                <a:lnTo>
                                  <a:pt x="792" y="76"/>
                                </a:lnTo>
                                <a:lnTo>
                                  <a:pt x="791" y="74"/>
                                </a:lnTo>
                                <a:lnTo>
                                  <a:pt x="789" y="73"/>
                                </a:lnTo>
                                <a:lnTo>
                                  <a:pt x="789" y="71"/>
                                </a:lnTo>
                                <a:lnTo>
                                  <a:pt x="789" y="69"/>
                                </a:lnTo>
                                <a:lnTo>
                                  <a:pt x="788" y="67"/>
                                </a:lnTo>
                                <a:lnTo>
                                  <a:pt x="787" y="66"/>
                                </a:lnTo>
                                <a:lnTo>
                                  <a:pt x="787" y="64"/>
                                </a:lnTo>
                                <a:lnTo>
                                  <a:pt x="785" y="63"/>
                                </a:lnTo>
                                <a:lnTo>
                                  <a:pt x="785" y="60"/>
                                </a:lnTo>
                                <a:lnTo>
                                  <a:pt x="785" y="59"/>
                                </a:lnTo>
                                <a:lnTo>
                                  <a:pt x="785" y="58"/>
                                </a:lnTo>
                                <a:lnTo>
                                  <a:pt x="786" y="57"/>
                                </a:lnTo>
                                <a:lnTo>
                                  <a:pt x="786" y="57"/>
                                </a:lnTo>
                                <a:lnTo>
                                  <a:pt x="787" y="55"/>
                                </a:lnTo>
                                <a:lnTo>
                                  <a:pt x="788" y="54"/>
                                </a:lnTo>
                                <a:lnTo>
                                  <a:pt x="789" y="53"/>
                                </a:lnTo>
                                <a:lnTo>
                                  <a:pt x="789" y="52"/>
                                </a:lnTo>
                                <a:lnTo>
                                  <a:pt x="790" y="51"/>
                                </a:lnTo>
                                <a:lnTo>
                                  <a:pt x="791" y="49"/>
                                </a:lnTo>
                                <a:lnTo>
                                  <a:pt x="792" y="47"/>
                                </a:lnTo>
                                <a:lnTo>
                                  <a:pt x="793" y="44"/>
                                </a:lnTo>
                                <a:lnTo>
                                  <a:pt x="792" y="42"/>
                                </a:lnTo>
                                <a:lnTo>
                                  <a:pt x="791" y="41"/>
                                </a:lnTo>
                                <a:lnTo>
                                  <a:pt x="788" y="40"/>
                                </a:lnTo>
                                <a:lnTo>
                                  <a:pt x="786" y="39"/>
                                </a:lnTo>
                                <a:lnTo>
                                  <a:pt x="784" y="39"/>
                                </a:lnTo>
                                <a:lnTo>
                                  <a:pt x="782" y="39"/>
                                </a:lnTo>
                                <a:lnTo>
                                  <a:pt x="780" y="39"/>
                                </a:lnTo>
                                <a:lnTo>
                                  <a:pt x="778" y="39"/>
                                </a:lnTo>
                                <a:lnTo>
                                  <a:pt x="776" y="38"/>
                                </a:lnTo>
                                <a:lnTo>
                                  <a:pt x="774" y="38"/>
                                </a:lnTo>
                                <a:lnTo>
                                  <a:pt x="772" y="37"/>
                                </a:lnTo>
                                <a:lnTo>
                                  <a:pt x="771" y="37"/>
                                </a:lnTo>
                                <a:lnTo>
                                  <a:pt x="769" y="37"/>
                                </a:lnTo>
                                <a:lnTo>
                                  <a:pt x="767" y="35"/>
                                </a:lnTo>
                                <a:lnTo>
                                  <a:pt x="765" y="35"/>
                                </a:lnTo>
                                <a:lnTo>
                                  <a:pt x="764" y="35"/>
                                </a:lnTo>
                                <a:lnTo>
                                  <a:pt x="762" y="33"/>
                                </a:lnTo>
                                <a:lnTo>
                                  <a:pt x="760" y="32"/>
                                </a:lnTo>
                                <a:lnTo>
                                  <a:pt x="759" y="30"/>
                                </a:lnTo>
                                <a:lnTo>
                                  <a:pt x="757" y="28"/>
                                </a:lnTo>
                                <a:lnTo>
                                  <a:pt x="755" y="28"/>
                                </a:lnTo>
                                <a:lnTo>
                                  <a:pt x="754" y="28"/>
                                </a:lnTo>
                                <a:lnTo>
                                  <a:pt x="753" y="27"/>
                                </a:lnTo>
                                <a:lnTo>
                                  <a:pt x="752" y="28"/>
                                </a:lnTo>
                                <a:lnTo>
                                  <a:pt x="749" y="27"/>
                                </a:lnTo>
                                <a:lnTo>
                                  <a:pt x="746" y="28"/>
                                </a:lnTo>
                                <a:lnTo>
                                  <a:pt x="744" y="28"/>
                                </a:lnTo>
                                <a:lnTo>
                                  <a:pt x="743" y="27"/>
                                </a:lnTo>
                                <a:lnTo>
                                  <a:pt x="742" y="25"/>
                                </a:lnTo>
                                <a:lnTo>
                                  <a:pt x="740" y="23"/>
                                </a:lnTo>
                                <a:lnTo>
                                  <a:pt x="739" y="21"/>
                                </a:lnTo>
                                <a:lnTo>
                                  <a:pt x="736" y="20"/>
                                </a:lnTo>
                                <a:lnTo>
                                  <a:pt x="734" y="20"/>
                                </a:lnTo>
                                <a:lnTo>
                                  <a:pt x="732" y="21"/>
                                </a:lnTo>
                                <a:lnTo>
                                  <a:pt x="729" y="20"/>
                                </a:lnTo>
                                <a:lnTo>
                                  <a:pt x="726" y="21"/>
                                </a:lnTo>
                                <a:lnTo>
                                  <a:pt x="723" y="21"/>
                                </a:lnTo>
                                <a:lnTo>
                                  <a:pt x="722" y="20"/>
                                </a:lnTo>
                                <a:lnTo>
                                  <a:pt x="720" y="20"/>
                                </a:lnTo>
                                <a:lnTo>
                                  <a:pt x="719" y="20"/>
                                </a:lnTo>
                                <a:lnTo>
                                  <a:pt x="715" y="20"/>
                                </a:lnTo>
                                <a:lnTo>
                                  <a:pt x="713" y="19"/>
                                </a:lnTo>
                                <a:lnTo>
                                  <a:pt x="711" y="18"/>
                                </a:lnTo>
                                <a:lnTo>
                                  <a:pt x="710" y="17"/>
                                </a:lnTo>
                                <a:lnTo>
                                  <a:pt x="709" y="15"/>
                                </a:lnTo>
                                <a:lnTo>
                                  <a:pt x="708" y="13"/>
                                </a:lnTo>
                                <a:lnTo>
                                  <a:pt x="705" y="12"/>
                                </a:lnTo>
                                <a:lnTo>
                                  <a:pt x="703" y="13"/>
                                </a:lnTo>
                                <a:lnTo>
                                  <a:pt x="701" y="13"/>
                                </a:lnTo>
                                <a:lnTo>
                                  <a:pt x="700" y="13"/>
                                </a:lnTo>
                                <a:lnTo>
                                  <a:pt x="698" y="12"/>
                                </a:lnTo>
                                <a:lnTo>
                                  <a:pt x="696" y="12"/>
                                </a:lnTo>
                                <a:lnTo>
                                  <a:pt x="695" y="12"/>
                                </a:lnTo>
                                <a:lnTo>
                                  <a:pt x="694" y="12"/>
                                </a:lnTo>
                                <a:lnTo>
                                  <a:pt x="694" y="13"/>
                                </a:lnTo>
                                <a:lnTo>
                                  <a:pt x="694" y="13"/>
                                </a:lnTo>
                                <a:lnTo>
                                  <a:pt x="692" y="14"/>
                                </a:lnTo>
                                <a:lnTo>
                                  <a:pt x="691" y="14"/>
                                </a:lnTo>
                                <a:lnTo>
                                  <a:pt x="689" y="14"/>
                                </a:lnTo>
                                <a:lnTo>
                                  <a:pt x="688" y="12"/>
                                </a:lnTo>
                                <a:lnTo>
                                  <a:pt x="686" y="12"/>
                                </a:lnTo>
                                <a:lnTo>
                                  <a:pt x="684" y="12"/>
                                </a:lnTo>
                                <a:lnTo>
                                  <a:pt x="683" y="10"/>
                                </a:lnTo>
                                <a:lnTo>
                                  <a:pt x="681" y="8"/>
                                </a:lnTo>
                                <a:lnTo>
                                  <a:pt x="681" y="7"/>
                                </a:lnTo>
                                <a:lnTo>
                                  <a:pt x="680" y="6"/>
                                </a:lnTo>
                                <a:lnTo>
                                  <a:pt x="677" y="6"/>
                                </a:lnTo>
                                <a:lnTo>
                                  <a:pt x="676" y="8"/>
                                </a:lnTo>
                                <a:lnTo>
                                  <a:pt x="674" y="7"/>
                                </a:lnTo>
                                <a:lnTo>
                                  <a:pt x="672" y="7"/>
                                </a:lnTo>
                                <a:lnTo>
                                  <a:pt x="670" y="7"/>
                                </a:lnTo>
                                <a:lnTo>
                                  <a:pt x="668" y="8"/>
                                </a:lnTo>
                                <a:lnTo>
                                  <a:pt x="666" y="8"/>
                                </a:lnTo>
                                <a:lnTo>
                                  <a:pt x="664" y="8"/>
                                </a:lnTo>
                                <a:lnTo>
                                  <a:pt x="662" y="8"/>
                                </a:lnTo>
                                <a:lnTo>
                                  <a:pt x="661" y="10"/>
                                </a:lnTo>
                                <a:lnTo>
                                  <a:pt x="661" y="10"/>
                                </a:lnTo>
                                <a:lnTo>
                                  <a:pt x="661" y="12"/>
                                </a:lnTo>
                                <a:lnTo>
                                  <a:pt x="660" y="13"/>
                                </a:lnTo>
                                <a:lnTo>
                                  <a:pt x="659" y="13"/>
                                </a:lnTo>
                                <a:lnTo>
                                  <a:pt x="659" y="15"/>
                                </a:lnTo>
                                <a:lnTo>
                                  <a:pt x="659" y="16"/>
                                </a:lnTo>
                                <a:lnTo>
                                  <a:pt x="660" y="17"/>
                                </a:lnTo>
                                <a:lnTo>
                                  <a:pt x="660" y="18"/>
                                </a:lnTo>
                                <a:lnTo>
                                  <a:pt x="660" y="19"/>
                                </a:lnTo>
                                <a:lnTo>
                                  <a:pt x="660" y="19"/>
                                </a:lnTo>
                                <a:lnTo>
                                  <a:pt x="661" y="21"/>
                                </a:lnTo>
                                <a:lnTo>
                                  <a:pt x="661" y="21"/>
                                </a:lnTo>
                                <a:lnTo>
                                  <a:pt x="661" y="21"/>
                                </a:lnTo>
                                <a:lnTo>
                                  <a:pt x="662" y="25"/>
                                </a:lnTo>
                                <a:lnTo>
                                  <a:pt x="660" y="26"/>
                                </a:lnTo>
                                <a:lnTo>
                                  <a:pt x="656" y="28"/>
                                </a:lnTo>
                                <a:lnTo>
                                  <a:pt x="654" y="30"/>
                                </a:lnTo>
                                <a:lnTo>
                                  <a:pt x="649" y="32"/>
                                </a:lnTo>
                                <a:lnTo>
                                  <a:pt x="641" y="35"/>
                                </a:lnTo>
                                <a:lnTo>
                                  <a:pt x="635" y="34"/>
                                </a:lnTo>
                                <a:lnTo>
                                  <a:pt x="632" y="33"/>
                                </a:lnTo>
                                <a:lnTo>
                                  <a:pt x="632" y="33"/>
                                </a:lnTo>
                                <a:lnTo>
                                  <a:pt x="632" y="33"/>
                                </a:lnTo>
                                <a:lnTo>
                                  <a:pt x="632" y="32"/>
                                </a:lnTo>
                                <a:lnTo>
                                  <a:pt x="632" y="30"/>
                                </a:lnTo>
                                <a:lnTo>
                                  <a:pt x="631" y="29"/>
                                </a:lnTo>
                                <a:lnTo>
                                  <a:pt x="630" y="28"/>
                                </a:lnTo>
                                <a:lnTo>
                                  <a:pt x="628" y="28"/>
                                </a:lnTo>
                                <a:lnTo>
                                  <a:pt x="626" y="28"/>
                                </a:lnTo>
                                <a:lnTo>
                                  <a:pt x="626" y="28"/>
                                </a:lnTo>
                                <a:lnTo>
                                  <a:pt x="626" y="28"/>
                                </a:lnTo>
                                <a:lnTo>
                                  <a:pt x="625" y="28"/>
                                </a:lnTo>
                                <a:lnTo>
                                  <a:pt x="625" y="29"/>
                                </a:lnTo>
                                <a:lnTo>
                                  <a:pt x="625" y="30"/>
                                </a:lnTo>
                                <a:lnTo>
                                  <a:pt x="625" y="30"/>
                                </a:lnTo>
                                <a:lnTo>
                                  <a:pt x="624" y="32"/>
                                </a:lnTo>
                                <a:lnTo>
                                  <a:pt x="623" y="33"/>
                                </a:lnTo>
                                <a:lnTo>
                                  <a:pt x="622" y="34"/>
                                </a:lnTo>
                                <a:lnTo>
                                  <a:pt x="618" y="37"/>
                                </a:lnTo>
                                <a:lnTo>
                                  <a:pt x="617" y="39"/>
                                </a:lnTo>
                                <a:lnTo>
                                  <a:pt x="616" y="40"/>
                                </a:lnTo>
                                <a:lnTo>
                                  <a:pt x="615" y="40"/>
                                </a:lnTo>
                                <a:lnTo>
                                  <a:pt x="613" y="41"/>
                                </a:lnTo>
                                <a:lnTo>
                                  <a:pt x="612" y="41"/>
                                </a:lnTo>
                                <a:lnTo>
                                  <a:pt x="611" y="41"/>
                                </a:lnTo>
                                <a:lnTo>
                                  <a:pt x="610" y="41"/>
                                </a:lnTo>
                                <a:lnTo>
                                  <a:pt x="605" y="40"/>
                                </a:lnTo>
                                <a:lnTo>
                                  <a:pt x="600" y="39"/>
                                </a:lnTo>
                                <a:lnTo>
                                  <a:pt x="599" y="39"/>
                                </a:lnTo>
                                <a:lnTo>
                                  <a:pt x="598" y="38"/>
                                </a:lnTo>
                                <a:lnTo>
                                  <a:pt x="596" y="41"/>
                                </a:lnTo>
                                <a:lnTo>
                                  <a:pt x="591" y="46"/>
                                </a:lnTo>
                                <a:lnTo>
                                  <a:pt x="589" y="49"/>
                                </a:lnTo>
                                <a:lnTo>
                                  <a:pt x="586" y="54"/>
                                </a:lnTo>
                                <a:lnTo>
                                  <a:pt x="580" y="60"/>
                                </a:lnTo>
                                <a:lnTo>
                                  <a:pt x="579" y="61"/>
                                </a:lnTo>
                                <a:lnTo>
                                  <a:pt x="570" y="67"/>
                                </a:lnTo>
                                <a:lnTo>
                                  <a:pt x="569" y="67"/>
                                </a:lnTo>
                                <a:lnTo>
                                  <a:pt x="569" y="67"/>
                                </a:lnTo>
                                <a:lnTo>
                                  <a:pt x="568" y="68"/>
                                </a:lnTo>
                                <a:lnTo>
                                  <a:pt x="562" y="70"/>
                                </a:lnTo>
                                <a:lnTo>
                                  <a:pt x="558" y="72"/>
                                </a:lnTo>
                                <a:lnTo>
                                  <a:pt x="554" y="74"/>
                                </a:lnTo>
                                <a:lnTo>
                                  <a:pt x="553" y="77"/>
                                </a:lnTo>
                                <a:lnTo>
                                  <a:pt x="552" y="80"/>
                                </a:lnTo>
                                <a:lnTo>
                                  <a:pt x="552" y="81"/>
                                </a:lnTo>
                                <a:lnTo>
                                  <a:pt x="550" y="83"/>
                                </a:lnTo>
                                <a:lnTo>
                                  <a:pt x="550" y="84"/>
                                </a:lnTo>
                                <a:lnTo>
                                  <a:pt x="547" y="85"/>
                                </a:lnTo>
                                <a:lnTo>
                                  <a:pt x="540" y="90"/>
                                </a:lnTo>
                                <a:lnTo>
                                  <a:pt x="531" y="91"/>
                                </a:lnTo>
                                <a:lnTo>
                                  <a:pt x="526" y="96"/>
                                </a:lnTo>
                                <a:lnTo>
                                  <a:pt x="519" y="102"/>
                                </a:lnTo>
                                <a:lnTo>
                                  <a:pt x="514" y="112"/>
                                </a:lnTo>
                                <a:lnTo>
                                  <a:pt x="514" y="115"/>
                                </a:lnTo>
                                <a:lnTo>
                                  <a:pt x="518" y="127"/>
                                </a:lnTo>
                                <a:lnTo>
                                  <a:pt x="521" y="136"/>
                                </a:lnTo>
                                <a:lnTo>
                                  <a:pt x="522" y="137"/>
                                </a:lnTo>
                                <a:lnTo>
                                  <a:pt x="523" y="141"/>
                                </a:lnTo>
                                <a:lnTo>
                                  <a:pt x="523" y="141"/>
                                </a:lnTo>
                                <a:lnTo>
                                  <a:pt x="523" y="143"/>
                                </a:lnTo>
                                <a:lnTo>
                                  <a:pt x="523" y="145"/>
                                </a:lnTo>
                                <a:lnTo>
                                  <a:pt x="517" y="144"/>
                                </a:lnTo>
                                <a:lnTo>
                                  <a:pt x="517" y="145"/>
                                </a:lnTo>
                                <a:lnTo>
                                  <a:pt x="517" y="149"/>
                                </a:lnTo>
                                <a:lnTo>
                                  <a:pt x="517" y="150"/>
                                </a:lnTo>
                                <a:lnTo>
                                  <a:pt x="519" y="156"/>
                                </a:lnTo>
                                <a:lnTo>
                                  <a:pt x="511" y="165"/>
                                </a:lnTo>
                                <a:lnTo>
                                  <a:pt x="512" y="166"/>
                                </a:lnTo>
                                <a:lnTo>
                                  <a:pt x="517" y="168"/>
                                </a:lnTo>
                                <a:lnTo>
                                  <a:pt x="520" y="170"/>
                                </a:lnTo>
                                <a:lnTo>
                                  <a:pt x="524" y="172"/>
                                </a:lnTo>
                                <a:lnTo>
                                  <a:pt x="525" y="176"/>
                                </a:lnTo>
                                <a:lnTo>
                                  <a:pt x="525" y="176"/>
                                </a:lnTo>
                                <a:lnTo>
                                  <a:pt x="525" y="177"/>
                                </a:lnTo>
                                <a:lnTo>
                                  <a:pt x="529" y="184"/>
                                </a:lnTo>
                                <a:lnTo>
                                  <a:pt x="530" y="186"/>
                                </a:lnTo>
                                <a:lnTo>
                                  <a:pt x="533" y="188"/>
                                </a:lnTo>
                                <a:lnTo>
                                  <a:pt x="533" y="196"/>
                                </a:lnTo>
                                <a:lnTo>
                                  <a:pt x="533" y="196"/>
                                </a:lnTo>
                                <a:lnTo>
                                  <a:pt x="535" y="208"/>
                                </a:lnTo>
                                <a:lnTo>
                                  <a:pt x="541" y="215"/>
                                </a:lnTo>
                                <a:lnTo>
                                  <a:pt x="542" y="216"/>
                                </a:lnTo>
                                <a:lnTo>
                                  <a:pt x="542" y="216"/>
                                </a:lnTo>
                                <a:lnTo>
                                  <a:pt x="542" y="217"/>
                                </a:lnTo>
                                <a:lnTo>
                                  <a:pt x="543" y="217"/>
                                </a:lnTo>
                                <a:lnTo>
                                  <a:pt x="543" y="217"/>
                                </a:lnTo>
                                <a:lnTo>
                                  <a:pt x="543" y="219"/>
                                </a:lnTo>
                                <a:lnTo>
                                  <a:pt x="543" y="220"/>
                                </a:lnTo>
                                <a:lnTo>
                                  <a:pt x="552" y="220"/>
                                </a:lnTo>
                                <a:lnTo>
                                  <a:pt x="560" y="223"/>
                                </a:lnTo>
                                <a:lnTo>
                                  <a:pt x="561" y="224"/>
                                </a:lnTo>
                                <a:lnTo>
                                  <a:pt x="563" y="226"/>
                                </a:lnTo>
                                <a:lnTo>
                                  <a:pt x="564" y="228"/>
                                </a:lnTo>
                                <a:lnTo>
                                  <a:pt x="565" y="228"/>
                                </a:lnTo>
                                <a:lnTo>
                                  <a:pt x="565" y="229"/>
                                </a:lnTo>
                                <a:lnTo>
                                  <a:pt x="568" y="233"/>
                                </a:lnTo>
                                <a:lnTo>
                                  <a:pt x="569" y="235"/>
                                </a:lnTo>
                                <a:lnTo>
                                  <a:pt x="570" y="235"/>
                                </a:lnTo>
                                <a:lnTo>
                                  <a:pt x="575" y="240"/>
                                </a:lnTo>
                                <a:lnTo>
                                  <a:pt x="582" y="244"/>
                                </a:lnTo>
                                <a:lnTo>
                                  <a:pt x="584" y="240"/>
                                </a:lnTo>
                                <a:lnTo>
                                  <a:pt x="587" y="235"/>
                                </a:lnTo>
                                <a:lnTo>
                                  <a:pt x="591" y="234"/>
                                </a:lnTo>
                                <a:lnTo>
                                  <a:pt x="592" y="234"/>
                                </a:lnTo>
                                <a:lnTo>
                                  <a:pt x="593" y="234"/>
                                </a:lnTo>
                                <a:lnTo>
                                  <a:pt x="602" y="231"/>
                                </a:lnTo>
                                <a:lnTo>
                                  <a:pt x="603" y="231"/>
                                </a:lnTo>
                                <a:lnTo>
                                  <a:pt x="609" y="235"/>
                                </a:lnTo>
                                <a:lnTo>
                                  <a:pt x="611" y="236"/>
                                </a:lnTo>
                                <a:lnTo>
                                  <a:pt x="611" y="238"/>
                                </a:lnTo>
                                <a:lnTo>
                                  <a:pt x="611" y="241"/>
                                </a:lnTo>
                                <a:lnTo>
                                  <a:pt x="612" y="246"/>
                                </a:lnTo>
                                <a:lnTo>
                                  <a:pt x="616" y="254"/>
                                </a:lnTo>
                                <a:lnTo>
                                  <a:pt x="615" y="257"/>
                                </a:lnTo>
                                <a:lnTo>
                                  <a:pt x="614" y="260"/>
                                </a:lnTo>
                                <a:lnTo>
                                  <a:pt x="612" y="262"/>
                                </a:lnTo>
                                <a:lnTo>
                                  <a:pt x="608" y="264"/>
                                </a:lnTo>
                                <a:lnTo>
                                  <a:pt x="606" y="267"/>
                                </a:lnTo>
                                <a:lnTo>
                                  <a:pt x="606" y="267"/>
                                </a:lnTo>
                                <a:lnTo>
                                  <a:pt x="606" y="268"/>
                                </a:lnTo>
                                <a:lnTo>
                                  <a:pt x="607" y="270"/>
                                </a:lnTo>
                                <a:lnTo>
                                  <a:pt x="607" y="272"/>
                                </a:lnTo>
                                <a:lnTo>
                                  <a:pt x="608" y="274"/>
                                </a:lnTo>
                                <a:lnTo>
                                  <a:pt x="604" y="276"/>
                                </a:lnTo>
                                <a:lnTo>
                                  <a:pt x="603" y="276"/>
                                </a:lnTo>
                                <a:lnTo>
                                  <a:pt x="602" y="277"/>
                                </a:lnTo>
                                <a:lnTo>
                                  <a:pt x="596" y="276"/>
                                </a:lnTo>
                                <a:lnTo>
                                  <a:pt x="589" y="277"/>
                                </a:lnTo>
                                <a:lnTo>
                                  <a:pt x="580" y="276"/>
                                </a:lnTo>
                                <a:lnTo>
                                  <a:pt x="573" y="280"/>
                                </a:lnTo>
                                <a:lnTo>
                                  <a:pt x="569" y="282"/>
                                </a:lnTo>
                                <a:lnTo>
                                  <a:pt x="569" y="283"/>
                                </a:lnTo>
                                <a:lnTo>
                                  <a:pt x="568" y="283"/>
                                </a:lnTo>
                                <a:lnTo>
                                  <a:pt x="568" y="284"/>
                                </a:lnTo>
                                <a:lnTo>
                                  <a:pt x="566" y="291"/>
                                </a:lnTo>
                                <a:lnTo>
                                  <a:pt x="560" y="292"/>
                                </a:lnTo>
                                <a:lnTo>
                                  <a:pt x="558" y="287"/>
                                </a:lnTo>
                                <a:lnTo>
                                  <a:pt x="555" y="282"/>
                                </a:lnTo>
                                <a:lnTo>
                                  <a:pt x="555" y="281"/>
                                </a:lnTo>
                                <a:lnTo>
                                  <a:pt x="553" y="285"/>
                                </a:lnTo>
                                <a:lnTo>
                                  <a:pt x="548" y="292"/>
                                </a:lnTo>
                                <a:lnTo>
                                  <a:pt x="539" y="293"/>
                                </a:lnTo>
                                <a:lnTo>
                                  <a:pt x="539" y="292"/>
                                </a:lnTo>
                                <a:lnTo>
                                  <a:pt x="539" y="292"/>
                                </a:lnTo>
                                <a:lnTo>
                                  <a:pt x="539" y="288"/>
                                </a:lnTo>
                                <a:lnTo>
                                  <a:pt x="539" y="283"/>
                                </a:lnTo>
                                <a:lnTo>
                                  <a:pt x="544" y="280"/>
                                </a:lnTo>
                                <a:lnTo>
                                  <a:pt x="537" y="277"/>
                                </a:lnTo>
                                <a:lnTo>
                                  <a:pt x="535" y="281"/>
                                </a:lnTo>
                                <a:lnTo>
                                  <a:pt x="534" y="285"/>
                                </a:lnTo>
                                <a:lnTo>
                                  <a:pt x="534" y="295"/>
                                </a:lnTo>
                                <a:lnTo>
                                  <a:pt x="536" y="296"/>
                                </a:lnTo>
                                <a:lnTo>
                                  <a:pt x="541" y="300"/>
                                </a:lnTo>
                                <a:lnTo>
                                  <a:pt x="542" y="300"/>
                                </a:lnTo>
                                <a:lnTo>
                                  <a:pt x="542" y="303"/>
                                </a:lnTo>
                                <a:lnTo>
                                  <a:pt x="542" y="304"/>
                                </a:lnTo>
                                <a:lnTo>
                                  <a:pt x="543" y="312"/>
                                </a:lnTo>
                                <a:lnTo>
                                  <a:pt x="542" y="314"/>
                                </a:lnTo>
                                <a:lnTo>
                                  <a:pt x="541" y="315"/>
                                </a:lnTo>
                                <a:lnTo>
                                  <a:pt x="539" y="321"/>
                                </a:lnTo>
                                <a:lnTo>
                                  <a:pt x="538" y="326"/>
                                </a:lnTo>
                                <a:lnTo>
                                  <a:pt x="537" y="328"/>
                                </a:lnTo>
                                <a:lnTo>
                                  <a:pt x="536" y="330"/>
                                </a:lnTo>
                                <a:lnTo>
                                  <a:pt x="536" y="331"/>
                                </a:lnTo>
                                <a:lnTo>
                                  <a:pt x="535" y="333"/>
                                </a:lnTo>
                                <a:lnTo>
                                  <a:pt x="531" y="338"/>
                                </a:lnTo>
                                <a:lnTo>
                                  <a:pt x="528" y="344"/>
                                </a:lnTo>
                                <a:lnTo>
                                  <a:pt x="525" y="345"/>
                                </a:lnTo>
                                <a:lnTo>
                                  <a:pt x="531" y="353"/>
                                </a:lnTo>
                                <a:lnTo>
                                  <a:pt x="532" y="354"/>
                                </a:lnTo>
                                <a:lnTo>
                                  <a:pt x="535" y="354"/>
                                </a:lnTo>
                                <a:lnTo>
                                  <a:pt x="537" y="355"/>
                                </a:lnTo>
                                <a:lnTo>
                                  <a:pt x="540" y="357"/>
                                </a:lnTo>
                                <a:lnTo>
                                  <a:pt x="543" y="358"/>
                                </a:lnTo>
                                <a:lnTo>
                                  <a:pt x="544" y="359"/>
                                </a:lnTo>
                                <a:lnTo>
                                  <a:pt x="547" y="362"/>
                                </a:lnTo>
                                <a:lnTo>
                                  <a:pt x="545" y="363"/>
                                </a:lnTo>
                                <a:lnTo>
                                  <a:pt x="544" y="364"/>
                                </a:lnTo>
                                <a:lnTo>
                                  <a:pt x="542" y="364"/>
                                </a:lnTo>
                                <a:lnTo>
                                  <a:pt x="529" y="361"/>
                                </a:lnTo>
                                <a:lnTo>
                                  <a:pt x="526" y="365"/>
                                </a:lnTo>
                                <a:lnTo>
                                  <a:pt x="525" y="367"/>
                                </a:lnTo>
                                <a:lnTo>
                                  <a:pt x="524" y="367"/>
                                </a:lnTo>
                                <a:lnTo>
                                  <a:pt x="517" y="367"/>
                                </a:lnTo>
                                <a:lnTo>
                                  <a:pt x="517" y="366"/>
                                </a:lnTo>
                                <a:lnTo>
                                  <a:pt x="517" y="359"/>
                                </a:lnTo>
                                <a:lnTo>
                                  <a:pt x="517" y="359"/>
                                </a:lnTo>
                                <a:lnTo>
                                  <a:pt x="512" y="351"/>
                                </a:lnTo>
                                <a:lnTo>
                                  <a:pt x="508" y="355"/>
                                </a:lnTo>
                                <a:lnTo>
                                  <a:pt x="505" y="357"/>
                                </a:lnTo>
                                <a:lnTo>
                                  <a:pt x="503" y="356"/>
                                </a:lnTo>
                                <a:lnTo>
                                  <a:pt x="505" y="359"/>
                                </a:lnTo>
                                <a:lnTo>
                                  <a:pt x="505" y="360"/>
                                </a:lnTo>
                                <a:lnTo>
                                  <a:pt x="506" y="360"/>
                                </a:lnTo>
                                <a:lnTo>
                                  <a:pt x="508" y="364"/>
                                </a:lnTo>
                                <a:lnTo>
                                  <a:pt x="508" y="366"/>
                                </a:lnTo>
                                <a:lnTo>
                                  <a:pt x="505" y="370"/>
                                </a:lnTo>
                                <a:lnTo>
                                  <a:pt x="500" y="367"/>
                                </a:lnTo>
                                <a:lnTo>
                                  <a:pt x="496" y="368"/>
                                </a:lnTo>
                                <a:lnTo>
                                  <a:pt x="494" y="368"/>
                                </a:lnTo>
                                <a:lnTo>
                                  <a:pt x="494" y="364"/>
                                </a:lnTo>
                                <a:lnTo>
                                  <a:pt x="491" y="358"/>
                                </a:lnTo>
                                <a:lnTo>
                                  <a:pt x="492" y="352"/>
                                </a:lnTo>
                                <a:lnTo>
                                  <a:pt x="492" y="344"/>
                                </a:lnTo>
                                <a:lnTo>
                                  <a:pt x="492" y="344"/>
                                </a:lnTo>
                                <a:lnTo>
                                  <a:pt x="497" y="341"/>
                                </a:lnTo>
                                <a:lnTo>
                                  <a:pt x="497" y="340"/>
                                </a:lnTo>
                                <a:lnTo>
                                  <a:pt x="497" y="339"/>
                                </a:lnTo>
                                <a:lnTo>
                                  <a:pt x="495" y="320"/>
                                </a:lnTo>
                                <a:lnTo>
                                  <a:pt x="492" y="310"/>
                                </a:lnTo>
                                <a:lnTo>
                                  <a:pt x="477" y="308"/>
                                </a:lnTo>
                                <a:lnTo>
                                  <a:pt x="470" y="306"/>
                                </a:lnTo>
                                <a:lnTo>
                                  <a:pt x="465" y="301"/>
                                </a:lnTo>
                                <a:lnTo>
                                  <a:pt x="465" y="300"/>
                                </a:lnTo>
                                <a:lnTo>
                                  <a:pt x="464" y="299"/>
                                </a:lnTo>
                                <a:lnTo>
                                  <a:pt x="462" y="296"/>
                                </a:lnTo>
                                <a:lnTo>
                                  <a:pt x="461" y="291"/>
                                </a:lnTo>
                                <a:lnTo>
                                  <a:pt x="461" y="290"/>
                                </a:lnTo>
                                <a:lnTo>
                                  <a:pt x="460" y="288"/>
                                </a:lnTo>
                                <a:lnTo>
                                  <a:pt x="447" y="286"/>
                                </a:lnTo>
                                <a:lnTo>
                                  <a:pt x="434" y="290"/>
                                </a:lnTo>
                                <a:lnTo>
                                  <a:pt x="431" y="290"/>
                                </a:lnTo>
                                <a:lnTo>
                                  <a:pt x="426" y="286"/>
                                </a:lnTo>
                                <a:lnTo>
                                  <a:pt x="425" y="286"/>
                                </a:lnTo>
                                <a:lnTo>
                                  <a:pt x="421" y="286"/>
                                </a:lnTo>
                                <a:lnTo>
                                  <a:pt x="419" y="284"/>
                                </a:lnTo>
                                <a:lnTo>
                                  <a:pt x="419" y="279"/>
                                </a:lnTo>
                                <a:lnTo>
                                  <a:pt x="420" y="275"/>
                                </a:lnTo>
                                <a:lnTo>
                                  <a:pt x="419" y="265"/>
                                </a:lnTo>
                                <a:lnTo>
                                  <a:pt x="420" y="261"/>
                                </a:lnTo>
                                <a:lnTo>
                                  <a:pt x="423" y="258"/>
                                </a:lnTo>
                                <a:lnTo>
                                  <a:pt x="424" y="258"/>
                                </a:lnTo>
                                <a:lnTo>
                                  <a:pt x="426" y="257"/>
                                </a:lnTo>
                                <a:lnTo>
                                  <a:pt x="427" y="257"/>
                                </a:lnTo>
                                <a:lnTo>
                                  <a:pt x="426" y="255"/>
                                </a:lnTo>
                                <a:lnTo>
                                  <a:pt x="424" y="249"/>
                                </a:lnTo>
                                <a:lnTo>
                                  <a:pt x="423" y="246"/>
                                </a:lnTo>
                                <a:lnTo>
                                  <a:pt x="420" y="243"/>
                                </a:lnTo>
                                <a:lnTo>
                                  <a:pt x="414" y="244"/>
                                </a:lnTo>
                                <a:lnTo>
                                  <a:pt x="409" y="242"/>
                                </a:lnTo>
                                <a:lnTo>
                                  <a:pt x="403" y="236"/>
                                </a:lnTo>
                                <a:lnTo>
                                  <a:pt x="399" y="234"/>
                                </a:lnTo>
                                <a:lnTo>
                                  <a:pt x="397" y="231"/>
                                </a:lnTo>
                                <a:lnTo>
                                  <a:pt x="396" y="230"/>
                                </a:lnTo>
                                <a:lnTo>
                                  <a:pt x="393" y="224"/>
                                </a:lnTo>
                                <a:lnTo>
                                  <a:pt x="392" y="217"/>
                                </a:lnTo>
                                <a:lnTo>
                                  <a:pt x="391" y="213"/>
                                </a:lnTo>
                                <a:lnTo>
                                  <a:pt x="393" y="208"/>
                                </a:lnTo>
                                <a:lnTo>
                                  <a:pt x="394" y="202"/>
                                </a:lnTo>
                                <a:lnTo>
                                  <a:pt x="389" y="198"/>
                                </a:lnTo>
                                <a:lnTo>
                                  <a:pt x="387" y="198"/>
                                </a:lnTo>
                                <a:lnTo>
                                  <a:pt x="379" y="197"/>
                                </a:lnTo>
                                <a:lnTo>
                                  <a:pt x="375" y="194"/>
                                </a:lnTo>
                                <a:lnTo>
                                  <a:pt x="373" y="191"/>
                                </a:lnTo>
                                <a:lnTo>
                                  <a:pt x="370" y="187"/>
                                </a:lnTo>
                                <a:lnTo>
                                  <a:pt x="368" y="186"/>
                                </a:lnTo>
                                <a:lnTo>
                                  <a:pt x="365" y="186"/>
                                </a:lnTo>
                                <a:lnTo>
                                  <a:pt x="363" y="186"/>
                                </a:lnTo>
                                <a:lnTo>
                                  <a:pt x="363" y="188"/>
                                </a:lnTo>
                                <a:lnTo>
                                  <a:pt x="356" y="188"/>
                                </a:lnTo>
                                <a:lnTo>
                                  <a:pt x="351" y="191"/>
                                </a:lnTo>
                                <a:lnTo>
                                  <a:pt x="346" y="193"/>
                                </a:lnTo>
                                <a:lnTo>
                                  <a:pt x="346" y="193"/>
                                </a:lnTo>
                                <a:lnTo>
                                  <a:pt x="345" y="193"/>
                                </a:lnTo>
                                <a:lnTo>
                                  <a:pt x="343" y="192"/>
                                </a:lnTo>
                                <a:lnTo>
                                  <a:pt x="339" y="189"/>
                                </a:lnTo>
                                <a:lnTo>
                                  <a:pt x="335" y="185"/>
                                </a:lnTo>
                                <a:lnTo>
                                  <a:pt x="332" y="181"/>
                                </a:lnTo>
                                <a:lnTo>
                                  <a:pt x="329" y="181"/>
                                </a:lnTo>
                                <a:lnTo>
                                  <a:pt x="326" y="180"/>
                                </a:lnTo>
                                <a:lnTo>
                                  <a:pt x="321" y="180"/>
                                </a:lnTo>
                                <a:lnTo>
                                  <a:pt x="320" y="177"/>
                                </a:lnTo>
                                <a:lnTo>
                                  <a:pt x="320" y="177"/>
                                </a:lnTo>
                                <a:lnTo>
                                  <a:pt x="322" y="171"/>
                                </a:lnTo>
                                <a:lnTo>
                                  <a:pt x="324" y="169"/>
                                </a:lnTo>
                                <a:lnTo>
                                  <a:pt x="324" y="169"/>
                                </a:lnTo>
                                <a:lnTo>
                                  <a:pt x="323" y="168"/>
                                </a:lnTo>
                                <a:lnTo>
                                  <a:pt x="328" y="165"/>
                                </a:lnTo>
                                <a:lnTo>
                                  <a:pt x="334" y="162"/>
                                </a:lnTo>
                                <a:lnTo>
                                  <a:pt x="331" y="159"/>
                                </a:lnTo>
                                <a:lnTo>
                                  <a:pt x="330" y="159"/>
                                </a:lnTo>
                                <a:lnTo>
                                  <a:pt x="325" y="158"/>
                                </a:lnTo>
                                <a:lnTo>
                                  <a:pt x="319" y="155"/>
                                </a:lnTo>
                                <a:lnTo>
                                  <a:pt x="318" y="148"/>
                                </a:lnTo>
                                <a:lnTo>
                                  <a:pt x="316" y="141"/>
                                </a:lnTo>
                                <a:lnTo>
                                  <a:pt x="316" y="141"/>
                                </a:lnTo>
                                <a:lnTo>
                                  <a:pt x="314" y="139"/>
                                </a:lnTo>
                                <a:lnTo>
                                  <a:pt x="310" y="136"/>
                                </a:lnTo>
                                <a:lnTo>
                                  <a:pt x="310" y="136"/>
                                </a:lnTo>
                                <a:lnTo>
                                  <a:pt x="310" y="135"/>
                                </a:lnTo>
                                <a:lnTo>
                                  <a:pt x="309" y="135"/>
                                </a:lnTo>
                                <a:lnTo>
                                  <a:pt x="305" y="128"/>
                                </a:lnTo>
                                <a:lnTo>
                                  <a:pt x="305" y="127"/>
                                </a:lnTo>
                                <a:lnTo>
                                  <a:pt x="302" y="125"/>
                                </a:lnTo>
                                <a:lnTo>
                                  <a:pt x="302" y="125"/>
                                </a:lnTo>
                                <a:lnTo>
                                  <a:pt x="298" y="130"/>
                                </a:lnTo>
                                <a:lnTo>
                                  <a:pt x="296" y="130"/>
                                </a:lnTo>
                                <a:lnTo>
                                  <a:pt x="292" y="131"/>
                                </a:lnTo>
                                <a:lnTo>
                                  <a:pt x="292" y="131"/>
                                </a:lnTo>
                                <a:lnTo>
                                  <a:pt x="285" y="133"/>
                                </a:lnTo>
                                <a:lnTo>
                                  <a:pt x="283" y="129"/>
                                </a:lnTo>
                                <a:lnTo>
                                  <a:pt x="283" y="124"/>
                                </a:lnTo>
                                <a:lnTo>
                                  <a:pt x="278" y="123"/>
                                </a:lnTo>
                                <a:lnTo>
                                  <a:pt x="270" y="119"/>
                                </a:lnTo>
                                <a:lnTo>
                                  <a:pt x="267" y="118"/>
                                </a:lnTo>
                                <a:lnTo>
                                  <a:pt x="249" y="118"/>
                                </a:lnTo>
                                <a:lnTo>
                                  <a:pt x="248" y="118"/>
                                </a:lnTo>
                                <a:lnTo>
                                  <a:pt x="248" y="118"/>
                                </a:lnTo>
                                <a:lnTo>
                                  <a:pt x="247" y="121"/>
                                </a:lnTo>
                                <a:lnTo>
                                  <a:pt x="247" y="125"/>
                                </a:lnTo>
                                <a:lnTo>
                                  <a:pt x="238" y="126"/>
                                </a:lnTo>
                                <a:lnTo>
                                  <a:pt x="231" y="123"/>
                                </a:lnTo>
                                <a:lnTo>
                                  <a:pt x="230" y="114"/>
                                </a:lnTo>
                                <a:lnTo>
                                  <a:pt x="229" y="106"/>
                                </a:lnTo>
                                <a:lnTo>
                                  <a:pt x="224" y="105"/>
                                </a:lnTo>
                                <a:lnTo>
                                  <a:pt x="223" y="105"/>
                                </a:lnTo>
                                <a:lnTo>
                                  <a:pt x="223" y="105"/>
                                </a:lnTo>
                                <a:lnTo>
                                  <a:pt x="222" y="105"/>
                                </a:lnTo>
                                <a:lnTo>
                                  <a:pt x="217" y="114"/>
                                </a:lnTo>
                                <a:lnTo>
                                  <a:pt x="211" y="122"/>
                                </a:lnTo>
                                <a:lnTo>
                                  <a:pt x="207" y="122"/>
                                </a:lnTo>
                                <a:lnTo>
                                  <a:pt x="202" y="117"/>
                                </a:lnTo>
                                <a:lnTo>
                                  <a:pt x="201" y="116"/>
                                </a:lnTo>
                                <a:lnTo>
                                  <a:pt x="199" y="122"/>
                                </a:lnTo>
                                <a:lnTo>
                                  <a:pt x="199" y="124"/>
                                </a:lnTo>
                                <a:lnTo>
                                  <a:pt x="198" y="125"/>
                                </a:lnTo>
                                <a:lnTo>
                                  <a:pt x="197" y="129"/>
                                </a:lnTo>
                                <a:lnTo>
                                  <a:pt x="193" y="130"/>
                                </a:lnTo>
                                <a:lnTo>
                                  <a:pt x="191" y="131"/>
                                </a:lnTo>
                                <a:lnTo>
                                  <a:pt x="199" y="136"/>
                                </a:lnTo>
                                <a:lnTo>
                                  <a:pt x="197" y="141"/>
                                </a:lnTo>
                                <a:lnTo>
                                  <a:pt x="195" y="144"/>
                                </a:lnTo>
                                <a:lnTo>
                                  <a:pt x="194" y="145"/>
                                </a:lnTo>
                                <a:lnTo>
                                  <a:pt x="194" y="146"/>
                                </a:lnTo>
                                <a:lnTo>
                                  <a:pt x="193" y="151"/>
                                </a:lnTo>
                                <a:lnTo>
                                  <a:pt x="192" y="152"/>
                                </a:lnTo>
                                <a:lnTo>
                                  <a:pt x="191" y="152"/>
                                </a:lnTo>
                                <a:lnTo>
                                  <a:pt x="190" y="154"/>
                                </a:lnTo>
                                <a:lnTo>
                                  <a:pt x="188" y="154"/>
                                </a:lnTo>
                                <a:lnTo>
                                  <a:pt x="182" y="157"/>
                                </a:lnTo>
                                <a:lnTo>
                                  <a:pt x="181" y="161"/>
                                </a:lnTo>
                                <a:lnTo>
                                  <a:pt x="180" y="161"/>
                                </a:lnTo>
                                <a:lnTo>
                                  <a:pt x="177" y="167"/>
                                </a:lnTo>
                                <a:lnTo>
                                  <a:pt x="176" y="169"/>
                                </a:lnTo>
                                <a:lnTo>
                                  <a:pt x="174" y="174"/>
                                </a:lnTo>
                                <a:lnTo>
                                  <a:pt x="173" y="175"/>
                                </a:lnTo>
                                <a:lnTo>
                                  <a:pt x="173" y="175"/>
                                </a:lnTo>
                                <a:lnTo>
                                  <a:pt x="176" y="184"/>
                                </a:lnTo>
                                <a:lnTo>
                                  <a:pt x="177" y="184"/>
                                </a:lnTo>
                                <a:lnTo>
                                  <a:pt x="177" y="194"/>
                                </a:lnTo>
                                <a:lnTo>
                                  <a:pt x="177" y="195"/>
                                </a:lnTo>
                                <a:lnTo>
                                  <a:pt x="177" y="197"/>
                                </a:lnTo>
                                <a:lnTo>
                                  <a:pt x="177" y="201"/>
                                </a:lnTo>
                                <a:lnTo>
                                  <a:pt x="177" y="204"/>
                                </a:lnTo>
                                <a:lnTo>
                                  <a:pt x="175" y="205"/>
                                </a:lnTo>
                                <a:lnTo>
                                  <a:pt x="172" y="210"/>
                                </a:lnTo>
                                <a:lnTo>
                                  <a:pt x="172" y="211"/>
                                </a:lnTo>
                                <a:lnTo>
                                  <a:pt x="170" y="221"/>
                                </a:lnTo>
                                <a:lnTo>
                                  <a:pt x="170" y="224"/>
                                </a:lnTo>
                                <a:lnTo>
                                  <a:pt x="157" y="226"/>
                                </a:lnTo>
                                <a:lnTo>
                                  <a:pt x="145" y="222"/>
                                </a:lnTo>
                                <a:lnTo>
                                  <a:pt x="139" y="219"/>
                                </a:lnTo>
                                <a:lnTo>
                                  <a:pt x="133" y="216"/>
                                </a:lnTo>
                                <a:lnTo>
                                  <a:pt x="131" y="215"/>
                                </a:lnTo>
                                <a:lnTo>
                                  <a:pt x="118" y="204"/>
                                </a:lnTo>
                                <a:lnTo>
                                  <a:pt x="114" y="204"/>
                                </a:lnTo>
                                <a:lnTo>
                                  <a:pt x="109" y="204"/>
                                </a:lnTo>
                                <a:lnTo>
                                  <a:pt x="109" y="205"/>
                                </a:lnTo>
                                <a:lnTo>
                                  <a:pt x="105" y="214"/>
                                </a:lnTo>
                                <a:lnTo>
                                  <a:pt x="103" y="228"/>
                                </a:lnTo>
                                <a:lnTo>
                                  <a:pt x="102" y="228"/>
                                </a:lnTo>
                                <a:lnTo>
                                  <a:pt x="102" y="228"/>
                                </a:lnTo>
                                <a:lnTo>
                                  <a:pt x="100" y="230"/>
                                </a:lnTo>
                                <a:lnTo>
                                  <a:pt x="98" y="233"/>
                                </a:lnTo>
                                <a:lnTo>
                                  <a:pt x="96" y="235"/>
                                </a:lnTo>
                                <a:lnTo>
                                  <a:pt x="97" y="236"/>
                                </a:lnTo>
                                <a:lnTo>
                                  <a:pt x="97" y="237"/>
                                </a:lnTo>
                                <a:lnTo>
                                  <a:pt x="99" y="248"/>
                                </a:lnTo>
                                <a:lnTo>
                                  <a:pt x="99" y="250"/>
                                </a:lnTo>
                                <a:lnTo>
                                  <a:pt x="100" y="253"/>
                                </a:lnTo>
                                <a:lnTo>
                                  <a:pt x="98" y="253"/>
                                </a:lnTo>
                                <a:lnTo>
                                  <a:pt x="86" y="252"/>
                                </a:lnTo>
                                <a:lnTo>
                                  <a:pt x="84" y="252"/>
                                </a:lnTo>
                                <a:lnTo>
                                  <a:pt x="87" y="272"/>
                                </a:lnTo>
                                <a:lnTo>
                                  <a:pt x="88" y="275"/>
                                </a:lnTo>
                                <a:lnTo>
                                  <a:pt x="87" y="277"/>
                                </a:lnTo>
                                <a:lnTo>
                                  <a:pt x="85" y="287"/>
                                </a:lnTo>
                                <a:lnTo>
                                  <a:pt x="84" y="290"/>
                                </a:lnTo>
                                <a:lnTo>
                                  <a:pt x="84" y="304"/>
                                </a:lnTo>
                                <a:lnTo>
                                  <a:pt x="81" y="315"/>
                                </a:lnTo>
                                <a:lnTo>
                                  <a:pt x="73" y="321"/>
                                </a:lnTo>
                                <a:lnTo>
                                  <a:pt x="71" y="323"/>
                                </a:lnTo>
                                <a:lnTo>
                                  <a:pt x="56" y="327"/>
                                </a:lnTo>
                                <a:lnTo>
                                  <a:pt x="55" y="328"/>
                                </a:lnTo>
                                <a:lnTo>
                                  <a:pt x="59" y="330"/>
                                </a:lnTo>
                                <a:lnTo>
                                  <a:pt x="61" y="332"/>
                                </a:lnTo>
                                <a:lnTo>
                                  <a:pt x="64" y="337"/>
                                </a:lnTo>
                                <a:lnTo>
                                  <a:pt x="65" y="337"/>
                                </a:lnTo>
                                <a:lnTo>
                                  <a:pt x="65" y="338"/>
                                </a:lnTo>
                                <a:lnTo>
                                  <a:pt x="67" y="339"/>
                                </a:lnTo>
                                <a:lnTo>
                                  <a:pt x="69" y="341"/>
                                </a:lnTo>
                                <a:lnTo>
                                  <a:pt x="75" y="350"/>
                                </a:lnTo>
                                <a:lnTo>
                                  <a:pt x="78" y="353"/>
                                </a:lnTo>
                                <a:lnTo>
                                  <a:pt x="78" y="353"/>
                                </a:lnTo>
                                <a:lnTo>
                                  <a:pt x="80" y="353"/>
                                </a:lnTo>
                                <a:lnTo>
                                  <a:pt x="81" y="353"/>
                                </a:lnTo>
                                <a:lnTo>
                                  <a:pt x="83" y="353"/>
                                </a:lnTo>
                                <a:lnTo>
                                  <a:pt x="85" y="353"/>
                                </a:lnTo>
                                <a:lnTo>
                                  <a:pt x="86" y="353"/>
                                </a:lnTo>
                                <a:lnTo>
                                  <a:pt x="93" y="360"/>
                                </a:lnTo>
                                <a:lnTo>
                                  <a:pt x="98" y="372"/>
                                </a:lnTo>
                                <a:lnTo>
                                  <a:pt x="79" y="381"/>
                                </a:lnTo>
                                <a:lnTo>
                                  <a:pt x="64" y="382"/>
                                </a:lnTo>
                                <a:lnTo>
                                  <a:pt x="46" y="382"/>
                                </a:lnTo>
                                <a:lnTo>
                                  <a:pt x="37" y="382"/>
                                </a:lnTo>
                                <a:lnTo>
                                  <a:pt x="25" y="383"/>
                                </a:lnTo>
                                <a:lnTo>
                                  <a:pt x="7" y="383"/>
                                </a:lnTo>
                                <a:lnTo>
                                  <a:pt x="5" y="383"/>
                                </a:lnTo>
                                <a:lnTo>
                                  <a:pt x="2" y="383"/>
                                </a:lnTo>
                                <a:lnTo>
                                  <a:pt x="2" y="385"/>
                                </a:lnTo>
                                <a:lnTo>
                                  <a:pt x="1" y="425"/>
                                </a:lnTo>
                                <a:lnTo>
                                  <a:pt x="0" y="459"/>
                                </a:lnTo>
                                <a:lnTo>
                                  <a:pt x="0" y="465"/>
                                </a:lnTo>
                                <a:lnTo>
                                  <a:pt x="0" y="466"/>
                                </a:lnTo>
                                <a:lnTo>
                                  <a:pt x="4" y="466"/>
                                </a:lnTo>
                                <a:lnTo>
                                  <a:pt x="6" y="466"/>
                                </a:lnTo>
                                <a:lnTo>
                                  <a:pt x="8" y="466"/>
                                </a:lnTo>
                                <a:lnTo>
                                  <a:pt x="17" y="466"/>
                                </a:lnTo>
                                <a:lnTo>
                                  <a:pt x="19" y="465"/>
                                </a:lnTo>
                                <a:lnTo>
                                  <a:pt x="24" y="462"/>
                                </a:lnTo>
                                <a:lnTo>
                                  <a:pt x="24" y="462"/>
                                </a:lnTo>
                                <a:lnTo>
                                  <a:pt x="25" y="461"/>
                                </a:lnTo>
                                <a:lnTo>
                                  <a:pt x="25" y="461"/>
                                </a:lnTo>
                                <a:lnTo>
                                  <a:pt x="26" y="461"/>
                                </a:lnTo>
                                <a:lnTo>
                                  <a:pt x="28" y="458"/>
                                </a:lnTo>
                                <a:lnTo>
                                  <a:pt x="28" y="457"/>
                                </a:lnTo>
                                <a:lnTo>
                                  <a:pt x="29" y="456"/>
                                </a:lnTo>
                                <a:lnTo>
                                  <a:pt x="30" y="455"/>
                                </a:lnTo>
                                <a:lnTo>
                                  <a:pt x="31" y="455"/>
                                </a:lnTo>
                                <a:lnTo>
                                  <a:pt x="32" y="453"/>
                                </a:lnTo>
                                <a:lnTo>
                                  <a:pt x="33" y="452"/>
                                </a:lnTo>
                                <a:lnTo>
                                  <a:pt x="34" y="452"/>
                                </a:lnTo>
                                <a:lnTo>
                                  <a:pt x="35" y="452"/>
                                </a:lnTo>
                                <a:lnTo>
                                  <a:pt x="39" y="451"/>
                                </a:lnTo>
                                <a:lnTo>
                                  <a:pt x="40" y="451"/>
                                </a:lnTo>
                                <a:lnTo>
                                  <a:pt x="41" y="452"/>
                                </a:lnTo>
                                <a:lnTo>
                                  <a:pt x="43" y="453"/>
                                </a:lnTo>
                                <a:lnTo>
                                  <a:pt x="48" y="458"/>
                                </a:lnTo>
                                <a:lnTo>
                                  <a:pt x="57" y="480"/>
                                </a:lnTo>
                                <a:lnTo>
                                  <a:pt x="59" y="492"/>
                                </a:lnTo>
                                <a:lnTo>
                                  <a:pt x="60" y="501"/>
                                </a:lnTo>
                                <a:lnTo>
                                  <a:pt x="60" y="507"/>
                                </a:lnTo>
                                <a:lnTo>
                                  <a:pt x="57" y="513"/>
                                </a:lnTo>
                                <a:lnTo>
                                  <a:pt x="56" y="515"/>
                                </a:lnTo>
                                <a:lnTo>
                                  <a:pt x="56" y="515"/>
                                </a:lnTo>
                                <a:lnTo>
                                  <a:pt x="55" y="519"/>
                                </a:lnTo>
                                <a:lnTo>
                                  <a:pt x="55" y="521"/>
                                </a:lnTo>
                                <a:lnTo>
                                  <a:pt x="54" y="523"/>
                                </a:lnTo>
                                <a:lnTo>
                                  <a:pt x="49" y="531"/>
                                </a:lnTo>
                                <a:lnTo>
                                  <a:pt x="48" y="536"/>
                                </a:lnTo>
                                <a:lnTo>
                                  <a:pt x="53" y="537"/>
                                </a:lnTo>
                                <a:lnTo>
                                  <a:pt x="57" y="540"/>
                                </a:lnTo>
                                <a:lnTo>
                                  <a:pt x="66" y="535"/>
                                </a:lnTo>
                                <a:lnTo>
                                  <a:pt x="70" y="533"/>
                                </a:lnTo>
                                <a:lnTo>
                                  <a:pt x="80" y="528"/>
                                </a:lnTo>
                                <a:lnTo>
                                  <a:pt x="89" y="521"/>
                                </a:lnTo>
                                <a:lnTo>
                                  <a:pt x="99" y="515"/>
                                </a:lnTo>
                                <a:lnTo>
                                  <a:pt x="100" y="514"/>
                                </a:lnTo>
                                <a:lnTo>
                                  <a:pt x="102" y="513"/>
                                </a:lnTo>
                                <a:lnTo>
                                  <a:pt x="111" y="518"/>
                                </a:lnTo>
                                <a:lnTo>
                                  <a:pt x="113" y="524"/>
                                </a:lnTo>
                                <a:lnTo>
                                  <a:pt x="116" y="533"/>
                                </a:lnTo>
                                <a:lnTo>
                                  <a:pt x="126" y="533"/>
                                </a:lnTo>
                                <a:lnTo>
                                  <a:pt x="130" y="533"/>
                                </a:lnTo>
                                <a:lnTo>
                                  <a:pt x="139" y="535"/>
                                </a:lnTo>
                                <a:lnTo>
                                  <a:pt x="140" y="535"/>
                                </a:lnTo>
                                <a:lnTo>
                                  <a:pt x="140" y="535"/>
                                </a:lnTo>
                                <a:lnTo>
                                  <a:pt x="155" y="536"/>
                                </a:lnTo>
                                <a:lnTo>
                                  <a:pt x="156" y="536"/>
                                </a:lnTo>
                                <a:lnTo>
                                  <a:pt x="166" y="543"/>
                                </a:lnTo>
                                <a:lnTo>
                                  <a:pt x="170" y="546"/>
                                </a:lnTo>
                                <a:lnTo>
                                  <a:pt x="173" y="553"/>
                                </a:lnTo>
                                <a:lnTo>
                                  <a:pt x="170" y="559"/>
                                </a:lnTo>
                                <a:lnTo>
                                  <a:pt x="181" y="570"/>
                                </a:lnTo>
                                <a:lnTo>
                                  <a:pt x="188" y="573"/>
                                </a:lnTo>
                                <a:lnTo>
                                  <a:pt x="195" y="573"/>
                                </a:lnTo>
                                <a:lnTo>
                                  <a:pt x="206" y="574"/>
                                </a:lnTo>
                                <a:lnTo>
                                  <a:pt x="216" y="574"/>
                                </a:lnTo>
                                <a:lnTo>
                                  <a:pt x="217" y="574"/>
                                </a:lnTo>
                                <a:lnTo>
                                  <a:pt x="231" y="582"/>
                                </a:lnTo>
                                <a:lnTo>
                                  <a:pt x="237" y="582"/>
                                </a:lnTo>
                                <a:lnTo>
                                  <a:pt x="238" y="582"/>
                                </a:lnTo>
                                <a:lnTo>
                                  <a:pt x="244" y="581"/>
                                </a:lnTo>
                                <a:lnTo>
                                  <a:pt x="247" y="582"/>
                                </a:lnTo>
                                <a:lnTo>
                                  <a:pt x="248" y="583"/>
                                </a:lnTo>
                                <a:lnTo>
                                  <a:pt x="256" y="587"/>
                                </a:lnTo>
                                <a:lnTo>
                                  <a:pt x="261" y="592"/>
                                </a:lnTo>
                                <a:lnTo>
                                  <a:pt x="264" y="597"/>
                                </a:lnTo>
                                <a:lnTo>
                                  <a:pt x="264" y="598"/>
                                </a:lnTo>
                                <a:lnTo>
                                  <a:pt x="266" y="603"/>
                                </a:lnTo>
                                <a:lnTo>
                                  <a:pt x="263" y="602"/>
                                </a:lnTo>
                                <a:lnTo>
                                  <a:pt x="253" y="609"/>
                                </a:lnTo>
                                <a:lnTo>
                                  <a:pt x="249" y="609"/>
                                </a:lnTo>
                                <a:lnTo>
                                  <a:pt x="256" y="618"/>
                                </a:lnTo>
                                <a:lnTo>
                                  <a:pt x="262" y="634"/>
                                </a:lnTo>
                                <a:lnTo>
                                  <a:pt x="262" y="643"/>
                                </a:lnTo>
                                <a:lnTo>
                                  <a:pt x="254" y="652"/>
                                </a:lnTo>
                                <a:lnTo>
                                  <a:pt x="238" y="652"/>
                                </a:lnTo>
                                <a:lnTo>
                                  <a:pt x="228" y="661"/>
                                </a:lnTo>
                                <a:lnTo>
                                  <a:pt x="229" y="672"/>
                                </a:lnTo>
                                <a:lnTo>
                                  <a:pt x="226" y="677"/>
                                </a:lnTo>
                                <a:lnTo>
                                  <a:pt x="213" y="669"/>
                                </a:lnTo>
                                <a:lnTo>
                                  <a:pt x="211" y="672"/>
                                </a:lnTo>
                                <a:lnTo>
                                  <a:pt x="208" y="686"/>
                                </a:lnTo>
                                <a:lnTo>
                                  <a:pt x="209" y="700"/>
                                </a:lnTo>
                                <a:lnTo>
                                  <a:pt x="210" y="703"/>
                                </a:lnTo>
                                <a:lnTo>
                                  <a:pt x="208" y="711"/>
                                </a:lnTo>
                                <a:lnTo>
                                  <a:pt x="208" y="713"/>
                                </a:lnTo>
                                <a:lnTo>
                                  <a:pt x="208" y="713"/>
                                </a:lnTo>
                                <a:lnTo>
                                  <a:pt x="223" y="708"/>
                                </a:lnTo>
                                <a:lnTo>
                                  <a:pt x="224" y="707"/>
                                </a:lnTo>
                                <a:lnTo>
                                  <a:pt x="226" y="708"/>
                                </a:lnTo>
                                <a:lnTo>
                                  <a:pt x="235" y="710"/>
                                </a:lnTo>
                                <a:lnTo>
                                  <a:pt x="246" y="712"/>
                                </a:lnTo>
                                <a:lnTo>
                                  <a:pt x="254" y="732"/>
                                </a:lnTo>
                                <a:lnTo>
                                  <a:pt x="255" y="733"/>
                                </a:lnTo>
                                <a:lnTo>
                                  <a:pt x="256" y="735"/>
                                </a:lnTo>
                                <a:lnTo>
                                  <a:pt x="257" y="735"/>
                                </a:lnTo>
                                <a:lnTo>
                                  <a:pt x="270" y="733"/>
                                </a:lnTo>
                                <a:lnTo>
                                  <a:pt x="278" y="733"/>
                                </a:lnTo>
                                <a:lnTo>
                                  <a:pt x="279" y="733"/>
                                </a:lnTo>
                                <a:lnTo>
                                  <a:pt x="280" y="733"/>
                                </a:lnTo>
                                <a:lnTo>
                                  <a:pt x="281" y="731"/>
                                </a:lnTo>
                                <a:lnTo>
                                  <a:pt x="282" y="731"/>
                                </a:lnTo>
                                <a:lnTo>
                                  <a:pt x="282" y="726"/>
                                </a:lnTo>
                                <a:lnTo>
                                  <a:pt x="283" y="720"/>
                                </a:lnTo>
                                <a:lnTo>
                                  <a:pt x="285" y="718"/>
                                </a:lnTo>
                                <a:lnTo>
                                  <a:pt x="288" y="714"/>
                                </a:lnTo>
                                <a:lnTo>
                                  <a:pt x="289" y="713"/>
                                </a:lnTo>
                                <a:lnTo>
                                  <a:pt x="297" y="708"/>
                                </a:lnTo>
                                <a:lnTo>
                                  <a:pt x="298" y="708"/>
                                </a:lnTo>
                                <a:lnTo>
                                  <a:pt x="300" y="708"/>
                                </a:lnTo>
                                <a:lnTo>
                                  <a:pt x="301" y="708"/>
                                </a:lnTo>
                                <a:lnTo>
                                  <a:pt x="301" y="707"/>
                                </a:lnTo>
                                <a:lnTo>
                                  <a:pt x="301" y="706"/>
                                </a:lnTo>
                                <a:lnTo>
                                  <a:pt x="305" y="704"/>
                                </a:lnTo>
                                <a:lnTo>
                                  <a:pt x="305" y="704"/>
                                </a:lnTo>
                                <a:lnTo>
                                  <a:pt x="310" y="703"/>
                                </a:lnTo>
                                <a:lnTo>
                                  <a:pt x="312" y="701"/>
                                </a:lnTo>
                                <a:lnTo>
                                  <a:pt x="313" y="700"/>
                                </a:lnTo>
                                <a:lnTo>
                                  <a:pt x="314" y="693"/>
                                </a:lnTo>
                                <a:lnTo>
                                  <a:pt x="314" y="688"/>
                                </a:lnTo>
                                <a:lnTo>
                                  <a:pt x="316" y="684"/>
                                </a:lnTo>
                                <a:lnTo>
                                  <a:pt x="318" y="682"/>
                                </a:lnTo>
                                <a:lnTo>
                                  <a:pt x="321" y="685"/>
                                </a:lnTo>
                                <a:lnTo>
                                  <a:pt x="326" y="686"/>
                                </a:lnTo>
                                <a:lnTo>
                                  <a:pt x="329" y="686"/>
                                </a:lnTo>
                                <a:lnTo>
                                  <a:pt x="329" y="686"/>
                                </a:lnTo>
                                <a:lnTo>
                                  <a:pt x="331" y="682"/>
                                </a:lnTo>
                                <a:lnTo>
                                  <a:pt x="333" y="677"/>
                                </a:lnTo>
                                <a:lnTo>
                                  <a:pt x="336" y="672"/>
                                </a:lnTo>
                                <a:lnTo>
                                  <a:pt x="337" y="672"/>
                                </a:lnTo>
                                <a:lnTo>
                                  <a:pt x="339" y="672"/>
                                </a:lnTo>
                                <a:lnTo>
                                  <a:pt x="340" y="673"/>
                                </a:lnTo>
                                <a:lnTo>
                                  <a:pt x="343" y="674"/>
                                </a:lnTo>
                                <a:lnTo>
                                  <a:pt x="344" y="674"/>
                                </a:lnTo>
                                <a:lnTo>
                                  <a:pt x="346" y="674"/>
                                </a:lnTo>
                                <a:lnTo>
                                  <a:pt x="348" y="674"/>
                                </a:lnTo>
                                <a:lnTo>
                                  <a:pt x="351" y="672"/>
                                </a:lnTo>
                                <a:lnTo>
                                  <a:pt x="352" y="672"/>
                                </a:lnTo>
                                <a:lnTo>
                                  <a:pt x="354" y="672"/>
                                </a:lnTo>
                                <a:lnTo>
                                  <a:pt x="356" y="671"/>
                                </a:lnTo>
                                <a:lnTo>
                                  <a:pt x="357" y="669"/>
                                </a:lnTo>
                                <a:lnTo>
                                  <a:pt x="360" y="668"/>
                                </a:lnTo>
                                <a:lnTo>
                                  <a:pt x="362" y="672"/>
                                </a:lnTo>
                                <a:lnTo>
                                  <a:pt x="363" y="675"/>
                                </a:lnTo>
                                <a:lnTo>
                                  <a:pt x="364" y="680"/>
                                </a:lnTo>
                                <a:lnTo>
                                  <a:pt x="366" y="686"/>
                                </a:lnTo>
                                <a:lnTo>
                                  <a:pt x="367" y="686"/>
                                </a:lnTo>
                                <a:lnTo>
                                  <a:pt x="368" y="688"/>
                                </a:lnTo>
                                <a:lnTo>
                                  <a:pt x="373" y="691"/>
                                </a:lnTo>
                                <a:lnTo>
                                  <a:pt x="377" y="691"/>
                                </a:lnTo>
                                <a:lnTo>
                                  <a:pt x="378" y="691"/>
                                </a:lnTo>
                                <a:lnTo>
                                  <a:pt x="378" y="691"/>
                                </a:lnTo>
                                <a:lnTo>
                                  <a:pt x="382" y="691"/>
                                </a:lnTo>
                                <a:lnTo>
                                  <a:pt x="385" y="690"/>
                                </a:lnTo>
                                <a:lnTo>
                                  <a:pt x="388" y="688"/>
                                </a:lnTo>
                                <a:lnTo>
                                  <a:pt x="390" y="686"/>
                                </a:lnTo>
                                <a:lnTo>
                                  <a:pt x="391" y="686"/>
                                </a:lnTo>
                                <a:lnTo>
                                  <a:pt x="397" y="682"/>
                                </a:lnTo>
                                <a:lnTo>
                                  <a:pt x="400" y="679"/>
                                </a:lnTo>
                                <a:lnTo>
                                  <a:pt x="401" y="679"/>
                                </a:lnTo>
                                <a:lnTo>
                                  <a:pt x="404" y="677"/>
                                </a:lnTo>
                                <a:lnTo>
                                  <a:pt x="407" y="678"/>
                                </a:lnTo>
                                <a:lnTo>
                                  <a:pt x="409" y="679"/>
                                </a:lnTo>
                                <a:lnTo>
                                  <a:pt x="410" y="679"/>
                                </a:lnTo>
                                <a:lnTo>
                                  <a:pt x="411" y="679"/>
                                </a:lnTo>
                                <a:lnTo>
                                  <a:pt x="416" y="676"/>
                                </a:lnTo>
                                <a:lnTo>
                                  <a:pt x="419" y="674"/>
                                </a:lnTo>
                                <a:lnTo>
                                  <a:pt x="422" y="672"/>
                                </a:lnTo>
                                <a:lnTo>
                                  <a:pt x="426" y="667"/>
                                </a:lnTo>
                                <a:lnTo>
                                  <a:pt x="428" y="664"/>
                                </a:lnTo>
                                <a:lnTo>
                                  <a:pt x="430" y="661"/>
                                </a:lnTo>
                                <a:lnTo>
                                  <a:pt x="432" y="658"/>
                                </a:lnTo>
                                <a:lnTo>
                                  <a:pt x="432" y="656"/>
                                </a:lnTo>
                                <a:lnTo>
                                  <a:pt x="431" y="654"/>
                                </a:lnTo>
                                <a:lnTo>
                                  <a:pt x="427" y="652"/>
                                </a:lnTo>
                                <a:lnTo>
                                  <a:pt x="424" y="650"/>
                                </a:lnTo>
                                <a:lnTo>
                                  <a:pt x="423" y="648"/>
                                </a:lnTo>
                                <a:lnTo>
                                  <a:pt x="416" y="643"/>
                                </a:lnTo>
                                <a:lnTo>
                                  <a:pt x="414" y="639"/>
                                </a:lnTo>
                                <a:lnTo>
                                  <a:pt x="412" y="634"/>
                                </a:lnTo>
                                <a:lnTo>
                                  <a:pt x="412" y="632"/>
                                </a:lnTo>
                                <a:lnTo>
                                  <a:pt x="413" y="630"/>
                                </a:lnTo>
                                <a:lnTo>
                                  <a:pt x="418" y="627"/>
                                </a:lnTo>
                                <a:lnTo>
                                  <a:pt x="420" y="622"/>
                                </a:lnTo>
                                <a:lnTo>
                                  <a:pt x="423" y="618"/>
                                </a:lnTo>
                                <a:lnTo>
                                  <a:pt x="427" y="619"/>
                                </a:lnTo>
                                <a:lnTo>
                                  <a:pt x="431" y="619"/>
                                </a:lnTo>
                                <a:lnTo>
                                  <a:pt x="434" y="618"/>
                                </a:lnTo>
                                <a:lnTo>
                                  <a:pt x="436" y="618"/>
                                </a:lnTo>
                                <a:lnTo>
                                  <a:pt x="440" y="619"/>
                                </a:lnTo>
                                <a:lnTo>
                                  <a:pt x="441" y="619"/>
                                </a:lnTo>
                                <a:lnTo>
                                  <a:pt x="448" y="620"/>
                                </a:lnTo>
                                <a:lnTo>
                                  <a:pt x="449" y="623"/>
                                </a:lnTo>
                                <a:lnTo>
                                  <a:pt x="451" y="625"/>
                                </a:lnTo>
                                <a:lnTo>
                                  <a:pt x="452" y="630"/>
                                </a:lnTo>
                                <a:lnTo>
                                  <a:pt x="454" y="636"/>
                                </a:lnTo>
                                <a:lnTo>
                                  <a:pt x="454" y="640"/>
                                </a:lnTo>
                                <a:lnTo>
                                  <a:pt x="455" y="642"/>
                                </a:lnTo>
                                <a:lnTo>
                                  <a:pt x="458" y="648"/>
                                </a:lnTo>
                                <a:lnTo>
                                  <a:pt x="459" y="654"/>
                                </a:lnTo>
                                <a:lnTo>
                                  <a:pt x="458" y="660"/>
                                </a:lnTo>
                                <a:lnTo>
                                  <a:pt x="457" y="665"/>
                                </a:lnTo>
                                <a:lnTo>
                                  <a:pt x="454" y="669"/>
                                </a:lnTo>
                                <a:lnTo>
                                  <a:pt x="451" y="673"/>
                                </a:lnTo>
                                <a:lnTo>
                                  <a:pt x="447" y="678"/>
                                </a:lnTo>
                                <a:lnTo>
                                  <a:pt x="445" y="681"/>
                                </a:lnTo>
                                <a:lnTo>
                                  <a:pt x="444" y="684"/>
                                </a:lnTo>
                                <a:lnTo>
                                  <a:pt x="447" y="686"/>
                                </a:lnTo>
                                <a:lnTo>
                                  <a:pt x="451" y="688"/>
                                </a:lnTo>
                                <a:lnTo>
                                  <a:pt x="457" y="692"/>
                                </a:lnTo>
                                <a:lnTo>
                                  <a:pt x="458" y="693"/>
                                </a:lnTo>
                                <a:lnTo>
                                  <a:pt x="460" y="694"/>
                                </a:lnTo>
                                <a:lnTo>
                                  <a:pt x="461" y="695"/>
                                </a:lnTo>
                                <a:lnTo>
                                  <a:pt x="463" y="697"/>
                                </a:lnTo>
                                <a:lnTo>
                                  <a:pt x="469" y="701"/>
                                </a:lnTo>
                                <a:lnTo>
                                  <a:pt x="469" y="701"/>
                                </a:lnTo>
                                <a:lnTo>
                                  <a:pt x="471" y="702"/>
                                </a:lnTo>
                                <a:lnTo>
                                  <a:pt x="473" y="703"/>
                                </a:lnTo>
                                <a:lnTo>
                                  <a:pt x="478" y="705"/>
                                </a:lnTo>
                                <a:lnTo>
                                  <a:pt x="480" y="706"/>
                                </a:lnTo>
                                <a:lnTo>
                                  <a:pt x="483" y="708"/>
                                </a:lnTo>
                                <a:lnTo>
                                  <a:pt x="486" y="718"/>
                                </a:lnTo>
                                <a:lnTo>
                                  <a:pt x="488" y="721"/>
                                </a:lnTo>
                                <a:lnTo>
                                  <a:pt x="488" y="723"/>
                                </a:lnTo>
                                <a:lnTo>
                                  <a:pt x="494" y="727"/>
                                </a:lnTo>
                                <a:lnTo>
                                  <a:pt x="496" y="731"/>
                                </a:lnTo>
                                <a:lnTo>
                                  <a:pt x="496" y="733"/>
                                </a:lnTo>
                                <a:lnTo>
                                  <a:pt x="496" y="738"/>
                                </a:lnTo>
                                <a:lnTo>
                                  <a:pt x="494" y="743"/>
                                </a:lnTo>
                                <a:lnTo>
                                  <a:pt x="492" y="749"/>
                                </a:lnTo>
                                <a:lnTo>
                                  <a:pt x="492" y="755"/>
                                </a:lnTo>
                                <a:lnTo>
                                  <a:pt x="495" y="756"/>
                                </a:lnTo>
                                <a:lnTo>
                                  <a:pt x="498" y="758"/>
                                </a:lnTo>
                                <a:lnTo>
                                  <a:pt x="500" y="758"/>
                                </a:lnTo>
                                <a:lnTo>
                                  <a:pt x="501" y="759"/>
                                </a:lnTo>
                                <a:lnTo>
                                  <a:pt x="502" y="759"/>
                                </a:lnTo>
                                <a:lnTo>
                                  <a:pt x="503" y="759"/>
                                </a:lnTo>
                                <a:lnTo>
                                  <a:pt x="506" y="759"/>
                                </a:lnTo>
                                <a:lnTo>
                                  <a:pt x="506" y="759"/>
                                </a:lnTo>
                                <a:lnTo>
                                  <a:pt x="507" y="759"/>
                                </a:lnTo>
                                <a:lnTo>
                                  <a:pt x="508" y="759"/>
                                </a:lnTo>
                                <a:lnTo>
                                  <a:pt x="510" y="759"/>
                                </a:lnTo>
                                <a:lnTo>
                                  <a:pt x="516" y="759"/>
                                </a:lnTo>
                                <a:lnTo>
                                  <a:pt x="518" y="760"/>
                                </a:lnTo>
                                <a:lnTo>
                                  <a:pt x="524" y="763"/>
                                </a:lnTo>
                                <a:lnTo>
                                  <a:pt x="530" y="768"/>
                                </a:lnTo>
                                <a:lnTo>
                                  <a:pt x="535" y="773"/>
                                </a:lnTo>
                                <a:lnTo>
                                  <a:pt x="537" y="774"/>
                                </a:lnTo>
                                <a:lnTo>
                                  <a:pt x="538" y="776"/>
                                </a:lnTo>
                                <a:lnTo>
                                  <a:pt x="539" y="776"/>
                                </a:lnTo>
                                <a:lnTo>
                                  <a:pt x="539" y="776"/>
                                </a:lnTo>
                                <a:lnTo>
                                  <a:pt x="541" y="778"/>
                                </a:lnTo>
                                <a:lnTo>
                                  <a:pt x="543" y="778"/>
                                </a:lnTo>
                                <a:lnTo>
                                  <a:pt x="546" y="780"/>
                                </a:lnTo>
                                <a:lnTo>
                                  <a:pt x="552" y="782"/>
                                </a:lnTo>
                                <a:lnTo>
                                  <a:pt x="555" y="784"/>
                                </a:lnTo>
                                <a:lnTo>
                                  <a:pt x="557" y="784"/>
                                </a:lnTo>
                                <a:lnTo>
                                  <a:pt x="557" y="785"/>
                                </a:lnTo>
                                <a:lnTo>
                                  <a:pt x="558" y="785"/>
                                </a:lnTo>
                                <a:lnTo>
                                  <a:pt x="559" y="786"/>
                                </a:lnTo>
                                <a:lnTo>
                                  <a:pt x="560" y="786"/>
                                </a:lnTo>
                                <a:lnTo>
                                  <a:pt x="561" y="787"/>
                                </a:lnTo>
                                <a:lnTo>
                                  <a:pt x="567" y="788"/>
                                </a:lnTo>
                                <a:lnTo>
                                  <a:pt x="573" y="788"/>
                                </a:lnTo>
                                <a:lnTo>
                                  <a:pt x="577" y="792"/>
                                </a:lnTo>
                                <a:lnTo>
                                  <a:pt x="580" y="796"/>
                                </a:lnTo>
                                <a:lnTo>
                                  <a:pt x="580" y="796"/>
                                </a:lnTo>
                                <a:lnTo>
                                  <a:pt x="588" y="798"/>
                                </a:lnTo>
                                <a:lnTo>
                                  <a:pt x="593" y="797"/>
                                </a:lnTo>
                                <a:lnTo>
                                  <a:pt x="600" y="796"/>
                                </a:lnTo>
                                <a:lnTo>
                                  <a:pt x="605" y="796"/>
                                </a:lnTo>
                                <a:lnTo>
                                  <a:pt x="608" y="796"/>
                                </a:lnTo>
                                <a:lnTo>
                                  <a:pt x="611" y="798"/>
                                </a:lnTo>
                                <a:lnTo>
                                  <a:pt x="614" y="799"/>
                                </a:lnTo>
                                <a:lnTo>
                                  <a:pt x="623" y="802"/>
                                </a:lnTo>
                                <a:lnTo>
                                  <a:pt x="632" y="806"/>
                                </a:lnTo>
                                <a:lnTo>
                                  <a:pt x="638" y="809"/>
                                </a:lnTo>
                                <a:lnTo>
                                  <a:pt x="640" y="809"/>
                                </a:lnTo>
                                <a:lnTo>
                                  <a:pt x="642" y="808"/>
                                </a:lnTo>
                                <a:lnTo>
                                  <a:pt x="644" y="806"/>
                                </a:lnTo>
                                <a:lnTo>
                                  <a:pt x="647" y="806"/>
                                </a:lnTo>
                                <a:lnTo>
                                  <a:pt x="648" y="808"/>
                                </a:lnTo>
                                <a:lnTo>
                                  <a:pt x="652" y="815"/>
                                </a:lnTo>
                                <a:lnTo>
                                  <a:pt x="657" y="819"/>
                                </a:lnTo>
                                <a:lnTo>
                                  <a:pt x="658" y="821"/>
                                </a:lnTo>
                                <a:lnTo>
                                  <a:pt x="663" y="823"/>
                                </a:lnTo>
                                <a:lnTo>
                                  <a:pt x="668" y="827"/>
                                </a:lnTo>
                                <a:lnTo>
                                  <a:pt x="669" y="828"/>
                                </a:lnTo>
                                <a:lnTo>
                                  <a:pt x="674" y="831"/>
                                </a:lnTo>
                                <a:lnTo>
                                  <a:pt x="680" y="836"/>
                                </a:lnTo>
                                <a:lnTo>
                                  <a:pt x="686" y="839"/>
                                </a:lnTo>
                                <a:lnTo>
                                  <a:pt x="688" y="840"/>
                                </a:lnTo>
                                <a:lnTo>
                                  <a:pt x="688" y="840"/>
                                </a:lnTo>
                                <a:lnTo>
                                  <a:pt x="688" y="839"/>
                                </a:lnTo>
                                <a:lnTo>
                                  <a:pt x="688" y="839"/>
                                </a:lnTo>
                                <a:lnTo>
                                  <a:pt x="688" y="838"/>
                                </a:lnTo>
                                <a:lnTo>
                                  <a:pt x="690" y="835"/>
                                </a:lnTo>
                                <a:lnTo>
                                  <a:pt x="696" y="828"/>
                                </a:lnTo>
                                <a:lnTo>
                                  <a:pt x="700" y="820"/>
                                </a:lnTo>
                                <a:lnTo>
                                  <a:pt x="701" y="820"/>
                                </a:lnTo>
                                <a:lnTo>
                                  <a:pt x="710" y="819"/>
                                </a:lnTo>
                                <a:lnTo>
                                  <a:pt x="719" y="828"/>
                                </a:lnTo>
                                <a:lnTo>
                                  <a:pt x="723" y="832"/>
                                </a:lnTo>
                                <a:lnTo>
                                  <a:pt x="727" y="835"/>
                                </a:lnTo>
                                <a:lnTo>
                                  <a:pt x="730" y="838"/>
                                </a:lnTo>
                                <a:lnTo>
                                  <a:pt x="732" y="843"/>
                                </a:lnTo>
                                <a:lnTo>
                                  <a:pt x="732" y="847"/>
                                </a:lnTo>
                                <a:lnTo>
                                  <a:pt x="733" y="847"/>
                                </a:lnTo>
                                <a:lnTo>
                                  <a:pt x="733" y="847"/>
                                </a:lnTo>
                                <a:lnTo>
                                  <a:pt x="742" y="844"/>
                                </a:lnTo>
                                <a:lnTo>
                                  <a:pt x="751" y="843"/>
                                </a:lnTo>
                                <a:lnTo>
                                  <a:pt x="751" y="843"/>
                                </a:lnTo>
                                <a:lnTo>
                                  <a:pt x="751" y="843"/>
                                </a:lnTo>
                                <a:lnTo>
                                  <a:pt x="755" y="844"/>
                                </a:lnTo>
                                <a:lnTo>
                                  <a:pt x="759" y="844"/>
                                </a:lnTo>
                                <a:lnTo>
                                  <a:pt x="769" y="848"/>
                                </a:lnTo>
                                <a:lnTo>
                                  <a:pt x="770" y="847"/>
                                </a:lnTo>
                                <a:lnTo>
                                  <a:pt x="774" y="846"/>
                                </a:lnTo>
                                <a:lnTo>
                                  <a:pt x="775" y="846"/>
                                </a:lnTo>
                                <a:lnTo>
                                  <a:pt x="775" y="846"/>
                                </a:lnTo>
                                <a:lnTo>
                                  <a:pt x="781" y="843"/>
                                </a:lnTo>
                                <a:lnTo>
                                  <a:pt x="782" y="842"/>
                                </a:lnTo>
                                <a:lnTo>
                                  <a:pt x="788" y="837"/>
                                </a:lnTo>
                                <a:lnTo>
                                  <a:pt x="793" y="832"/>
                                </a:lnTo>
                                <a:lnTo>
                                  <a:pt x="796" y="829"/>
                                </a:lnTo>
                                <a:lnTo>
                                  <a:pt x="796" y="829"/>
                                </a:lnTo>
                                <a:lnTo>
                                  <a:pt x="796" y="829"/>
                                </a:lnTo>
                                <a:lnTo>
                                  <a:pt x="803" y="824"/>
                                </a:lnTo>
                                <a:lnTo>
                                  <a:pt x="809" y="821"/>
                                </a:lnTo>
                                <a:lnTo>
                                  <a:pt x="816" y="818"/>
                                </a:lnTo>
                                <a:lnTo>
                                  <a:pt x="827" y="816"/>
                                </a:lnTo>
                                <a:lnTo>
                                  <a:pt x="827" y="815"/>
                                </a:lnTo>
                                <a:lnTo>
                                  <a:pt x="827" y="814"/>
                                </a:lnTo>
                                <a:lnTo>
                                  <a:pt x="828" y="813"/>
                                </a:lnTo>
                                <a:lnTo>
                                  <a:pt x="831" y="812"/>
                                </a:lnTo>
                                <a:lnTo>
                                  <a:pt x="833" y="811"/>
                                </a:lnTo>
                                <a:lnTo>
                                  <a:pt x="839" y="805"/>
                                </a:lnTo>
                                <a:lnTo>
                                  <a:pt x="842" y="800"/>
                                </a:lnTo>
                                <a:lnTo>
                                  <a:pt x="843" y="794"/>
                                </a:lnTo>
                                <a:lnTo>
                                  <a:pt x="843" y="793"/>
                                </a:lnTo>
                                <a:lnTo>
                                  <a:pt x="844" y="792"/>
                                </a:lnTo>
                                <a:lnTo>
                                  <a:pt x="844" y="787"/>
                                </a:lnTo>
                                <a:lnTo>
                                  <a:pt x="845" y="784"/>
                                </a:lnTo>
                                <a:lnTo>
                                  <a:pt x="846" y="776"/>
                                </a:lnTo>
                                <a:lnTo>
                                  <a:pt x="851" y="768"/>
                                </a:lnTo>
                                <a:lnTo>
                                  <a:pt x="854" y="762"/>
                                </a:lnTo>
                                <a:lnTo>
                                  <a:pt x="856" y="757"/>
                                </a:lnTo>
                                <a:lnTo>
                                  <a:pt x="853" y="751"/>
                                </a:lnTo>
                                <a:lnTo>
                                  <a:pt x="852" y="745"/>
                                </a:lnTo>
                                <a:lnTo>
                                  <a:pt x="851" y="744"/>
                                </a:lnTo>
                                <a:lnTo>
                                  <a:pt x="850" y="738"/>
                                </a:lnTo>
                                <a:lnTo>
                                  <a:pt x="849" y="737"/>
                                </a:lnTo>
                                <a:lnTo>
                                  <a:pt x="846" y="732"/>
                                </a:lnTo>
                                <a:lnTo>
                                  <a:pt x="845" y="725"/>
                                </a:lnTo>
                                <a:lnTo>
                                  <a:pt x="845" y="718"/>
                                </a:lnTo>
                                <a:lnTo>
                                  <a:pt x="845" y="710"/>
                                </a:lnTo>
                                <a:lnTo>
                                  <a:pt x="845" y="702"/>
                                </a:lnTo>
                                <a:lnTo>
                                  <a:pt x="845" y="694"/>
                                </a:lnTo>
                                <a:lnTo>
                                  <a:pt x="846" y="686"/>
                                </a:lnTo>
                                <a:lnTo>
                                  <a:pt x="848" y="679"/>
                                </a:lnTo>
                                <a:lnTo>
                                  <a:pt x="850" y="673"/>
                                </a:lnTo>
                                <a:lnTo>
                                  <a:pt x="853" y="668"/>
                                </a:lnTo>
                                <a:lnTo>
                                  <a:pt x="854" y="662"/>
                                </a:lnTo>
                                <a:lnTo>
                                  <a:pt x="852" y="659"/>
                                </a:lnTo>
                                <a:lnTo>
                                  <a:pt x="849" y="655"/>
                                </a:lnTo>
                                <a:lnTo>
                                  <a:pt x="845" y="653"/>
                                </a:lnTo>
                                <a:lnTo>
                                  <a:pt x="844" y="652"/>
                                </a:lnTo>
                                <a:lnTo>
                                  <a:pt x="842" y="650"/>
                                </a:lnTo>
                                <a:lnTo>
                                  <a:pt x="841" y="647"/>
                                </a:lnTo>
                                <a:lnTo>
                                  <a:pt x="842" y="645"/>
                                </a:lnTo>
                                <a:lnTo>
                                  <a:pt x="842" y="642"/>
                                </a:lnTo>
                                <a:lnTo>
                                  <a:pt x="844" y="642"/>
                                </a:lnTo>
                                <a:lnTo>
                                  <a:pt x="845" y="642"/>
                                </a:lnTo>
                                <a:lnTo>
                                  <a:pt x="847" y="641"/>
                                </a:lnTo>
                                <a:lnTo>
                                  <a:pt x="847" y="641"/>
                                </a:lnTo>
                                <a:lnTo>
                                  <a:pt x="849" y="640"/>
                                </a:lnTo>
                                <a:lnTo>
                                  <a:pt x="851" y="639"/>
                                </a:lnTo>
                                <a:lnTo>
                                  <a:pt x="852" y="639"/>
                                </a:lnTo>
                                <a:lnTo>
                                  <a:pt x="857" y="639"/>
                                </a:lnTo>
                                <a:lnTo>
                                  <a:pt x="860" y="639"/>
                                </a:lnTo>
                                <a:lnTo>
                                  <a:pt x="864" y="636"/>
                                </a:lnTo>
                                <a:lnTo>
                                  <a:pt x="864" y="636"/>
                                </a:lnTo>
                                <a:lnTo>
                                  <a:pt x="868" y="636"/>
                                </a:lnTo>
                                <a:lnTo>
                                  <a:pt x="870" y="636"/>
                                </a:lnTo>
                                <a:lnTo>
                                  <a:pt x="870" y="637"/>
                                </a:lnTo>
                                <a:lnTo>
                                  <a:pt x="872" y="639"/>
                                </a:lnTo>
                                <a:lnTo>
                                  <a:pt x="874" y="640"/>
                                </a:lnTo>
                                <a:lnTo>
                                  <a:pt x="875" y="642"/>
                                </a:lnTo>
                                <a:lnTo>
                                  <a:pt x="875" y="645"/>
                                </a:lnTo>
                                <a:lnTo>
                                  <a:pt x="875" y="646"/>
                                </a:lnTo>
                                <a:lnTo>
                                  <a:pt x="877" y="648"/>
                                </a:lnTo>
                                <a:lnTo>
                                  <a:pt x="877" y="648"/>
                                </a:lnTo>
                                <a:lnTo>
                                  <a:pt x="878" y="649"/>
                                </a:lnTo>
                                <a:lnTo>
                                  <a:pt x="879" y="651"/>
                                </a:lnTo>
                                <a:lnTo>
                                  <a:pt x="880" y="652"/>
                                </a:lnTo>
                                <a:lnTo>
                                  <a:pt x="883" y="654"/>
                                </a:lnTo>
                                <a:lnTo>
                                  <a:pt x="885" y="654"/>
                                </a:lnTo>
                                <a:lnTo>
                                  <a:pt x="889" y="653"/>
                                </a:lnTo>
                                <a:lnTo>
                                  <a:pt x="891" y="652"/>
                                </a:lnTo>
                                <a:lnTo>
                                  <a:pt x="893" y="651"/>
                                </a:lnTo>
                                <a:lnTo>
                                  <a:pt x="897" y="650"/>
                                </a:lnTo>
                                <a:lnTo>
                                  <a:pt x="896" y="647"/>
                                </a:lnTo>
                                <a:lnTo>
                                  <a:pt x="896" y="644"/>
                                </a:lnTo>
                                <a:lnTo>
                                  <a:pt x="896" y="641"/>
                                </a:lnTo>
                                <a:lnTo>
                                  <a:pt x="896" y="640"/>
                                </a:lnTo>
                                <a:lnTo>
                                  <a:pt x="896" y="640"/>
                                </a:lnTo>
                                <a:lnTo>
                                  <a:pt x="896" y="639"/>
                                </a:lnTo>
                                <a:lnTo>
                                  <a:pt x="896" y="638"/>
                                </a:lnTo>
                                <a:lnTo>
                                  <a:pt x="896" y="635"/>
                                </a:lnTo>
                                <a:lnTo>
                                  <a:pt x="895" y="631"/>
                                </a:lnTo>
                                <a:lnTo>
                                  <a:pt x="895" y="629"/>
                                </a:lnTo>
                                <a:lnTo>
                                  <a:pt x="895" y="625"/>
                                </a:lnTo>
                                <a:lnTo>
                                  <a:pt x="895" y="625"/>
                                </a:lnTo>
                                <a:lnTo>
                                  <a:pt x="894" y="621"/>
                                </a:lnTo>
                                <a:lnTo>
                                  <a:pt x="894" y="618"/>
                                </a:lnTo>
                                <a:lnTo>
                                  <a:pt x="894" y="615"/>
                                </a:lnTo>
                                <a:lnTo>
                                  <a:pt x="895" y="610"/>
                                </a:lnTo>
                                <a:lnTo>
                                  <a:pt x="895" y="606"/>
                                </a:lnTo>
                                <a:lnTo>
                                  <a:pt x="896" y="606"/>
                                </a:lnTo>
                                <a:lnTo>
                                  <a:pt x="897" y="601"/>
                                </a:lnTo>
                                <a:lnTo>
                                  <a:pt x="897" y="600"/>
                                </a:lnTo>
                                <a:lnTo>
                                  <a:pt x="898" y="599"/>
                                </a:lnTo>
                                <a:lnTo>
                                  <a:pt x="900" y="593"/>
                                </a:lnTo>
                                <a:lnTo>
                                  <a:pt x="902" y="587"/>
                                </a:lnTo>
                                <a:lnTo>
                                  <a:pt x="902" y="584"/>
                                </a:lnTo>
                                <a:lnTo>
                                  <a:pt x="900" y="584"/>
                                </a:lnTo>
                                <a:lnTo>
                                  <a:pt x="900" y="583"/>
                                </a:lnTo>
                                <a:lnTo>
                                  <a:pt x="900" y="583"/>
                                </a:lnTo>
                                <a:lnTo>
                                  <a:pt x="900" y="582"/>
                                </a:lnTo>
                                <a:lnTo>
                                  <a:pt x="900" y="582"/>
                                </a:lnTo>
                                <a:lnTo>
                                  <a:pt x="900" y="582"/>
                                </a:lnTo>
                                <a:lnTo>
                                  <a:pt x="900" y="581"/>
                                </a:lnTo>
                                <a:lnTo>
                                  <a:pt x="901" y="581"/>
                                </a:lnTo>
                                <a:lnTo>
                                  <a:pt x="901" y="580"/>
                                </a:lnTo>
                                <a:lnTo>
                                  <a:pt x="900" y="580"/>
                                </a:lnTo>
                                <a:lnTo>
                                  <a:pt x="900" y="580"/>
                                </a:lnTo>
                                <a:lnTo>
                                  <a:pt x="900" y="580"/>
                                </a:lnTo>
                                <a:lnTo>
                                  <a:pt x="899" y="579"/>
                                </a:lnTo>
                                <a:lnTo>
                                  <a:pt x="899" y="579"/>
                                </a:lnTo>
                                <a:lnTo>
                                  <a:pt x="899" y="580"/>
                                </a:lnTo>
                                <a:lnTo>
                                  <a:pt x="898" y="580"/>
                                </a:lnTo>
                                <a:lnTo>
                                  <a:pt x="898" y="579"/>
                                </a:lnTo>
                                <a:lnTo>
                                  <a:pt x="897" y="579"/>
                                </a:lnTo>
                                <a:lnTo>
                                  <a:pt x="897" y="579"/>
                                </a:lnTo>
                                <a:lnTo>
                                  <a:pt x="897" y="578"/>
                                </a:lnTo>
                                <a:lnTo>
                                  <a:pt x="897" y="578"/>
                                </a:lnTo>
                                <a:lnTo>
                                  <a:pt x="897" y="578"/>
                                </a:lnTo>
                                <a:lnTo>
                                  <a:pt x="896" y="578"/>
                                </a:lnTo>
                                <a:lnTo>
                                  <a:pt x="896" y="578"/>
                                </a:lnTo>
                                <a:lnTo>
                                  <a:pt x="895" y="578"/>
                                </a:lnTo>
                                <a:lnTo>
                                  <a:pt x="895" y="578"/>
                                </a:lnTo>
                                <a:lnTo>
                                  <a:pt x="895" y="579"/>
                                </a:lnTo>
                                <a:lnTo>
                                  <a:pt x="895" y="579"/>
                                </a:lnTo>
                                <a:lnTo>
                                  <a:pt x="894" y="579"/>
                                </a:lnTo>
                                <a:lnTo>
                                  <a:pt x="894" y="578"/>
                                </a:lnTo>
                                <a:lnTo>
                                  <a:pt x="894" y="578"/>
                                </a:lnTo>
                                <a:lnTo>
                                  <a:pt x="893" y="578"/>
                                </a:lnTo>
                                <a:lnTo>
                                  <a:pt x="893" y="578"/>
                                </a:lnTo>
                                <a:lnTo>
                                  <a:pt x="893" y="578"/>
                                </a:lnTo>
                                <a:lnTo>
                                  <a:pt x="893" y="577"/>
                                </a:lnTo>
                                <a:lnTo>
                                  <a:pt x="892" y="578"/>
                                </a:lnTo>
                                <a:lnTo>
                                  <a:pt x="892" y="578"/>
                                </a:lnTo>
                                <a:lnTo>
                                  <a:pt x="891" y="578"/>
                                </a:lnTo>
                                <a:lnTo>
                                  <a:pt x="891" y="578"/>
                                </a:lnTo>
                                <a:lnTo>
                                  <a:pt x="890" y="578"/>
                                </a:lnTo>
                                <a:lnTo>
                                  <a:pt x="890" y="578"/>
                                </a:lnTo>
                                <a:lnTo>
                                  <a:pt x="890" y="578"/>
                                </a:lnTo>
                                <a:lnTo>
                                  <a:pt x="889" y="578"/>
                                </a:lnTo>
                                <a:lnTo>
                                  <a:pt x="889" y="577"/>
                                </a:lnTo>
                                <a:lnTo>
                                  <a:pt x="889" y="577"/>
                                </a:lnTo>
                                <a:lnTo>
                                  <a:pt x="888" y="577"/>
                                </a:lnTo>
                                <a:lnTo>
                                  <a:pt x="888" y="576"/>
                                </a:lnTo>
                                <a:lnTo>
                                  <a:pt x="888" y="576"/>
                                </a:lnTo>
                                <a:lnTo>
                                  <a:pt x="888" y="576"/>
                                </a:lnTo>
                                <a:lnTo>
                                  <a:pt x="887" y="576"/>
                                </a:lnTo>
                                <a:lnTo>
                                  <a:pt x="886" y="576"/>
                                </a:lnTo>
                                <a:lnTo>
                                  <a:pt x="886" y="576"/>
                                </a:lnTo>
                                <a:lnTo>
                                  <a:pt x="886" y="576"/>
                                </a:lnTo>
                                <a:lnTo>
                                  <a:pt x="885" y="576"/>
                                </a:lnTo>
                                <a:lnTo>
                                  <a:pt x="885" y="576"/>
                                </a:lnTo>
                                <a:lnTo>
                                  <a:pt x="885" y="575"/>
                                </a:lnTo>
                                <a:lnTo>
                                  <a:pt x="884" y="575"/>
                                </a:lnTo>
                                <a:lnTo>
                                  <a:pt x="884" y="575"/>
                                </a:lnTo>
                                <a:lnTo>
                                  <a:pt x="884" y="575"/>
                                </a:lnTo>
                                <a:lnTo>
                                  <a:pt x="883" y="575"/>
                                </a:lnTo>
                                <a:lnTo>
                                  <a:pt x="883" y="575"/>
                                </a:lnTo>
                                <a:lnTo>
                                  <a:pt x="883" y="575"/>
                                </a:lnTo>
                                <a:lnTo>
                                  <a:pt x="883" y="574"/>
                                </a:lnTo>
                                <a:lnTo>
                                  <a:pt x="882" y="573"/>
                                </a:lnTo>
                                <a:lnTo>
                                  <a:pt x="882" y="573"/>
                                </a:lnTo>
                                <a:lnTo>
                                  <a:pt x="881" y="573"/>
                                </a:lnTo>
                                <a:lnTo>
                                  <a:pt x="881" y="573"/>
                                </a:lnTo>
                                <a:lnTo>
                                  <a:pt x="881" y="573"/>
                                </a:lnTo>
                                <a:lnTo>
                                  <a:pt x="880" y="573"/>
                                </a:lnTo>
                                <a:lnTo>
                                  <a:pt x="880" y="573"/>
                                </a:lnTo>
                                <a:lnTo>
                                  <a:pt x="880" y="573"/>
                                </a:lnTo>
                                <a:lnTo>
                                  <a:pt x="879" y="572"/>
                                </a:lnTo>
                                <a:lnTo>
                                  <a:pt x="879" y="572"/>
                                </a:lnTo>
                                <a:lnTo>
                                  <a:pt x="879" y="571"/>
                                </a:lnTo>
                                <a:lnTo>
                                  <a:pt x="879" y="571"/>
                                </a:lnTo>
                                <a:lnTo>
                                  <a:pt x="879" y="571"/>
                                </a:lnTo>
                                <a:lnTo>
                                  <a:pt x="879" y="570"/>
                                </a:lnTo>
                                <a:lnTo>
                                  <a:pt x="879" y="570"/>
                                </a:lnTo>
                                <a:lnTo>
                                  <a:pt x="878" y="569"/>
                                </a:lnTo>
                                <a:lnTo>
                                  <a:pt x="878" y="569"/>
                                </a:lnTo>
                                <a:lnTo>
                                  <a:pt x="877" y="569"/>
                                </a:lnTo>
                                <a:lnTo>
                                  <a:pt x="877" y="569"/>
                                </a:lnTo>
                                <a:lnTo>
                                  <a:pt x="877" y="570"/>
                                </a:lnTo>
                                <a:lnTo>
                                  <a:pt x="876" y="570"/>
                                </a:lnTo>
                                <a:lnTo>
                                  <a:pt x="875" y="571"/>
                                </a:lnTo>
                                <a:lnTo>
                                  <a:pt x="875" y="571"/>
                                </a:lnTo>
                                <a:lnTo>
                                  <a:pt x="874" y="571"/>
                                </a:lnTo>
                                <a:lnTo>
                                  <a:pt x="874" y="571"/>
                                </a:lnTo>
                                <a:lnTo>
                                  <a:pt x="873" y="572"/>
                                </a:lnTo>
                                <a:lnTo>
                                  <a:pt x="872" y="572"/>
                                </a:lnTo>
                                <a:lnTo>
                                  <a:pt x="872" y="572"/>
                                </a:lnTo>
                                <a:lnTo>
                                  <a:pt x="872" y="572"/>
                                </a:lnTo>
                                <a:lnTo>
                                  <a:pt x="871" y="572"/>
                                </a:lnTo>
                                <a:lnTo>
                                  <a:pt x="870" y="572"/>
                                </a:lnTo>
                                <a:lnTo>
                                  <a:pt x="870" y="572"/>
                                </a:lnTo>
                                <a:lnTo>
                                  <a:pt x="870" y="572"/>
                                </a:lnTo>
                                <a:lnTo>
                                  <a:pt x="869" y="572"/>
                                </a:lnTo>
                                <a:lnTo>
                                  <a:pt x="868" y="572"/>
                                </a:lnTo>
                                <a:lnTo>
                                  <a:pt x="868" y="572"/>
                                </a:lnTo>
                                <a:lnTo>
                                  <a:pt x="868" y="572"/>
                                </a:lnTo>
                                <a:lnTo>
                                  <a:pt x="868" y="572"/>
                                </a:lnTo>
                                <a:lnTo>
                                  <a:pt x="868" y="571"/>
                                </a:lnTo>
                                <a:lnTo>
                                  <a:pt x="867" y="571"/>
                                </a:lnTo>
                                <a:lnTo>
                                  <a:pt x="867" y="571"/>
                                </a:lnTo>
                                <a:lnTo>
                                  <a:pt x="866" y="571"/>
                                </a:lnTo>
                                <a:lnTo>
                                  <a:pt x="866" y="571"/>
                                </a:lnTo>
                                <a:lnTo>
                                  <a:pt x="863" y="569"/>
                                </a:lnTo>
                                <a:lnTo>
                                  <a:pt x="861" y="564"/>
                                </a:lnTo>
                                <a:lnTo>
                                  <a:pt x="861" y="559"/>
                                </a:lnTo>
                                <a:lnTo>
                                  <a:pt x="861" y="557"/>
                                </a:lnTo>
                                <a:lnTo>
                                  <a:pt x="861" y="555"/>
                                </a:lnTo>
                                <a:lnTo>
                                  <a:pt x="861" y="554"/>
                                </a:lnTo>
                                <a:lnTo>
                                  <a:pt x="861" y="553"/>
                                </a:lnTo>
                                <a:lnTo>
                                  <a:pt x="861" y="551"/>
                                </a:lnTo>
                                <a:lnTo>
                                  <a:pt x="863" y="546"/>
                                </a:lnTo>
                                <a:lnTo>
                                  <a:pt x="863" y="545"/>
                                </a:lnTo>
                                <a:lnTo>
                                  <a:pt x="866" y="541"/>
                                </a:lnTo>
                                <a:lnTo>
                                  <a:pt x="867" y="539"/>
                                </a:lnTo>
                                <a:lnTo>
                                  <a:pt x="867" y="538"/>
                                </a:lnTo>
                                <a:lnTo>
                                  <a:pt x="870" y="533"/>
                                </a:lnTo>
                                <a:lnTo>
                                  <a:pt x="873" y="529"/>
                                </a:lnTo>
                                <a:lnTo>
                                  <a:pt x="875" y="528"/>
                                </a:lnTo>
                                <a:lnTo>
                                  <a:pt x="877" y="528"/>
                                </a:lnTo>
                                <a:lnTo>
                                  <a:pt x="879" y="527"/>
                                </a:lnTo>
                                <a:lnTo>
                                  <a:pt x="885" y="527"/>
                                </a:lnTo>
                                <a:lnTo>
                                  <a:pt x="890" y="529"/>
                                </a:lnTo>
                                <a:lnTo>
                                  <a:pt x="890" y="530"/>
                                </a:lnTo>
                                <a:lnTo>
                                  <a:pt x="891" y="533"/>
                                </a:lnTo>
                                <a:lnTo>
                                  <a:pt x="893" y="536"/>
                                </a:lnTo>
                                <a:lnTo>
                                  <a:pt x="895" y="542"/>
                                </a:lnTo>
                                <a:lnTo>
                                  <a:pt x="897" y="544"/>
                                </a:lnTo>
                                <a:lnTo>
                                  <a:pt x="898" y="544"/>
                                </a:lnTo>
                                <a:lnTo>
                                  <a:pt x="899" y="546"/>
                                </a:lnTo>
                                <a:lnTo>
                                  <a:pt x="904" y="543"/>
                                </a:lnTo>
                                <a:lnTo>
                                  <a:pt x="913" y="537"/>
                                </a:lnTo>
                                <a:lnTo>
                                  <a:pt x="915" y="539"/>
                                </a:lnTo>
                                <a:lnTo>
                                  <a:pt x="916" y="540"/>
                                </a:lnTo>
                                <a:lnTo>
                                  <a:pt x="917" y="542"/>
                                </a:lnTo>
                                <a:lnTo>
                                  <a:pt x="919" y="544"/>
                                </a:lnTo>
                                <a:lnTo>
                                  <a:pt x="920" y="546"/>
                                </a:lnTo>
                                <a:lnTo>
                                  <a:pt x="923" y="550"/>
                                </a:lnTo>
                                <a:lnTo>
                                  <a:pt x="926" y="551"/>
                                </a:lnTo>
                                <a:lnTo>
                                  <a:pt x="929" y="549"/>
                                </a:lnTo>
                                <a:lnTo>
                                  <a:pt x="933" y="547"/>
                                </a:lnTo>
                                <a:lnTo>
                                  <a:pt x="933" y="547"/>
                                </a:lnTo>
                                <a:lnTo>
                                  <a:pt x="934" y="546"/>
                                </a:lnTo>
                                <a:lnTo>
                                  <a:pt x="934" y="546"/>
                                </a:lnTo>
                                <a:lnTo>
                                  <a:pt x="938" y="548"/>
                                </a:lnTo>
                                <a:lnTo>
                                  <a:pt x="939" y="548"/>
                                </a:lnTo>
                                <a:lnTo>
                                  <a:pt x="942" y="549"/>
                                </a:lnTo>
                                <a:lnTo>
                                  <a:pt x="947" y="551"/>
                                </a:lnTo>
                                <a:lnTo>
                                  <a:pt x="952" y="551"/>
                                </a:lnTo>
                                <a:lnTo>
                                  <a:pt x="958" y="551"/>
                                </a:lnTo>
                                <a:lnTo>
                                  <a:pt x="964" y="551"/>
                                </a:lnTo>
                                <a:lnTo>
                                  <a:pt x="970" y="547"/>
                                </a:lnTo>
                                <a:lnTo>
                                  <a:pt x="976" y="541"/>
                                </a:lnTo>
                                <a:lnTo>
                                  <a:pt x="981" y="540"/>
                                </a:lnTo>
                                <a:lnTo>
                                  <a:pt x="985" y="542"/>
                                </a:lnTo>
                                <a:lnTo>
                                  <a:pt x="986" y="542"/>
                                </a:lnTo>
                                <a:lnTo>
                                  <a:pt x="992" y="543"/>
                                </a:lnTo>
                                <a:lnTo>
                                  <a:pt x="992" y="543"/>
                                </a:lnTo>
                                <a:lnTo>
                                  <a:pt x="996" y="544"/>
                                </a:lnTo>
                                <a:lnTo>
                                  <a:pt x="1001" y="541"/>
                                </a:lnTo>
                                <a:lnTo>
                                  <a:pt x="1003" y="538"/>
                                </a:lnTo>
                                <a:lnTo>
                                  <a:pt x="1005" y="537"/>
                                </a:lnTo>
                                <a:lnTo>
                                  <a:pt x="1006" y="536"/>
                                </a:lnTo>
                                <a:lnTo>
                                  <a:pt x="1009" y="536"/>
                                </a:lnTo>
                                <a:lnTo>
                                  <a:pt x="1012" y="538"/>
                                </a:lnTo>
                                <a:lnTo>
                                  <a:pt x="1014" y="539"/>
                                </a:lnTo>
                                <a:lnTo>
                                  <a:pt x="1017" y="540"/>
                                </a:lnTo>
                                <a:lnTo>
                                  <a:pt x="1019" y="538"/>
                                </a:lnTo>
                                <a:lnTo>
                                  <a:pt x="1020" y="537"/>
                                </a:lnTo>
                                <a:lnTo>
                                  <a:pt x="1021" y="536"/>
                                </a:lnTo>
                                <a:lnTo>
                                  <a:pt x="1026" y="536"/>
                                </a:lnTo>
                                <a:lnTo>
                                  <a:pt x="1028" y="536"/>
                                </a:lnTo>
                                <a:lnTo>
                                  <a:pt x="1030" y="533"/>
                                </a:lnTo>
                                <a:lnTo>
                                  <a:pt x="1031" y="531"/>
                                </a:lnTo>
                                <a:lnTo>
                                  <a:pt x="1032" y="531"/>
                                </a:lnTo>
                                <a:lnTo>
                                  <a:pt x="1035" y="531"/>
                                </a:lnTo>
                                <a:lnTo>
                                  <a:pt x="1039" y="531"/>
                                </a:lnTo>
                                <a:lnTo>
                                  <a:pt x="1041" y="531"/>
                                </a:lnTo>
                                <a:lnTo>
                                  <a:pt x="1046" y="535"/>
                                </a:lnTo>
                                <a:lnTo>
                                  <a:pt x="1050" y="533"/>
                                </a:lnTo>
                                <a:lnTo>
                                  <a:pt x="1055" y="531"/>
                                </a:lnTo>
                                <a:lnTo>
                                  <a:pt x="1061" y="531"/>
                                </a:lnTo>
                                <a:lnTo>
                                  <a:pt x="1068" y="531"/>
                                </a:lnTo>
                                <a:lnTo>
                                  <a:pt x="1072" y="533"/>
                                </a:lnTo>
                                <a:lnTo>
                                  <a:pt x="1074" y="538"/>
                                </a:lnTo>
                                <a:lnTo>
                                  <a:pt x="1076" y="540"/>
                                </a:lnTo>
                                <a:lnTo>
                                  <a:pt x="1077" y="540"/>
                                </a:lnTo>
                                <a:lnTo>
                                  <a:pt x="1079" y="542"/>
                                </a:lnTo>
                                <a:lnTo>
                                  <a:pt x="1080" y="546"/>
                                </a:lnTo>
                                <a:lnTo>
                                  <a:pt x="1078" y="552"/>
                                </a:lnTo>
                                <a:lnTo>
                                  <a:pt x="1078" y="553"/>
                                </a:lnTo>
                                <a:lnTo>
                                  <a:pt x="1078" y="560"/>
                                </a:lnTo>
                                <a:lnTo>
                                  <a:pt x="1082" y="567"/>
                                </a:lnTo>
                                <a:lnTo>
                                  <a:pt x="1083" y="569"/>
                                </a:lnTo>
                                <a:lnTo>
                                  <a:pt x="1085" y="571"/>
                                </a:lnTo>
                                <a:lnTo>
                                  <a:pt x="1089" y="573"/>
                                </a:lnTo>
                                <a:lnTo>
                                  <a:pt x="1094" y="570"/>
                                </a:lnTo>
                                <a:lnTo>
                                  <a:pt x="1096" y="569"/>
                                </a:lnTo>
                                <a:lnTo>
                                  <a:pt x="1098" y="567"/>
                                </a:lnTo>
                                <a:lnTo>
                                  <a:pt x="1102" y="566"/>
                                </a:lnTo>
                                <a:lnTo>
                                  <a:pt x="1108" y="563"/>
                                </a:lnTo>
                                <a:lnTo>
                                  <a:pt x="1110" y="560"/>
                                </a:lnTo>
                                <a:lnTo>
                                  <a:pt x="1110" y="557"/>
                                </a:lnTo>
                                <a:lnTo>
                                  <a:pt x="1111" y="557"/>
                                </a:lnTo>
                                <a:lnTo>
                                  <a:pt x="1112" y="551"/>
                                </a:lnTo>
                                <a:lnTo>
                                  <a:pt x="1113" y="551"/>
                                </a:lnTo>
                                <a:lnTo>
                                  <a:pt x="1115" y="542"/>
                                </a:lnTo>
                                <a:lnTo>
                                  <a:pt x="1116" y="537"/>
                                </a:lnTo>
                                <a:lnTo>
                                  <a:pt x="1118" y="533"/>
                                </a:lnTo>
                                <a:lnTo>
                                  <a:pt x="1118" y="532"/>
                                </a:lnTo>
                                <a:lnTo>
                                  <a:pt x="1119" y="529"/>
                                </a:lnTo>
                                <a:lnTo>
                                  <a:pt x="1120" y="525"/>
                                </a:lnTo>
                                <a:lnTo>
                                  <a:pt x="1120" y="525"/>
                                </a:lnTo>
                                <a:lnTo>
                                  <a:pt x="1120" y="524"/>
                                </a:lnTo>
                                <a:lnTo>
                                  <a:pt x="1122" y="521"/>
                                </a:lnTo>
                                <a:lnTo>
                                  <a:pt x="1124" y="521"/>
                                </a:lnTo>
                                <a:lnTo>
                                  <a:pt x="1128" y="522"/>
                                </a:lnTo>
                                <a:lnTo>
                                  <a:pt x="1131" y="520"/>
                                </a:lnTo>
                                <a:lnTo>
                                  <a:pt x="1135" y="518"/>
                                </a:lnTo>
                                <a:lnTo>
                                  <a:pt x="1140" y="519"/>
                                </a:lnTo>
                                <a:lnTo>
                                  <a:pt x="1145" y="521"/>
                                </a:lnTo>
                                <a:lnTo>
                                  <a:pt x="1147" y="522"/>
                                </a:lnTo>
                                <a:lnTo>
                                  <a:pt x="1150" y="524"/>
                                </a:lnTo>
                                <a:lnTo>
                                  <a:pt x="1152" y="526"/>
                                </a:lnTo>
                                <a:lnTo>
                                  <a:pt x="1155" y="525"/>
                                </a:lnTo>
                                <a:lnTo>
                                  <a:pt x="1158" y="525"/>
                                </a:lnTo>
                                <a:lnTo>
                                  <a:pt x="1162" y="528"/>
                                </a:lnTo>
                                <a:lnTo>
                                  <a:pt x="1163" y="530"/>
                                </a:lnTo>
                                <a:lnTo>
                                  <a:pt x="1164" y="530"/>
                                </a:lnTo>
                                <a:lnTo>
                                  <a:pt x="1168" y="535"/>
                                </a:lnTo>
                                <a:lnTo>
                                  <a:pt x="1170" y="540"/>
                                </a:lnTo>
                                <a:lnTo>
                                  <a:pt x="1171" y="547"/>
                                </a:lnTo>
                                <a:lnTo>
                                  <a:pt x="1171" y="548"/>
                                </a:lnTo>
                                <a:lnTo>
                                  <a:pt x="1171" y="551"/>
                                </a:lnTo>
                                <a:lnTo>
                                  <a:pt x="1171" y="553"/>
                                </a:lnTo>
                                <a:lnTo>
                                  <a:pt x="1169" y="559"/>
                                </a:lnTo>
                                <a:lnTo>
                                  <a:pt x="1167" y="564"/>
                                </a:lnTo>
                                <a:lnTo>
                                  <a:pt x="1167" y="564"/>
                                </a:lnTo>
                                <a:lnTo>
                                  <a:pt x="1170" y="568"/>
                                </a:lnTo>
                                <a:lnTo>
                                  <a:pt x="1171" y="569"/>
                                </a:lnTo>
                                <a:lnTo>
                                  <a:pt x="1173" y="570"/>
                                </a:lnTo>
                                <a:lnTo>
                                  <a:pt x="1175" y="571"/>
                                </a:lnTo>
                                <a:lnTo>
                                  <a:pt x="1178" y="573"/>
                                </a:lnTo>
                                <a:lnTo>
                                  <a:pt x="1180" y="575"/>
                                </a:lnTo>
                                <a:lnTo>
                                  <a:pt x="1183" y="579"/>
                                </a:lnTo>
                                <a:lnTo>
                                  <a:pt x="1183" y="582"/>
                                </a:lnTo>
                                <a:lnTo>
                                  <a:pt x="1178" y="586"/>
                                </a:lnTo>
                                <a:lnTo>
                                  <a:pt x="1175" y="589"/>
                                </a:lnTo>
                                <a:lnTo>
                                  <a:pt x="1174" y="594"/>
                                </a:lnTo>
                                <a:lnTo>
                                  <a:pt x="1175" y="600"/>
                                </a:lnTo>
                                <a:lnTo>
                                  <a:pt x="1175" y="603"/>
                                </a:lnTo>
                                <a:lnTo>
                                  <a:pt x="1175" y="607"/>
                                </a:lnTo>
                                <a:lnTo>
                                  <a:pt x="1175" y="610"/>
                                </a:lnTo>
                                <a:lnTo>
                                  <a:pt x="1174" y="615"/>
                                </a:lnTo>
                                <a:lnTo>
                                  <a:pt x="1172" y="616"/>
                                </a:lnTo>
                                <a:lnTo>
                                  <a:pt x="1171" y="615"/>
                                </a:lnTo>
                                <a:lnTo>
                                  <a:pt x="1168" y="610"/>
                                </a:lnTo>
                                <a:lnTo>
                                  <a:pt x="1167" y="609"/>
                                </a:lnTo>
                                <a:lnTo>
                                  <a:pt x="1165" y="607"/>
                                </a:lnTo>
                                <a:lnTo>
                                  <a:pt x="1163" y="605"/>
                                </a:lnTo>
                                <a:lnTo>
                                  <a:pt x="1161" y="602"/>
                                </a:lnTo>
                                <a:lnTo>
                                  <a:pt x="1160" y="596"/>
                                </a:lnTo>
                                <a:lnTo>
                                  <a:pt x="1157" y="588"/>
                                </a:lnTo>
                                <a:lnTo>
                                  <a:pt x="1154" y="581"/>
                                </a:lnTo>
                                <a:lnTo>
                                  <a:pt x="1154" y="573"/>
                                </a:lnTo>
                                <a:lnTo>
                                  <a:pt x="1152" y="571"/>
                                </a:lnTo>
                                <a:lnTo>
                                  <a:pt x="1151" y="570"/>
                                </a:lnTo>
                                <a:lnTo>
                                  <a:pt x="1149" y="570"/>
                                </a:lnTo>
                                <a:lnTo>
                                  <a:pt x="1143" y="569"/>
                                </a:lnTo>
                                <a:lnTo>
                                  <a:pt x="1140" y="570"/>
                                </a:lnTo>
                                <a:lnTo>
                                  <a:pt x="1139" y="574"/>
                                </a:lnTo>
                                <a:lnTo>
                                  <a:pt x="1139" y="574"/>
                                </a:lnTo>
                                <a:lnTo>
                                  <a:pt x="1139" y="578"/>
                                </a:lnTo>
                                <a:lnTo>
                                  <a:pt x="1139" y="580"/>
                                </a:lnTo>
                                <a:lnTo>
                                  <a:pt x="1141" y="582"/>
                                </a:lnTo>
                                <a:lnTo>
                                  <a:pt x="1141" y="583"/>
                                </a:lnTo>
                                <a:lnTo>
                                  <a:pt x="1143" y="585"/>
                                </a:lnTo>
                                <a:lnTo>
                                  <a:pt x="1145" y="587"/>
                                </a:lnTo>
                                <a:lnTo>
                                  <a:pt x="1145" y="588"/>
                                </a:lnTo>
                                <a:lnTo>
                                  <a:pt x="1146" y="588"/>
                                </a:lnTo>
                                <a:lnTo>
                                  <a:pt x="1149" y="594"/>
                                </a:lnTo>
                                <a:lnTo>
                                  <a:pt x="1150" y="599"/>
                                </a:lnTo>
                                <a:lnTo>
                                  <a:pt x="1151" y="602"/>
                                </a:lnTo>
                                <a:lnTo>
                                  <a:pt x="1151" y="606"/>
                                </a:lnTo>
                                <a:lnTo>
                                  <a:pt x="1149" y="612"/>
                                </a:lnTo>
                                <a:lnTo>
                                  <a:pt x="1152" y="616"/>
                                </a:lnTo>
                                <a:lnTo>
                                  <a:pt x="1153" y="617"/>
                                </a:lnTo>
                                <a:lnTo>
                                  <a:pt x="1155" y="619"/>
                                </a:lnTo>
                                <a:lnTo>
                                  <a:pt x="1159" y="622"/>
                                </a:lnTo>
                                <a:lnTo>
                                  <a:pt x="1158" y="625"/>
                                </a:lnTo>
                                <a:lnTo>
                                  <a:pt x="1158" y="627"/>
                                </a:lnTo>
                                <a:lnTo>
                                  <a:pt x="1157" y="629"/>
                                </a:lnTo>
                                <a:lnTo>
                                  <a:pt x="1161" y="632"/>
                                </a:lnTo>
                                <a:lnTo>
                                  <a:pt x="1160" y="633"/>
                                </a:lnTo>
                                <a:lnTo>
                                  <a:pt x="1157" y="636"/>
                                </a:lnTo>
                                <a:lnTo>
                                  <a:pt x="1156" y="637"/>
                                </a:lnTo>
                                <a:lnTo>
                                  <a:pt x="1157" y="639"/>
                                </a:lnTo>
                                <a:lnTo>
                                  <a:pt x="1153" y="643"/>
                                </a:lnTo>
                                <a:lnTo>
                                  <a:pt x="1152" y="646"/>
                                </a:lnTo>
                                <a:lnTo>
                                  <a:pt x="1152" y="647"/>
                                </a:lnTo>
                                <a:lnTo>
                                  <a:pt x="1151" y="651"/>
                                </a:lnTo>
                                <a:lnTo>
                                  <a:pt x="1151" y="653"/>
                                </a:lnTo>
                                <a:lnTo>
                                  <a:pt x="1151" y="653"/>
                                </a:lnTo>
                                <a:lnTo>
                                  <a:pt x="1150" y="657"/>
                                </a:lnTo>
                                <a:lnTo>
                                  <a:pt x="1149" y="659"/>
                                </a:lnTo>
                                <a:lnTo>
                                  <a:pt x="1147" y="661"/>
                                </a:lnTo>
                                <a:lnTo>
                                  <a:pt x="1145" y="666"/>
                                </a:lnTo>
                                <a:lnTo>
                                  <a:pt x="1144" y="671"/>
                                </a:lnTo>
                                <a:lnTo>
                                  <a:pt x="1141" y="675"/>
                                </a:lnTo>
                                <a:lnTo>
                                  <a:pt x="1138" y="677"/>
                                </a:lnTo>
                                <a:lnTo>
                                  <a:pt x="1136" y="677"/>
                                </a:lnTo>
                                <a:lnTo>
                                  <a:pt x="1136" y="678"/>
                                </a:lnTo>
                                <a:lnTo>
                                  <a:pt x="1132" y="680"/>
                                </a:lnTo>
                                <a:lnTo>
                                  <a:pt x="1131" y="681"/>
                                </a:lnTo>
                                <a:lnTo>
                                  <a:pt x="1129" y="686"/>
                                </a:lnTo>
                                <a:lnTo>
                                  <a:pt x="1128" y="691"/>
                                </a:lnTo>
                                <a:lnTo>
                                  <a:pt x="1128" y="691"/>
                                </a:lnTo>
                                <a:lnTo>
                                  <a:pt x="1126" y="695"/>
                                </a:lnTo>
                                <a:lnTo>
                                  <a:pt x="1125" y="696"/>
                                </a:lnTo>
                                <a:lnTo>
                                  <a:pt x="1122" y="698"/>
                                </a:lnTo>
                                <a:lnTo>
                                  <a:pt x="1120" y="700"/>
                                </a:lnTo>
                                <a:lnTo>
                                  <a:pt x="1117" y="702"/>
                                </a:lnTo>
                                <a:lnTo>
                                  <a:pt x="1116" y="703"/>
                                </a:lnTo>
                                <a:lnTo>
                                  <a:pt x="1114" y="704"/>
                                </a:lnTo>
                                <a:lnTo>
                                  <a:pt x="1114" y="705"/>
                                </a:lnTo>
                                <a:lnTo>
                                  <a:pt x="1113" y="707"/>
                                </a:lnTo>
                                <a:lnTo>
                                  <a:pt x="1113" y="708"/>
                                </a:lnTo>
                                <a:lnTo>
                                  <a:pt x="1113" y="710"/>
                                </a:lnTo>
                                <a:lnTo>
                                  <a:pt x="1112" y="715"/>
                                </a:lnTo>
                                <a:lnTo>
                                  <a:pt x="1109" y="721"/>
                                </a:lnTo>
                                <a:lnTo>
                                  <a:pt x="1105" y="725"/>
                                </a:lnTo>
                                <a:lnTo>
                                  <a:pt x="1105" y="726"/>
                                </a:lnTo>
                                <a:lnTo>
                                  <a:pt x="1105" y="730"/>
                                </a:lnTo>
                                <a:lnTo>
                                  <a:pt x="1105" y="731"/>
                                </a:lnTo>
                                <a:lnTo>
                                  <a:pt x="1107" y="736"/>
                                </a:lnTo>
                                <a:lnTo>
                                  <a:pt x="1107" y="737"/>
                                </a:lnTo>
                                <a:lnTo>
                                  <a:pt x="1107" y="740"/>
                                </a:lnTo>
                                <a:lnTo>
                                  <a:pt x="1107" y="740"/>
                                </a:lnTo>
                                <a:lnTo>
                                  <a:pt x="1105" y="745"/>
                                </a:lnTo>
                                <a:lnTo>
                                  <a:pt x="1104" y="746"/>
                                </a:lnTo>
                                <a:lnTo>
                                  <a:pt x="1102" y="749"/>
                                </a:lnTo>
                                <a:lnTo>
                                  <a:pt x="1102" y="749"/>
                                </a:lnTo>
                                <a:lnTo>
                                  <a:pt x="1103" y="753"/>
                                </a:lnTo>
                                <a:lnTo>
                                  <a:pt x="1104" y="754"/>
                                </a:lnTo>
                                <a:lnTo>
                                  <a:pt x="1106" y="755"/>
                                </a:lnTo>
                                <a:lnTo>
                                  <a:pt x="1107" y="755"/>
                                </a:lnTo>
                                <a:lnTo>
                                  <a:pt x="1107" y="756"/>
                                </a:lnTo>
                                <a:lnTo>
                                  <a:pt x="1108" y="757"/>
                                </a:lnTo>
                                <a:lnTo>
                                  <a:pt x="1108" y="757"/>
                                </a:lnTo>
                                <a:lnTo>
                                  <a:pt x="1109" y="759"/>
                                </a:lnTo>
                                <a:lnTo>
                                  <a:pt x="1110" y="765"/>
                                </a:lnTo>
                                <a:lnTo>
                                  <a:pt x="1110" y="765"/>
                                </a:lnTo>
                                <a:lnTo>
                                  <a:pt x="1109" y="770"/>
                                </a:lnTo>
                                <a:lnTo>
                                  <a:pt x="1106" y="773"/>
                                </a:lnTo>
                                <a:lnTo>
                                  <a:pt x="1104" y="773"/>
                                </a:lnTo>
                                <a:lnTo>
                                  <a:pt x="1103" y="773"/>
                                </a:lnTo>
                                <a:lnTo>
                                  <a:pt x="1100" y="773"/>
                                </a:lnTo>
                                <a:lnTo>
                                  <a:pt x="1097" y="775"/>
                                </a:lnTo>
                                <a:lnTo>
                                  <a:pt x="1093" y="777"/>
                                </a:lnTo>
                                <a:lnTo>
                                  <a:pt x="1087" y="779"/>
                                </a:lnTo>
                                <a:lnTo>
                                  <a:pt x="1085" y="782"/>
                                </a:lnTo>
                                <a:lnTo>
                                  <a:pt x="1084" y="783"/>
                                </a:lnTo>
                                <a:lnTo>
                                  <a:pt x="1084" y="784"/>
                                </a:lnTo>
                                <a:lnTo>
                                  <a:pt x="1084" y="785"/>
                                </a:lnTo>
                                <a:lnTo>
                                  <a:pt x="1083" y="792"/>
                                </a:lnTo>
                                <a:lnTo>
                                  <a:pt x="1082" y="797"/>
                                </a:lnTo>
                                <a:lnTo>
                                  <a:pt x="1079" y="800"/>
                                </a:lnTo>
                                <a:lnTo>
                                  <a:pt x="1075" y="803"/>
                                </a:lnTo>
                                <a:lnTo>
                                  <a:pt x="1071" y="805"/>
                                </a:lnTo>
                                <a:lnTo>
                                  <a:pt x="1071" y="811"/>
                                </a:lnTo>
                                <a:lnTo>
                                  <a:pt x="1072" y="817"/>
                                </a:lnTo>
                                <a:lnTo>
                                  <a:pt x="1071" y="822"/>
                                </a:lnTo>
                                <a:lnTo>
                                  <a:pt x="1067" y="825"/>
                                </a:lnTo>
                                <a:lnTo>
                                  <a:pt x="1064" y="827"/>
                                </a:lnTo>
                                <a:lnTo>
                                  <a:pt x="1063" y="828"/>
                                </a:lnTo>
                                <a:lnTo>
                                  <a:pt x="1062" y="828"/>
                                </a:lnTo>
                                <a:lnTo>
                                  <a:pt x="1059" y="830"/>
                                </a:lnTo>
                                <a:lnTo>
                                  <a:pt x="1056" y="834"/>
                                </a:lnTo>
                                <a:lnTo>
                                  <a:pt x="1053" y="836"/>
                                </a:lnTo>
                                <a:lnTo>
                                  <a:pt x="1052" y="836"/>
                                </a:lnTo>
                                <a:lnTo>
                                  <a:pt x="1050" y="837"/>
                                </a:lnTo>
                                <a:lnTo>
                                  <a:pt x="1047" y="838"/>
                                </a:lnTo>
                                <a:lnTo>
                                  <a:pt x="1046" y="838"/>
                                </a:lnTo>
                                <a:lnTo>
                                  <a:pt x="1041" y="842"/>
                                </a:lnTo>
                                <a:lnTo>
                                  <a:pt x="1036" y="845"/>
                                </a:lnTo>
                                <a:lnTo>
                                  <a:pt x="1031" y="848"/>
                                </a:lnTo>
                                <a:lnTo>
                                  <a:pt x="1026" y="851"/>
                                </a:lnTo>
                                <a:lnTo>
                                  <a:pt x="1025" y="852"/>
                                </a:lnTo>
                                <a:lnTo>
                                  <a:pt x="1025" y="852"/>
                                </a:lnTo>
                                <a:lnTo>
                                  <a:pt x="1021" y="855"/>
                                </a:lnTo>
                                <a:lnTo>
                                  <a:pt x="1019" y="859"/>
                                </a:lnTo>
                                <a:lnTo>
                                  <a:pt x="1019" y="866"/>
                                </a:lnTo>
                                <a:lnTo>
                                  <a:pt x="1018" y="870"/>
                                </a:lnTo>
                                <a:lnTo>
                                  <a:pt x="1017" y="875"/>
                                </a:lnTo>
                                <a:lnTo>
                                  <a:pt x="1017" y="883"/>
                                </a:lnTo>
                                <a:lnTo>
                                  <a:pt x="1017" y="884"/>
                                </a:lnTo>
                                <a:lnTo>
                                  <a:pt x="1015" y="886"/>
                                </a:lnTo>
                                <a:lnTo>
                                  <a:pt x="1015" y="887"/>
                                </a:lnTo>
                                <a:lnTo>
                                  <a:pt x="1015" y="888"/>
                                </a:lnTo>
                                <a:lnTo>
                                  <a:pt x="1015" y="890"/>
                                </a:lnTo>
                                <a:lnTo>
                                  <a:pt x="1015" y="891"/>
                                </a:lnTo>
                                <a:lnTo>
                                  <a:pt x="1015" y="892"/>
                                </a:lnTo>
                                <a:lnTo>
                                  <a:pt x="1015" y="896"/>
                                </a:lnTo>
                                <a:lnTo>
                                  <a:pt x="1018" y="900"/>
                                </a:lnTo>
                                <a:lnTo>
                                  <a:pt x="1022" y="901"/>
                                </a:lnTo>
                                <a:lnTo>
                                  <a:pt x="1025" y="904"/>
                                </a:lnTo>
                                <a:lnTo>
                                  <a:pt x="1027" y="907"/>
                                </a:lnTo>
                                <a:lnTo>
                                  <a:pt x="1029" y="912"/>
                                </a:lnTo>
                                <a:lnTo>
                                  <a:pt x="1032" y="914"/>
                                </a:lnTo>
                                <a:lnTo>
                                  <a:pt x="1034" y="914"/>
                                </a:lnTo>
                                <a:lnTo>
                                  <a:pt x="1037" y="913"/>
                                </a:lnTo>
                                <a:lnTo>
                                  <a:pt x="1039" y="911"/>
                                </a:lnTo>
                                <a:lnTo>
                                  <a:pt x="1040" y="909"/>
                                </a:lnTo>
                                <a:lnTo>
                                  <a:pt x="1042" y="907"/>
                                </a:lnTo>
                                <a:lnTo>
                                  <a:pt x="1043" y="907"/>
                                </a:lnTo>
                                <a:lnTo>
                                  <a:pt x="1043" y="907"/>
                                </a:lnTo>
                                <a:lnTo>
                                  <a:pt x="1049" y="904"/>
                                </a:lnTo>
                                <a:lnTo>
                                  <a:pt x="1050" y="904"/>
                                </a:lnTo>
                                <a:lnTo>
                                  <a:pt x="1050" y="904"/>
                                </a:lnTo>
                                <a:lnTo>
                                  <a:pt x="1050" y="904"/>
                                </a:lnTo>
                                <a:lnTo>
                                  <a:pt x="1051" y="904"/>
                                </a:lnTo>
                                <a:lnTo>
                                  <a:pt x="1055" y="903"/>
                                </a:lnTo>
                                <a:lnTo>
                                  <a:pt x="1060" y="902"/>
                                </a:lnTo>
                                <a:lnTo>
                                  <a:pt x="1061" y="902"/>
                                </a:lnTo>
                                <a:lnTo>
                                  <a:pt x="1062" y="900"/>
                                </a:lnTo>
                                <a:lnTo>
                                  <a:pt x="1062" y="899"/>
                                </a:lnTo>
                                <a:lnTo>
                                  <a:pt x="1063" y="897"/>
                                </a:lnTo>
                                <a:lnTo>
                                  <a:pt x="1065" y="891"/>
                                </a:lnTo>
                                <a:lnTo>
                                  <a:pt x="1069" y="885"/>
                                </a:lnTo>
                                <a:lnTo>
                                  <a:pt x="1074" y="878"/>
                                </a:lnTo>
                                <a:lnTo>
                                  <a:pt x="1075" y="877"/>
                                </a:lnTo>
                                <a:lnTo>
                                  <a:pt x="1077" y="875"/>
                                </a:lnTo>
                                <a:lnTo>
                                  <a:pt x="1079" y="871"/>
                                </a:lnTo>
                                <a:lnTo>
                                  <a:pt x="1080" y="868"/>
                                </a:lnTo>
                                <a:lnTo>
                                  <a:pt x="1082" y="864"/>
                                </a:lnTo>
                                <a:lnTo>
                                  <a:pt x="1087" y="863"/>
                                </a:lnTo>
                                <a:lnTo>
                                  <a:pt x="1091" y="868"/>
                                </a:lnTo>
                                <a:lnTo>
                                  <a:pt x="1091" y="868"/>
                                </a:lnTo>
                                <a:lnTo>
                                  <a:pt x="1097" y="873"/>
                                </a:lnTo>
                                <a:lnTo>
                                  <a:pt x="1101" y="874"/>
                                </a:lnTo>
                                <a:lnTo>
                                  <a:pt x="1102" y="875"/>
                                </a:lnTo>
                                <a:lnTo>
                                  <a:pt x="1108" y="875"/>
                                </a:lnTo>
                                <a:lnTo>
                                  <a:pt x="1109" y="874"/>
                                </a:lnTo>
                                <a:lnTo>
                                  <a:pt x="1113" y="873"/>
                                </a:lnTo>
                                <a:lnTo>
                                  <a:pt x="1118" y="875"/>
                                </a:lnTo>
                                <a:lnTo>
                                  <a:pt x="1119" y="881"/>
                                </a:lnTo>
                                <a:lnTo>
                                  <a:pt x="1121" y="882"/>
                                </a:lnTo>
                                <a:lnTo>
                                  <a:pt x="1122" y="882"/>
                                </a:lnTo>
                                <a:lnTo>
                                  <a:pt x="1122" y="883"/>
                                </a:lnTo>
                                <a:lnTo>
                                  <a:pt x="1124" y="883"/>
                                </a:lnTo>
                                <a:lnTo>
                                  <a:pt x="1125" y="883"/>
                                </a:lnTo>
                                <a:lnTo>
                                  <a:pt x="1129" y="884"/>
                                </a:lnTo>
                                <a:lnTo>
                                  <a:pt x="1129" y="884"/>
                                </a:lnTo>
                                <a:lnTo>
                                  <a:pt x="1130" y="884"/>
                                </a:lnTo>
                                <a:lnTo>
                                  <a:pt x="1131" y="884"/>
                                </a:lnTo>
                                <a:lnTo>
                                  <a:pt x="1136" y="883"/>
                                </a:lnTo>
                                <a:lnTo>
                                  <a:pt x="1138" y="883"/>
                                </a:lnTo>
                                <a:lnTo>
                                  <a:pt x="1140" y="883"/>
                                </a:lnTo>
                                <a:lnTo>
                                  <a:pt x="1141" y="882"/>
                                </a:lnTo>
                                <a:lnTo>
                                  <a:pt x="1144" y="878"/>
                                </a:lnTo>
                                <a:lnTo>
                                  <a:pt x="1145" y="877"/>
                                </a:lnTo>
                                <a:lnTo>
                                  <a:pt x="1146" y="876"/>
                                </a:lnTo>
                                <a:lnTo>
                                  <a:pt x="1149" y="874"/>
                                </a:lnTo>
                                <a:lnTo>
                                  <a:pt x="1153" y="874"/>
                                </a:lnTo>
                                <a:lnTo>
                                  <a:pt x="1154" y="874"/>
                                </a:lnTo>
                                <a:lnTo>
                                  <a:pt x="1154" y="874"/>
                                </a:lnTo>
                                <a:lnTo>
                                  <a:pt x="1155" y="874"/>
                                </a:lnTo>
                                <a:lnTo>
                                  <a:pt x="1157" y="874"/>
                                </a:lnTo>
                                <a:lnTo>
                                  <a:pt x="1158" y="875"/>
                                </a:lnTo>
                                <a:lnTo>
                                  <a:pt x="1162" y="877"/>
                                </a:lnTo>
                                <a:lnTo>
                                  <a:pt x="1165" y="882"/>
                                </a:lnTo>
                                <a:lnTo>
                                  <a:pt x="1164" y="886"/>
                                </a:lnTo>
                                <a:lnTo>
                                  <a:pt x="1163" y="889"/>
                                </a:lnTo>
                                <a:lnTo>
                                  <a:pt x="1165" y="890"/>
                                </a:lnTo>
                                <a:lnTo>
                                  <a:pt x="1165" y="890"/>
                                </a:lnTo>
                                <a:lnTo>
                                  <a:pt x="1168" y="891"/>
                                </a:lnTo>
                                <a:lnTo>
                                  <a:pt x="1171" y="891"/>
                                </a:lnTo>
                                <a:lnTo>
                                  <a:pt x="1174" y="894"/>
                                </a:lnTo>
                                <a:lnTo>
                                  <a:pt x="1175" y="895"/>
                                </a:lnTo>
                                <a:lnTo>
                                  <a:pt x="1175" y="898"/>
                                </a:lnTo>
                                <a:lnTo>
                                  <a:pt x="1174" y="900"/>
                                </a:lnTo>
                                <a:lnTo>
                                  <a:pt x="1173" y="903"/>
                                </a:lnTo>
                                <a:lnTo>
                                  <a:pt x="1174" y="906"/>
                                </a:lnTo>
                                <a:lnTo>
                                  <a:pt x="1176" y="907"/>
                                </a:lnTo>
                                <a:lnTo>
                                  <a:pt x="1178" y="905"/>
                                </a:lnTo>
                                <a:lnTo>
                                  <a:pt x="1179" y="903"/>
                                </a:lnTo>
                                <a:lnTo>
                                  <a:pt x="1182" y="904"/>
                                </a:lnTo>
                                <a:lnTo>
                                  <a:pt x="1182" y="904"/>
                                </a:lnTo>
                                <a:lnTo>
                                  <a:pt x="1183" y="909"/>
                                </a:lnTo>
                                <a:lnTo>
                                  <a:pt x="1183" y="913"/>
                                </a:lnTo>
                                <a:lnTo>
                                  <a:pt x="1183" y="914"/>
                                </a:lnTo>
                                <a:lnTo>
                                  <a:pt x="1181" y="915"/>
                                </a:lnTo>
                                <a:lnTo>
                                  <a:pt x="1180" y="916"/>
                                </a:lnTo>
                                <a:lnTo>
                                  <a:pt x="1179" y="919"/>
                                </a:lnTo>
                                <a:lnTo>
                                  <a:pt x="1180" y="922"/>
                                </a:lnTo>
                                <a:lnTo>
                                  <a:pt x="1181" y="926"/>
                                </a:lnTo>
                                <a:lnTo>
                                  <a:pt x="1180" y="930"/>
                                </a:lnTo>
                                <a:lnTo>
                                  <a:pt x="1180" y="933"/>
                                </a:lnTo>
                                <a:lnTo>
                                  <a:pt x="1181" y="938"/>
                                </a:lnTo>
                                <a:lnTo>
                                  <a:pt x="1182" y="941"/>
                                </a:lnTo>
                                <a:lnTo>
                                  <a:pt x="1183" y="943"/>
                                </a:lnTo>
                                <a:lnTo>
                                  <a:pt x="1183" y="945"/>
                                </a:lnTo>
                                <a:lnTo>
                                  <a:pt x="1183" y="945"/>
                                </a:lnTo>
                                <a:lnTo>
                                  <a:pt x="1182" y="945"/>
                                </a:lnTo>
                                <a:lnTo>
                                  <a:pt x="1180" y="947"/>
                                </a:lnTo>
                                <a:lnTo>
                                  <a:pt x="1179" y="947"/>
                                </a:lnTo>
                                <a:lnTo>
                                  <a:pt x="1177" y="949"/>
                                </a:lnTo>
                                <a:lnTo>
                                  <a:pt x="1176" y="949"/>
                                </a:lnTo>
                                <a:lnTo>
                                  <a:pt x="1175" y="950"/>
                                </a:lnTo>
                                <a:lnTo>
                                  <a:pt x="1173" y="951"/>
                                </a:lnTo>
                                <a:lnTo>
                                  <a:pt x="1171" y="952"/>
                                </a:lnTo>
                                <a:lnTo>
                                  <a:pt x="1170" y="953"/>
                                </a:lnTo>
                                <a:lnTo>
                                  <a:pt x="1168" y="954"/>
                                </a:lnTo>
                                <a:lnTo>
                                  <a:pt x="1167" y="955"/>
                                </a:lnTo>
                                <a:lnTo>
                                  <a:pt x="1166" y="956"/>
                                </a:lnTo>
                                <a:lnTo>
                                  <a:pt x="1164" y="957"/>
                                </a:lnTo>
                                <a:lnTo>
                                  <a:pt x="1163" y="959"/>
                                </a:lnTo>
                                <a:lnTo>
                                  <a:pt x="1163" y="960"/>
                                </a:lnTo>
                                <a:lnTo>
                                  <a:pt x="1163" y="961"/>
                                </a:lnTo>
                                <a:lnTo>
                                  <a:pt x="1163" y="963"/>
                                </a:lnTo>
                                <a:lnTo>
                                  <a:pt x="1163" y="963"/>
                                </a:lnTo>
                                <a:lnTo>
                                  <a:pt x="1163" y="965"/>
                                </a:lnTo>
                                <a:lnTo>
                                  <a:pt x="1163" y="966"/>
                                </a:lnTo>
                                <a:lnTo>
                                  <a:pt x="1163" y="967"/>
                                </a:lnTo>
                                <a:lnTo>
                                  <a:pt x="1163" y="967"/>
                                </a:lnTo>
                                <a:lnTo>
                                  <a:pt x="1163" y="968"/>
                                </a:lnTo>
                                <a:lnTo>
                                  <a:pt x="1164" y="968"/>
                                </a:lnTo>
                                <a:lnTo>
                                  <a:pt x="1165" y="969"/>
                                </a:lnTo>
                                <a:lnTo>
                                  <a:pt x="1166" y="969"/>
                                </a:lnTo>
                                <a:lnTo>
                                  <a:pt x="1167" y="969"/>
                                </a:lnTo>
                                <a:lnTo>
                                  <a:pt x="1169" y="968"/>
                                </a:lnTo>
                                <a:lnTo>
                                  <a:pt x="1172" y="971"/>
                                </a:lnTo>
                                <a:lnTo>
                                  <a:pt x="1173" y="973"/>
                                </a:lnTo>
                                <a:lnTo>
                                  <a:pt x="1174" y="974"/>
                                </a:lnTo>
                                <a:lnTo>
                                  <a:pt x="1176" y="975"/>
                                </a:lnTo>
                                <a:lnTo>
                                  <a:pt x="1180" y="976"/>
                                </a:lnTo>
                                <a:lnTo>
                                  <a:pt x="1181" y="976"/>
                                </a:lnTo>
                                <a:lnTo>
                                  <a:pt x="1185" y="979"/>
                                </a:lnTo>
                                <a:lnTo>
                                  <a:pt x="1186" y="984"/>
                                </a:lnTo>
                                <a:lnTo>
                                  <a:pt x="1190" y="987"/>
                                </a:lnTo>
                                <a:lnTo>
                                  <a:pt x="1194" y="988"/>
                                </a:lnTo>
                                <a:lnTo>
                                  <a:pt x="1200" y="987"/>
                                </a:lnTo>
                                <a:lnTo>
                                  <a:pt x="1208" y="987"/>
                                </a:lnTo>
                                <a:lnTo>
                                  <a:pt x="1210" y="986"/>
                                </a:lnTo>
                                <a:lnTo>
                                  <a:pt x="1214" y="989"/>
                                </a:lnTo>
                                <a:lnTo>
                                  <a:pt x="1215" y="992"/>
                                </a:lnTo>
                                <a:lnTo>
                                  <a:pt x="1215" y="992"/>
                                </a:lnTo>
                                <a:lnTo>
                                  <a:pt x="1215" y="994"/>
                                </a:lnTo>
                                <a:lnTo>
                                  <a:pt x="1219" y="995"/>
                                </a:lnTo>
                                <a:lnTo>
                                  <a:pt x="1224" y="995"/>
                                </a:lnTo>
                                <a:lnTo>
                                  <a:pt x="1225" y="995"/>
                                </a:lnTo>
                                <a:lnTo>
                                  <a:pt x="1232" y="996"/>
                                </a:lnTo>
                                <a:lnTo>
                                  <a:pt x="1236" y="998"/>
                                </a:lnTo>
                                <a:lnTo>
                                  <a:pt x="1237" y="999"/>
                                </a:lnTo>
                                <a:lnTo>
                                  <a:pt x="1239" y="999"/>
                                </a:lnTo>
                                <a:lnTo>
                                  <a:pt x="1240" y="999"/>
                                </a:lnTo>
                                <a:lnTo>
                                  <a:pt x="1241" y="1000"/>
                                </a:lnTo>
                                <a:lnTo>
                                  <a:pt x="1244" y="1002"/>
                                </a:lnTo>
                                <a:lnTo>
                                  <a:pt x="1243" y="1006"/>
                                </a:lnTo>
                                <a:lnTo>
                                  <a:pt x="1242" y="1011"/>
                                </a:lnTo>
                                <a:lnTo>
                                  <a:pt x="1246" y="1013"/>
                                </a:lnTo>
                                <a:lnTo>
                                  <a:pt x="1252" y="1013"/>
                                </a:lnTo>
                                <a:lnTo>
                                  <a:pt x="1252" y="1013"/>
                                </a:lnTo>
                                <a:lnTo>
                                  <a:pt x="1253" y="1013"/>
                                </a:lnTo>
                                <a:lnTo>
                                  <a:pt x="1255" y="1012"/>
                                </a:lnTo>
                                <a:lnTo>
                                  <a:pt x="1256" y="1012"/>
                                </a:lnTo>
                                <a:lnTo>
                                  <a:pt x="1260" y="1011"/>
                                </a:lnTo>
                                <a:lnTo>
                                  <a:pt x="1265" y="1011"/>
                                </a:lnTo>
                                <a:lnTo>
                                  <a:pt x="1266" y="1011"/>
                                </a:lnTo>
                                <a:lnTo>
                                  <a:pt x="1272" y="1011"/>
                                </a:lnTo>
                                <a:lnTo>
                                  <a:pt x="1273" y="1014"/>
                                </a:lnTo>
                                <a:lnTo>
                                  <a:pt x="1271" y="1018"/>
                                </a:lnTo>
                                <a:lnTo>
                                  <a:pt x="1269" y="1022"/>
                                </a:lnTo>
                                <a:lnTo>
                                  <a:pt x="1271" y="1025"/>
                                </a:lnTo>
                                <a:lnTo>
                                  <a:pt x="1275" y="1026"/>
                                </a:lnTo>
                                <a:lnTo>
                                  <a:pt x="1279" y="1028"/>
                                </a:lnTo>
                                <a:lnTo>
                                  <a:pt x="1282" y="1035"/>
                                </a:lnTo>
                                <a:lnTo>
                                  <a:pt x="1282" y="1040"/>
                                </a:lnTo>
                                <a:lnTo>
                                  <a:pt x="1282" y="1042"/>
                                </a:lnTo>
                                <a:lnTo>
                                  <a:pt x="1282" y="1043"/>
                                </a:lnTo>
                                <a:lnTo>
                                  <a:pt x="1282" y="1043"/>
                                </a:lnTo>
                                <a:lnTo>
                                  <a:pt x="1282" y="1044"/>
                                </a:lnTo>
                                <a:lnTo>
                                  <a:pt x="1281" y="1048"/>
                                </a:lnTo>
                                <a:lnTo>
                                  <a:pt x="1282" y="1052"/>
                                </a:lnTo>
                                <a:lnTo>
                                  <a:pt x="1285" y="1057"/>
                                </a:lnTo>
                                <a:lnTo>
                                  <a:pt x="1285" y="1057"/>
                                </a:lnTo>
                                <a:lnTo>
                                  <a:pt x="1286" y="1061"/>
                                </a:lnTo>
                                <a:lnTo>
                                  <a:pt x="1286" y="1062"/>
                                </a:lnTo>
                                <a:lnTo>
                                  <a:pt x="1287" y="1066"/>
                                </a:lnTo>
                                <a:lnTo>
                                  <a:pt x="1287" y="1067"/>
                                </a:lnTo>
                                <a:lnTo>
                                  <a:pt x="1288" y="1070"/>
                                </a:lnTo>
                                <a:lnTo>
                                  <a:pt x="1288" y="1071"/>
                                </a:lnTo>
                                <a:lnTo>
                                  <a:pt x="1288" y="1072"/>
                                </a:lnTo>
                                <a:lnTo>
                                  <a:pt x="1289" y="1078"/>
                                </a:lnTo>
                                <a:lnTo>
                                  <a:pt x="1289" y="1078"/>
                                </a:lnTo>
                                <a:lnTo>
                                  <a:pt x="1290" y="1082"/>
                                </a:lnTo>
                                <a:lnTo>
                                  <a:pt x="1290" y="1084"/>
                                </a:lnTo>
                                <a:lnTo>
                                  <a:pt x="1289" y="1088"/>
                                </a:lnTo>
                                <a:lnTo>
                                  <a:pt x="1288" y="1094"/>
                                </a:lnTo>
                                <a:lnTo>
                                  <a:pt x="1285" y="1097"/>
                                </a:lnTo>
                                <a:lnTo>
                                  <a:pt x="1284" y="1098"/>
                                </a:lnTo>
                                <a:lnTo>
                                  <a:pt x="1283" y="1098"/>
                                </a:lnTo>
                                <a:lnTo>
                                  <a:pt x="1282" y="1100"/>
                                </a:lnTo>
                                <a:lnTo>
                                  <a:pt x="1282" y="1100"/>
                                </a:lnTo>
                                <a:lnTo>
                                  <a:pt x="1280" y="1101"/>
                                </a:lnTo>
                                <a:lnTo>
                                  <a:pt x="1280" y="1102"/>
                                </a:lnTo>
                                <a:lnTo>
                                  <a:pt x="1279" y="1106"/>
                                </a:lnTo>
                                <a:lnTo>
                                  <a:pt x="1280" y="1110"/>
                                </a:lnTo>
                                <a:lnTo>
                                  <a:pt x="1281" y="1110"/>
                                </a:lnTo>
                                <a:lnTo>
                                  <a:pt x="1281" y="1111"/>
                                </a:lnTo>
                                <a:lnTo>
                                  <a:pt x="1281" y="1112"/>
                                </a:lnTo>
                                <a:lnTo>
                                  <a:pt x="1282" y="1112"/>
                                </a:lnTo>
                                <a:lnTo>
                                  <a:pt x="1282" y="1116"/>
                                </a:lnTo>
                                <a:lnTo>
                                  <a:pt x="1283" y="1119"/>
                                </a:lnTo>
                                <a:lnTo>
                                  <a:pt x="1286" y="1126"/>
                                </a:lnTo>
                                <a:lnTo>
                                  <a:pt x="1288" y="1128"/>
                                </a:lnTo>
                                <a:lnTo>
                                  <a:pt x="1291" y="1130"/>
                                </a:lnTo>
                                <a:lnTo>
                                  <a:pt x="1291" y="1131"/>
                                </a:lnTo>
                                <a:lnTo>
                                  <a:pt x="1283" y="1132"/>
                                </a:lnTo>
                                <a:lnTo>
                                  <a:pt x="1280" y="1132"/>
                                </a:lnTo>
                                <a:lnTo>
                                  <a:pt x="1278" y="1132"/>
                                </a:lnTo>
                                <a:lnTo>
                                  <a:pt x="1278" y="1133"/>
                                </a:lnTo>
                                <a:lnTo>
                                  <a:pt x="1271" y="1135"/>
                                </a:lnTo>
                                <a:lnTo>
                                  <a:pt x="1269" y="1136"/>
                                </a:lnTo>
                                <a:lnTo>
                                  <a:pt x="1266" y="1137"/>
                                </a:lnTo>
                                <a:lnTo>
                                  <a:pt x="1260" y="1136"/>
                                </a:lnTo>
                                <a:lnTo>
                                  <a:pt x="1256" y="1135"/>
                                </a:lnTo>
                                <a:lnTo>
                                  <a:pt x="1256" y="1135"/>
                                </a:lnTo>
                                <a:lnTo>
                                  <a:pt x="1254" y="1134"/>
                                </a:lnTo>
                                <a:lnTo>
                                  <a:pt x="1249" y="1132"/>
                                </a:lnTo>
                                <a:lnTo>
                                  <a:pt x="1247" y="1131"/>
                                </a:lnTo>
                                <a:lnTo>
                                  <a:pt x="1244" y="1125"/>
                                </a:lnTo>
                                <a:lnTo>
                                  <a:pt x="1242" y="1123"/>
                                </a:lnTo>
                                <a:lnTo>
                                  <a:pt x="1240" y="1120"/>
                                </a:lnTo>
                                <a:lnTo>
                                  <a:pt x="1239" y="1116"/>
                                </a:lnTo>
                                <a:lnTo>
                                  <a:pt x="1237" y="1115"/>
                                </a:lnTo>
                                <a:lnTo>
                                  <a:pt x="1237" y="1112"/>
                                </a:lnTo>
                                <a:lnTo>
                                  <a:pt x="1232" y="1107"/>
                                </a:lnTo>
                                <a:lnTo>
                                  <a:pt x="1230" y="1105"/>
                                </a:lnTo>
                                <a:lnTo>
                                  <a:pt x="1227" y="1098"/>
                                </a:lnTo>
                                <a:lnTo>
                                  <a:pt x="1224" y="1093"/>
                                </a:lnTo>
                                <a:lnTo>
                                  <a:pt x="1222" y="1091"/>
                                </a:lnTo>
                                <a:lnTo>
                                  <a:pt x="1219" y="1088"/>
                                </a:lnTo>
                                <a:lnTo>
                                  <a:pt x="1218" y="1088"/>
                                </a:lnTo>
                                <a:lnTo>
                                  <a:pt x="1218" y="1087"/>
                                </a:lnTo>
                                <a:lnTo>
                                  <a:pt x="1214" y="1082"/>
                                </a:lnTo>
                                <a:lnTo>
                                  <a:pt x="1214" y="1082"/>
                                </a:lnTo>
                                <a:lnTo>
                                  <a:pt x="1213" y="1082"/>
                                </a:lnTo>
                                <a:lnTo>
                                  <a:pt x="1208" y="1079"/>
                                </a:lnTo>
                                <a:lnTo>
                                  <a:pt x="1204" y="1074"/>
                                </a:lnTo>
                                <a:lnTo>
                                  <a:pt x="1202" y="1071"/>
                                </a:lnTo>
                                <a:lnTo>
                                  <a:pt x="1201" y="1070"/>
                                </a:lnTo>
                                <a:lnTo>
                                  <a:pt x="1200" y="1069"/>
                                </a:lnTo>
                                <a:lnTo>
                                  <a:pt x="1198" y="1067"/>
                                </a:lnTo>
                                <a:lnTo>
                                  <a:pt x="1197" y="1066"/>
                                </a:lnTo>
                                <a:lnTo>
                                  <a:pt x="1197" y="1066"/>
                                </a:lnTo>
                                <a:lnTo>
                                  <a:pt x="1194" y="1064"/>
                                </a:lnTo>
                                <a:lnTo>
                                  <a:pt x="1193" y="1064"/>
                                </a:lnTo>
                                <a:lnTo>
                                  <a:pt x="1192" y="1064"/>
                                </a:lnTo>
                                <a:lnTo>
                                  <a:pt x="1192" y="1064"/>
                                </a:lnTo>
                                <a:lnTo>
                                  <a:pt x="1190" y="1064"/>
                                </a:lnTo>
                                <a:lnTo>
                                  <a:pt x="1184" y="1068"/>
                                </a:lnTo>
                                <a:lnTo>
                                  <a:pt x="1181" y="1069"/>
                                </a:lnTo>
                                <a:lnTo>
                                  <a:pt x="1180" y="1068"/>
                                </a:lnTo>
                                <a:lnTo>
                                  <a:pt x="1180" y="1067"/>
                                </a:lnTo>
                                <a:lnTo>
                                  <a:pt x="1179" y="1067"/>
                                </a:lnTo>
                                <a:lnTo>
                                  <a:pt x="1179" y="1067"/>
                                </a:lnTo>
                                <a:lnTo>
                                  <a:pt x="1177" y="1065"/>
                                </a:lnTo>
                                <a:lnTo>
                                  <a:pt x="1172" y="1064"/>
                                </a:lnTo>
                                <a:lnTo>
                                  <a:pt x="1170" y="1062"/>
                                </a:lnTo>
                                <a:lnTo>
                                  <a:pt x="1169" y="1062"/>
                                </a:lnTo>
                                <a:lnTo>
                                  <a:pt x="1168" y="1061"/>
                                </a:lnTo>
                                <a:lnTo>
                                  <a:pt x="1165" y="1061"/>
                                </a:lnTo>
                                <a:lnTo>
                                  <a:pt x="1161" y="1062"/>
                                </a:lnTo>
                                <a:lnTo>
                                  <a:pt x="1155" y="1061"/>
                                </a:lnTo>
                                <a:lnTo>
                                  <a:pt x="1154" y="1060"/>
                                </a:lnTo>
                                <a:lnTo>
                                  <a:pt x="1153" y="1060"/>
                                </a:lnTo>
                                <a:lnTo>
                                  <a:pt x="1150" y="1058"/>
                                </a:lnTo>
                                <a:lnTo>
                                  <a:pt x="1149" y="1057"/>
                                </a:lnTo>
                                <a:lnTo>
                                  <a:pt x="1149" y="1057"/>
                                </a:lnTo>
                                <a:lnTo>
                                  <a:pt x="1145" y="1056"/>
                                </a:lnTo>
                                <a:lnTo>
                                  <a:pt x="1145" y="1056"/>
                                </a:lnTo>
                                <a:lnTo>
                                  <a:pt x="1143" y="1057"/>
                                </a:lnTo>
                                <a:lnTo>
                                  <a:pt x="1141" y="1057"/>
                                </a:lnTo>
                                <a:lnTo>
                                  <a:pt x="1138" y="1057"/>
                                </a:lnTo>
                                <a:lnTo>
                                  <a:pt x="1136" y="1058"/>
                                </a:lnTo>
                                <a:lnTo>
                                  <a:pt x="1132" y="1058"/>
                                </a:lnTo>
                                <a:lnTo>
                                  <a:pt x="1129" y="1058"/>
                                </a:lnTo>
                                <a:lnTo>
                                  <a:pt x="1123" y="1059"/>
                                </a:lnTo>
                                <a:lnTo>
                                  <a:pt x="1122" y="1059"/>
                                </a:lnTo>
                                <a:lnTo>
                                  <a:pt x="1120" y="1060"/>
                                </a:lnTo>
                                <a:lnTo>
                                  <a:pt x="1120" y="1060"/>
                                </a:lnTo>
                                <a:lnTo>
                                  <a:pt x="1119" y="1060"/>
                                </a:lnTo>
                                <a:lnTo>
                                  <a:pt x="1118" y="1061"/>
                                </a:lnTo>
                                <a:lnTo>
                                  <a:pt x="1116" y="1063"/>
                                </a:lnTo>
                                <a:lnTo>
                                  <a:pt x="1116" y="1063"/>
                                </a:lnTo>
                                <a:lnTo>
                                  <a:pt x="1115" y="1064"/>
                                </a:lnTo>
                                <a:lnTo>
                                  <a:pt x="1115" y="1064"/>
                                </a:lnTo>
                                <a:lnTo>
                                  <a:pt x="1115" y="1064"/>
                                </a:lnTo>
                                <a:lnTo>
                                  <a:pt x="1114" y="1064"/>
                                </a:lnTo>
                                <a:lnTo>
                                  <a:pt x="1113" y="1066"/>
                                </a:lnTo>
                                <a:lnTo>
                                  <a:pt x="1109" y="1071"/>
                                </a:lnTo>
                                <a:lnTo>
                                  <a:pt x="1109" y="1071"/>
                                </a:lnTo>
                                <a:lnTo>
                                  <a:pt x="1109" y="1073"/>
                                </a:lnTo>
                                <a:lnTo>
                                  <a:pt x="1109" y="1074"/>
                                </a:lnTo>
                                <a:lnTo>
                                  <a:pt x="1109" y="1075"/>
                                </a:lnTo>
                                <a:lnTo>
                                  <a:pt x="1109" y="1076"/>
                                </a:lnTo>
                                <a:lnTo>
                                  <a:pt x="1108" y="1076"/>
                                </a:lnTo>
                                <a:lnTo>
                                  <a:pt x="1108" y="1079"/>
                                </a:lnTo>
                                <a:lnTo>
                                  <a:pt x="1108" y="1080"/>
                                </a:lnTo>
                                <a:lnTo>
                                  <a:pt x="1108" y="1084"/>
                                </a:lnTo>
                                <a:lnTo>
                                  <a:pt x="1108" y="1087"/>
                                </a:lnTo>
                                <a:lnTo>
                                  <a:pt x="1109" y="1092"/>
                                </a:lnTo>
                                <a:lnTo>
                                  <a:pt x="1109" y="1094"/>
                                </a:lnTo>
                                <a:lnTo>
                                  <a:pt x="1109" y="1094"/>
                                </a:lnTo>
                                <a:lnTo>
                                  <a:pt x="1109" y="1095"/>
                                </a:lnTo>
                                <a:lnTo>
                                  <a:pt x="1109" y="1096"/>
                                </a:lnTo>
                                <a:lnTo>
                                  <a:pt x="1109" y="1097"/>
                                </a:lnTo>
                                <a:lnTo>
                                  <a:pt x="1111" y="1103"/>
                                </a:lnTo>
                                <a:lnTo>
                                  <a:pt x="1111" y="1108"/>
                                </a:lnTo>
                                <a:lnTo>
                                  <a:pt x="1111" y="1110"/>
                                </a:lnTo>
                                <a:lnTo>
                                  <a:pt x="1111" y="1110"/>
                                </a:lnTo>
                                <a:lnTo>
                                  <a:pt x="1112" y="1114"/>
                                </a:lnTo>
                                <a:lnTo>
                                  <a:pt x="1112" y="1116"/>
                                </a:lnTo>
                                <a:lnTo>
                                  <a:pt x="1111" y="1121"/>
                                </a:lnTo>
                                <a:lnTo>
                                  <a:pt x="1108" y="1122"/>
                                </a:lnTo>
                                <a:lnTo>
                                  <a:pt x="1106" y="1123"/>
                                </a:lnTo>
                                <a:lnTo>
                                  <a:pt x="1100" y="1125"/>
                                </a:lnTo>
                                <a:lnTo>
                                  <a:pt x="1100" y="1126"/>
                                </a:lnTo>
                                <a:lnTo>
                                  <a:pt x="1098" y="1128"/>
                                </a:lnTo>
                                <a:lnTo>
                                  <a:pt x="1098" y="1128"/>
                                </a:lnTo>
                                <a:lnTo>
                                  <a:pt x="1096" y="1130"/>
                                </a:lnTo>
                                <a:lnTo>
                                  <a:pt x="1096" y="1131"/>
                                </a:lnTo>
                                <a:lnTo>
                                  <a:pt x="1095" y="1132"/>
                                </a:lnTo>
                                <a:lnTo>
                                  <a:pt x="1093" y="1136"/>
                                </a:lnTo>
                                <a:lnTo>
                                  <a:pt x="1093" y="1138"/>
                                </a:lnTo>
                                <a:lnTo>
                                  <a:pt x="1093" y="1142"/>
                                </a:lnTo>
                                <a:lnTo>
                                  <a:pt x="1091" y="1146"/>
                                </a:lnTo>
                                <a:lnTo>
                                  <a:pt x="1090" y="1146"/>
                                </a:lnTo>
                                <a:lnTo>
                                  <a:pt x="1090" y="1147"/>
                                </a:lnTo>
                                <a:lnTo>
                                  <a:pt x="1090" y="1148"/>
                                </a:lnTo>
                                <a:lnTo>
                                  <a:pt x="1090" y="1148"/>
                                </a:lnTo>
                                <a:lnTo>
                                  <a:pt x="1087" y="1152"/>
                                </a:lnTo>
                                <a:lnTo>
                                  <a:pt x="1086" y="1154"/>
                                </a:lnTo>
                                <a:lnTo>
                                  <a:pt x="1085" y="1155"/>
                                </a:lnTo>
                                <a:lnTo>
                                  <a:pt x="1084" y="1157"/>
                                </a:lnTo>
                                <a:lnTo>
                                  <a:pt x="1082" y="1159"/>
                                </a:lnTo>
                                <a:lnTo>
                                  <a:pt x="1082" y="1161"/>
                                </a:lnTo>
                                <a:lnTo>
                                  <a:pt x="1081" y="1163"/>
                                </a:lnTo>
                                <a:lnTo>
                                  <a:pt x="1080" y="1166"/>
                                </a:lnTo>
                                <a:lnTo>
                                  <a:pt x="1076" y="1168"/>
                                </a:lnTo>
                                <a:lnTo>
                                  <a:pt x="1073" y="1170"/>
                                </a:lnTo>
                                <a:lnTo>
                                  <a:pt x="1071" y="1172"/>
                                </a:lnTo>
                                <a:lnTo>
                                  <a:pt x="1071" y="1173"/>
                                </a:lnTo>
                                <a:lnTo>
                                  <a:pt x="1071" y="1173"/>
                                </a:lnTo>
                                <a:lnTo>
                                  <a:pt x="1071" y="1174"/>
                                </a:lnTo>
                                <a:lnTo>
                                  <a:pt x="1070" y="1175"/>
                                </a:lnTo>
                                <a:lnTo>
                                  <a:pt x="1069" y="1177"/>
                                </a:lnTo>
                                <a:lnTo>
                                  <a:pt x="1069" y="1177"/>
                                </a:lnTo>
                                <a:lnTo>
                                  <a:pt x="1069" y="1178"/>
                                </a:lnTo>
                                <a:lnTo>
                                  <a:pt x="1071" y="1180"/>
                                </a:lnTo>
                                <a:lnTo>
                                  <a:pt x="1072" y="1182"/>
                                </a:lnTo>
                                <a:lnTo>
                                  <a:pt x="1074" y="1181"/>
                                </a:lnTo>
                                <a:lnTo>
                                  <a:pt x="1075" y="1181"/>
                                </a:lnTo>
                                <a:lnTo>
                                  <a:pt x="1077" y="1179"/>
                                </a:lnTo>
                                <a:lnTo>
                                  <a:pt x="1082" y="1180"/>
                                </a:lnTo>
                                <a:lnTo>
                                  <a:pt x="1083" y="1183"/>
                                </a:lnTo>
                                <a:lnTo>
                                  <a:pt x="1084" y="1185"/>
                                </a:lnTo>
                                <a:lnTo>
                                  <a:pt x="1086" y="1185"/>
                                </a:lnTo>
                                <a:lnTo>
                                  <a:pt x="1089" y="1187"/>
                                </a:lnTo>
                                <a:lnTo>
                                  <a:pt x="1091" y="1187"/>
                                </a:lnTo>
                                <a:lnTo>
                                  <a:pt x="1093" y="1188"/>
                                </a:lnTo>
                                <a:lnTo>
                                  <a:pt x="1096" y="1189"/>
                                </a:lnTo>
                                <a:lnTo>
                                  <a:pt x="1099" y="1191"/>
                                </a:lnTo>
                                <a:lnTo>
                                  <a:pt x="1101" y="1195"/>
                                </a:lnTo>
                                <a:lnTo>
                                  <a:pt x="1100" y="1197"/>
                                </a:lnTo>
                                <a:lnTo>
                                  <a:pt x="1097" y="1199"/>
                                </a:lnTo>
                                <a:lnTo>
                                  <a:pt x="1092" y="1200"/>
                                </a:lnTo>
                                <a:lnTo>
                                  <a:pt x="1089" y="1202"/>
                                </a:lnTo>
                                <a:lnTo>
                                  <a:pt x="1086" y="1204"/>
                                </a:lnTo>
                                <a:lnTo>
                                  <a:pt x="1086" y="1205"/>
                                </a:lnTo>
                                <a:lnTo>
                                  <a:pt x="1083" y="1209"/>
                                </a:lnTo>
                                <a:lnTo>
                                  <a:pt x="1079" y="1210"/>
                                </a:lnTo>
                                <a:lnTo>
                                  <a:pt x="1077" y="1210"/>
                                </a:lnTo>
                                <a:lnTo>
                                  <a:pt x="1073" y="1210"/>
                                </a:lnTo>
                                <a:lnTo>
                                  <a:pt x="1073" y="1209"/>
                                </a:lnTo>
                                <a:lnTo>
                                  <a:pt x="1072" y="1209"/>
                                </a:lnTo>
                                <a:lnTo>
                                  <a:pt x="1069" y="1209"/>
                                </a:lnTo>
                                <a:lnTo>
                                  <a:pt x="1068" y="1209"/>
                                </a:lnTo>
                                <a:lnTo>
                                  <a:pt x="1065" y="1211"/>
                                </a:lnTo>
                                <a:lnTo>
                                  <a:pt x="1061" y="1215"/>
                                </a:lnTo>
                                <a:lnTo>
                                  <a:pt x="1059" y="1215"/>
                                </a:lnTo>
                                <a:lnTo>
                                  <a:pt x="1057" y="1216"/>
                                </a:lnTo>
                                <a:lnTo>
                                  <a:pt x="1053" y="1216"/>
                                </a:lnTo>
                                <a:lnTo>
                                  <a:pt x="1050" y="1214"/>
                                </a:lnTo>
                                <a:lnTo>
                                  <a:pt x="1050" y="1211"/>
                                </a:lnTo>
                                <a:lnTo>
                                  <a:pt x="1050" y="1209"/>
                                </a:lnTo>
                                <a:lnTo>
                                  <a:pt x="1052" y="1208"/>
                                </a:lnTo>
                                <a:lnTo>
                                  <a:pt x="1053" y="1206"/>
                                </a:lnTo>
                                <a:lnTo>
                                  <a:pt x="1054" y="1203"/>
                                </a:lnTo>
                                <a:lnTo>
                                  <a:pt x="1054" y="1202"/>
                                </a:lnTo>
                                <a:lnTo>
                                  <a:pt x="1055" y="1202"/>
                                </a:lnTo>
                                <a:lnTo>
                                  <a:pt x="1054" y="1196"/>
                                </a:lnTo>
                                <a:lnTo>
                                  <a:pt x="1053" y="1193"/>
                                </a:lnTo>
                                <a:lnTo>
                                  <a:pt x="1052" y="1191"/>
                                </a:lnTo>
                                <a:lnTo>
                                  <a:pt x="1049" y="1190"/>
                                </a:lnTo>
                                <a:lnTo>
                                  <a:pt x="1046" y="1189"/>
                                </a:lnTo>
                                <a:lnTo>
                                  <a:pt x="1043" y="1185"/>
                                </a:lnTo>
                                <a:lnTo>
                                  <a:pt x="1041" y="1180"/>
                                </a:lnTo>
                                <a:lnTo>
                                  <a:pt x="1040" y="1177"/>
                                </a:lnTo>
                                <a:lnTo>
                                  <a:pt x="1039" y="1176"/>
                                </a:lnTo>
                                <a:lnTo>
                                  <a:pt x="1039" y="1175"/>
                                </a:lnTo>
                                <a:lnTo>
                                  <a:pt x="1039" y="1175"/>
                                </a:lnTo>
                                <a:lnTo>
                                  <a:pt x="1038" y="1174"/>
                                </a:lnTo>
                                <a:lnTo>
                                  <a:pt x="1037" y="1173"/>
                                </a:lnTo>
                                <a:lnTo>
                                  <a:pt x="1035" y="1171"/>
                                </a:lnTo>
                                <a:lnTo>
                                  <a:pt x="1030" y="1169"/>
                                </a:lnTo>
                                <a:lnTo>
                                  <a:pt x="1030" y="1167"/>
                                </a:lnTo>
                                <a:lnTo>
                                  <a:pt x="1030" y="1165"/>
                                </a:lnTo>
                                <a:lnTo>
                                  <a:pt x="1029" y="1161"/>
                                </a:lnTo>
                                <a:lnTo>
                                  <a:pt x="1029" y="1160"/>
                                </a:lnTo>
                                <a:lnTo>
                                  <a:pt x="1026" y="1156"/>
                                </a:lnTo>
                                <a:lnTo>
                                  <a:pt x="1025" y="1153"/>
                                </a:lnTo>
                                <a:lnTo>
                                  <a:pt x="1024" y="1150"/>
                                </a:lnTo>
                                <a:lnTo>
                                  <a:pt x="1024" y="1150"/>
                                </a:lnTo>
                                <a:lnTo>
                                  <a:pt x="1023" y="1149"/>
                                </a:lnTo>
                                <a:lnTo>
                                  <a:pt x="1023" y="1149"/>
                                </a:lnTo>
                                <a:lnTo>
                                  <a:pt x="1023" y="1148"/>
                                </a:lnTo>
                                <a:lnTo>
                                  <a:pt x="1020" y="1142"/>
                                </a:lnTo>
                                <a:lnTo>
                                  <a:pt x="1021" y="1137"/>
                                </a:lnTo>
                                <a:lnTo>
                                  <a:pt x="1021" y="1131"/>
                                </a:lnTo>
                                <a:lnTo>
                                  <a:pt x="1022" y="1130"/>
                                </a:lnTo>
                                <a:lnTo>
                                  <a:pt x="1022" y="1130"/>
                                </a:lnTo>
                                <a:lnTo>
                                  <a:pt x="1025" y="1125"/>
                                </a:lnTo>
                                <a:lnTo>
                                  <a:pt x="1028" y="1128"/>
                                </a:lnTo>
                                <a:lnTo>
                                  <a:pt x="1029" y="1129"/>
                                </a:lnTo>
                                <a:lnTo>
                                  <a:pt x="1031" y="1132"/>
                                </a:lnTo>
                                <a:lnTo>
                                  <a:pt x="1032" y="1132"/>
                                </a:lnTo>
                                <a:lnTo>
                                  <a:pt x="1035" y="1132"/>
                                </a:lnTo>
                                <a:lnTo>
                                  <a:pt x="1040" y="1131"/>
                                </a:lnTo>
                                <a:lnTo>
                                  <a:pt x="1043" y="1129"/>
                                </a:lnTo>
                                <a:lnTo>
                                  <a:pt x="1046" y="1125"/>
                                </a:lnTo>
                                <a:lnTo>
                                  <a:pt x="1047" y="1125"/>
                                </a:lnTo>
                                <a:lnTo>
                                  <a:pt x="1050" y="1119"/>
                                </a:lnTo>
                                <a:lnTo>
                                  <a:pt x="1050" y="1119"/>
                                </a:lnTo>
                                <a:lnTo>
                                  <a:pt x="1050" y="1116"/>
                                </a:lnTo>
                                <a:lnTo>
                                  <a:pt x="1049" y="1113"/>
                                </a:lnTo>
                                <a:lnTo>
                                  <a:pt x="1045" y="1110"/>
                                </a:lnTo>
                                <a:lnTo>
                                  <a:pt x="1044" y="1107"/>
                                </a:lnTo>
                                <a:lnTo>
                                  <a:pt x="1044" y="1105"/>
                                </a:lnTo>
                                <a:lnTo>
                                  <a:pt x="1044" y="1103"/>
                                </a:lnTo>
                                <a:lnTo>
                                  <a:pt x="1044" y="1101"/>
                                </a:lnTo>
                                <a:lnTo>
                                  <a:pt x="1045" y="1100"/>
                                </a:lnTo>
                                <a:lnTo>
                                  <a:pt x="1046" y="1098"/>
                                </a:lnTo>
                                <a:lnTo>
                                  <a:pt x="1046" y="1098"/>
                                </a:lnTo>
                                <a:lnTo>
                                  <a:pt x="1046" y="1098"/>
                                </a:lnTo>
                                <a:lnTo>
                                  <a:pt x="1047" y="1094"/>
                                </a:lnTo>
                                <a:lnTo>
                                  <a:pt x="1048" y="1092"/>
                                </a:lnTo>
                                <a:lnTo>
                                  <a:pt x="1050" y="1090"/>
                                </a:lnTo>
                                <a:lnTo>
                                  <a:pt x="1050" y="1089"/>
                                </a:lnTo>
                                <a:lnTo>
                                  <a:pt x="1052" y="1087"/>
                                </a:lnTo>
                                <a:lnTo>
                                  <a:pt x="1054" y="1085"/>
                                </a:lnTo>
                                <a:lnTo>
                                  <a:pt x="1055" y="1085"/>
                                </a:lnTo>
                                <a:lnTo>
                                  <a:pt x="1058" y="1085"/>
                                </a:lnTo>
                                <a:lnTo>
                                  <a:pt x="1059" y="1085"/>
                                </a:lnTo>
                                <a:lnTo>
                                  <a:pt x="1063" y="1084"/>
                                </a:lnTo>
                                <a:lnTo>
                                  <a:pt x="1065" y="1083"/>
                                </a:lnTo>
                                <a:lnTo>
                                  <a:pt x="1068" y="1082"/>
                                </a:lnTo>
                                <a:lnTo>
                                  <a:pt x="1069" y="1081"/>
                                </a:lnTo>
                                <a:lnTo>
                                  <a:pt x="1073" y="1078"/>
                                </a:lnTo>
                                <a:lnTo>
                                  <a:pt x="1075" y="1074"/>
                                </a:lnTo>
                                <a:lnTo>
                                  <a:pt x="1075" y="1069"/>
                                </a:lnTo>
                                <a:lnTo>
                                  <a:pt x="1075" y="1068"/>
                                </a:lnTo>
                                <a:lnTo>
                                  <a:pt x="1075" y="1067"/>
                                </a:lnTo>
                                <a:lnTo>
                                  <a:pt x="1074" y="1067"/>
                                </a:lnTo>
                                <a:lnTo>
                                  <a:pt x="1074" y="1067"/>
                                </a:lnTo>
                                <a:lnTo>
                                  <a:pt x="1074" y="1066"/>
                                </a:lnTo>
                                <a:lnTo>
                                  <a:pt x="1073" y="1066"/>
                                </a:lnTo>
                                <a:lnTo>
                                  <a:pt x="1073" y="1066"/>
                                </a:lnTo>
                                <a:lnTo>
                                  <a:pt x="1073" y="1066"/>
                                </a:lnTo>
                                <a:lnTo>
                                  <a:pt x="1073" y="1065"/>
                                </a:lnTo>
                                <a:lnTo>
                                  <a:pt x="1073" y="1065"/>
                                </a:lnTo>
                                <a:lnTo>
                                  <a:pt x="1072" y="1065"/>
                                </a:lnTo>
                                <a:lnTo>
                                  <a:pt x="1073" y="1064"/>
                                </a:lnTo>
                                <a:lnTo>
                                  <a:pt x="1073" y="1064"/>
                                </a:lnTo>
                                <a:lnTo>
                                  <a:pt x="1072" y="1063"/>
                                </a:lnTo>
                                <a:lnTo>
                                  <a:pt x="1072" y="1063"/>
                                </a:lnTo>
                                <a:lnTo>
                                  <a:pt x="1072" y="1063"/>
                                </a:lnTo>
                                <a:lnTo>
                                  <a:pt x="1072" y="1062"/>
                                </a:lnTo>
                                <a:lnTo>
                                  <a:pt x="1072" y="1062"/>
                                </a:lnTo>
                                <a:lnTo>
                                  <a:pt x="1072" y="1062"/>
                                </a:lnTo>
                                <a:lnTo>
                                  <a:pt x="1072" y="1061"/>
                                </a:lnTo>
                                <a:lnTo>
                                  <a:pt x="1072" y="1061"/>
                                </a:lnTo>
                                <a:lnTo>
                                  <a:pt x="1072" y="1060"/>
                                </a:lnTo>
                                <a:lnTo>
                                  <a:pt x="1072" y="1060"/>
                                </a:lnTo>
                                <a:lnTo>
                                  <a:pt x="1072" y="1060"/>
                                </a:lnTo>
                                <a:lnTo>
                                  <a:pt x="1072" y="1059"/>
                                </a:lnTo>
                                <a:lnTo>
                                  <a:pt x="1072" y="1059"/>
                                </a:lnTo>
                                <a:lnTo>
                                  <a:pt x="1072" y="1058"/>
                                </a:lnTo>
                                <a:lnTo>
                                  <a:pt x="1072" y="1058"/>
                                </a:lnTo>
                                <a:lnTo>
                                  <a:pt x="1072" y="1058"/>
                                </a:lnTo>
                                <a:lnTo>
                                  <a:pt x="1072" y="1057"/>
                                </a:lnTo>
                                <a:lnTo>
                                  <a:pt x="1070" y="1056"/>
                                </a:lnTo>
                                <a:lnTo>
                                  <a:pt x="1066" y="1053"/>
                                </a:lnTo>
                                <a:lnTo>
                                  <a:pt x="1065" y="1052"/>
                                </a:lnTo>
                                <a:lnTo>
                                  <a:pt x="1065" y="1052"/>
                                </a:lnTo>
                                <a:lnTo>
                                  <a:pt x="1064" y="1051"/>
                                </a:lnTo>
                                <a:lnTo>
                                  <a:pt x="1064" y="1051"/>
                                </a:lnTo>
                                <a:lnTo>
                                  <a:pt x="1062" y="1049"/>
                                </a:lnTo>
                                <a:lnTo>
                                  <a:pt x="1057" y="1051"/>
                                </a:lnTo>
                                <a:lnTo>
                                  <a:pt x="1057" y="1051"/>
                                </a:lnTo>
                                <a:lnTo>
                                  <a:pt x="1056" y="1051"/>
                                </a:lnTo>
                                <a:lnTo>
                                  <a:pt x="1055" y="1050"/>
                                </a:lnTo>
                                <a:lnTo>
                                  <a:pt x="1053" y="1051"/>
                                </a:lnTo>
                                <a:lnTo>
                                  <a:pt x="1053" y="1051"/>
                                </a:lnTo>
                                <a:lnTo>
                                  <a:pt x="1051" y="1051"/>
                                </a:lnTo>
                                <a:lnTo>
                                  <a:pt x="1049" y="1052"/>
                                </a:lnTo>
                                <a:lnTo>
                                  <a:pt x="1049" y="1052"/>
                                </a:lnTo>
                                <a:lnTo>
                                  <a:pt x="1043" y="1053"/>
                                </a:lnTo>
                                <a:lnTo>
                                  <a:pt x="1039" y="1057"/>
                                </a:lnTo>
                                <a:lnTo>
                                  <a:pt x="1036" y="1051"/>
                                </a:lnTo>
                                <a:lnTo>
                                  <a:pt x="1036" y="1050"/>
                                </a:lnTo>
                                <a:lnTo>
                                  <a:pt x="1036" y="1049"/>
                                </a:lnTo>
                                <a:lnTo>
                                  <a:pt x="1037" y="1047"/>
                                </a:lnTo>
                                <a:lnTo>
                                  <a:pt x="1038" y="1042"/>
                                </a:lnTo>
                                <a:lnTo>
                                  <a:pt x="1038" y="1041"/>
                                </a:lnTo>
                                <a:lnTo>
                                  <a:pt x="1037" y="1041"/>
                                </a:lnTo>
                                <a:lnTo>
                                  <a:pt x="1036" y="1040"/>
                                </a:lnTo>
                                <a:lnTo>
                                  <a:pt x="1035" y="1039"/>
                                </a:lnTo>
                                <a:lnTo>
                                  <a:pt x="1035" y="1039"/>
                                </a:lnTo>
                                <a:lnTo>
                                  <a:pt x="1029" y="1040"/>
                                </a:lnTo>
                                <a:lnTo>
                                  <a:pt x="1025" y="1037"/>
                                </a:lnTo>
                                <a:lnTo>
                                  <a:pt x="1023" y="1035"/>
                                </a:lnTo>
                                <a:lnTo>
                                  <a:pt x="1022" y="1033"/>
                                </a:lnTo>
                                <a:lnTo>
                                  <a:pt x="1018" y="1033"/>
                                </a:lnTo>
                                <a:lnTo>
                                  <a:pt x="1013" y="1031"/>
                                </a:lnTo>
                                <a:lnTo>
                                  <a:pt x="1012" y="1031"/>
                                </a:lnTo>
                                <a:lnTo>
                                  <a:pt x="1009" y="1026"/>
                                </a:lnTo>
                                <a:lnTo>
                                  <a:pt x="1008" y="1024"/>
                                </a:lnTo>
                                <a:lnTo>
                                  <a:pt x="1003" y="1020"/>
                                </a:lnTo>
                                <a:lnTo>
                                  <a:pt x="1001" y="1020"/>
                                </a:lnTo>
                                <a:lnTo>
                                  <a:pt x="999" y="1020"/>
                                </a:lnTo>
                                <a:lnTo>
                                  <a:pt x="995" y="1025"/>
                                </a:lnTo>
                                <a:lnTo>
                                  <a:pt x="991" y="1027"/>
                                </a:lnTo>
                                <a:lnTo>
                                  <a:pt x="991" y="1027"/>
                                </a:lnTo>
                                <a:lnTo>
                                  <a:pt x="987" y="1027"/>
                                </a:lnTo>
                                <a:lnTo>
                                  <a:pt x="982" y="1025"/>
                                </a:lnTo>
                                <a:lnTo>
                                  <a:pt x="978" y="1020"/>
                                </a:lnTo>
                                <a:lnTo>
                                  <a:pt x="977" y="1018"/>
                                </a:lnTo>
                                <a:lnTo>
                                  <a:pt x="976" y="1017"/>
                                </a:lnTo>
                                <a:lnTo>
                                  <a:pt x="974" y="1015"/>
                                </a:lnTo>
                                <a:lnTo>
                                  <a:pt x="973" y="1015"/>
                                </a:lnTo>
                                <a:lnTo>
                                  <a:pt x="971" y="1015"/>
                                </a:lnTo>
                                <a:lnTo>
                                  <a:pt x="966" y="1019"/>
                                </a:lnTo>
                                <a:lnTo>
                                  <a:pt x="961" y="1025"/>
                                </a:lnTo>
                                <a:lnTo>
                                  <a:pt x="959" y="1028"/>
                                </a:lnTo>
                                <a:lnTo>
                                  <a:pt x="958" y="1029"/>
                                </a:lnTo>
                                <a:lnTo>
                                  <a:pt x="953" y="1035"/>
                                </a:lnTo>
                                <a:lnTo>
                                  <a:pt x="951" y="1037"/>
                                </a:lnTo>
                                <a:lnTo>
                                  <a:pt x="951" y="1038"/>
                                </a:lnTo>
                                <a:lnTo>
                                  <a:pt x="951" y="1039"/>
                                </a:lnTo>
                                <a:lnTo>
                                  <a:pt x="949" y="1040"/>
                                </a:lnTo>
                                <a:lnTo>
                                  <a:pt x="947" y="1046"/>
                                </a:lnTo>
                                <a:lnTo>
                                  <a:pt x="947" y="1054"/>
                                </a:lnTo>
                                <a:lnTo>
                                  <a:pt x="947" y="1059"/>
                                </a:lnTo>
                                <a:lnTo>
                                  <a:pt x="949" y="1064"/>
                                </a:lnTo>
                                <a:lnTo>
                                  <a:pt x="953" y="1069"/>
                                </a:lnTo>
                                <a:lnTo>
                                  <a:pt x="958" y="1073"/>
                                </a:lnTo>
                                <a:lnTo>
                                  <a:pt x="959" y="1080"/>
                                </a:lnTo>
                                <a:lnTo>
                                  <a:pt x="960" y="1085"/>
                                </a:lnTo>
                                <a:lnTo>
                                  <a:pt x="960" y="1087"/>
                                </a:lnTo>
                                <a:lnTo>
                                  <a:pt x="961" y="1092"/>
                                </a:lnTo>
                                <a:lnTo>
                                  <a:pt x="960" y="1094"/>
                                </a:lnTo>
                                <a:lnTo>
                                  <a:pt x="960" y="1099"/>
                                </a:lnTo>
                                <a:lnTo>
                                  <a:pt x="958" y="1107"/>
                                </a:lnTo>
                                <a:lnTo>
                                  <a:pt x="954" y="1115"/>
                                </a:lnTo>
                                <a:lnTo>
                                  <a:pt x="954" y="1115"/>
                                </a:lnTo>
                                <a:lnTo>
                                  <a:pt x="953" y="1116"/>
                                </a:lnTo>
                                <a:lnTo>
                                  <a:pt x="950" y="1121"/>
                                </a:lnTo>
                                <a:lnTo>
                                  <a:pt x="945" y="1128"/>
                                </a:lnTo>
                                <a:lnTo>
                                  <a:pt x="942" y="1134"/>
                                </a:lnTo>
                                <a:lnTo>
                                  <a:pt x="941" y="1141"/>
                                </a:lnTo>
                                <a:lnTo>
                                  <a:pt x="941" y="1141"/>
                                </a:lnTo>
                                <a:lnTo>
                                  <a:pt x="941" y="1143"/>
                                </a:lnTo>
                                <a:lnTo>
                                  <a:pt x="942" y="1148"/>
                                </a:lnTo>
                                <a:lnTo>
                                  <a:pt x="944" y="1155"/>
                                </a:lnTo>
                                <a:lnTo>
                                  <a:pt x="945" y="1161"/>
                                </a:lnTo>
                                <a:lnTo>
                                  <a:pt x="944" y="1166"/>
                                </a:lnTo>
                                <a:lnTo>
                                  <a:pt x="943" y="1170"/>
                                </a:lnTo>
                                <a:lnTo>
                                  <a:pt x="945" y="1175"/>
                                </a:lnTo>
                                <a:lnTo>
                                  <a:pt x="948" y="1175"/>
                                </a:lnTo>
                                <a:lnTo>
                                  <a:pt x="951" y="1174"/>
                                </a:lnTo>
                                <a:lnTo>
                                  <a:pt x="955" y="1171"/>
                                </a:lnTo>
                                <a:lnTo>
                                  <a:pt x="958" y="1170"/>
                                </a:lnTo>
                                <a:lnTo>
                                  <a:pt x="962" y="1174"/>
                                </a:lnTo>
                                <a:lnTo>
                                  <a:pt x="963" y="1174"/>
                                </a:lnTo>
                                <a:lnTo>
                                  <a:pt x="965" y="1177"/>
                                </a:lnTo>
                                <a:lnTo>
                                  <a:pt x="968" y="1177"/>
                                </a:lnTo>
                                <a:lnTo>
                                  <a:pt x="969" y="1178"/>
                                </a:lnTo>
                                <a:lnTo>
                                  <a:pt x="972" y="1180"/>
                                </a:lnTo>
                                <a:lnTo>
                                  <a:pt x="974" y="1184"/>
                                </a:lnTo>
                                <a:lnTo>
                                  <a:pt x="979" y="1184"/>
                                </a:lnTo>
                                <a:lnTo>
                                  <a:pt x="983" y="1184"/>
                                </a:lnTo>
                                <a:lnTo>
                                  <a:pt x="985" y="1183"/>
                                </a:lnTo>
                                <a:lnTo>
                                  <a:pt x="987" y="1183"/>
                                </a:lnTo>
                                <a:lnTo>
                                  <a:pt x="991" y="1185"/>
                                </a:lnTo>
                                <a:lnTo>
                                  <a:pt x="993" y="1193"/>
                                </a:lnTo>
                                <a:lnTo>
                                  <a:pt x="994" y="1198"/>
                                </a:lnTo>
                                <a:lnTo>
                                  <a:pt x="995" y="1203"/>
                                </a:lnTo>
                                <a:lnTo>
                                  <a:pt x="995" y="1203"/>
                                </a:lnTo>
                                <a:lnTo>
                                  <a:pt x="995" y="1204"/>
                                </a:lnTo>
                                <a:lnTo>
                                  <a:pt x="995" y="1204"/>
                                </a:lnTo>
                                <a:lnTo>
                                  <a:pt x="996" y="1206"/>
                                </a:lnTo>
                                <a:lnTo>
                                  <a:pt x="997" y="1207"/>
                                </a:lnTo>
                                <a:lnTo>
                                  <a:pt x="998" y="1209"/>
                                </a:lnTo>
                                <a:lnTo>
                                  <a:pt x="1000" y="1211"/>
                                </a:lnTo>
                                <a:lnTo>
                                  <a:pt x="1001" y="1214"/>
                                </a:lnTo>
                                <a:lnTo>
                                  <a:pt x="1001" y="1220"/>
                                </a:lnTo>
                                <a:lnTo>
                                  <a:pt x="1002" y="1226"/>
                                </a:lnTo>
                                <a:lnTo>
                                  <a:pt x="1004" y="1229"/>
                                </a:lnTo>
                                <a:lnTo>
                                  <a:pt x="1008" y="1233"/>
                                </a:lnTo>
                                <a:lnTo>
                                  <a:pt x="1009" y="1234"/>
                                </a:lnTo>
                                <a:lnTo>
                                  <a:pt x="1013" y="1236"/>
                                </a:lnTo>
                                <a:lnTo>
                                  <a:pt x="1015" y="1236"/>
                                </a:lnTo>
                                <a:lnTo>
                                  <a:pt x="1018" y="1237"/>
                                </a:lnTo>
                                <a:lnTo>
                                  <a:pt x="1022" y="1241"/>
                                </a:lnTo>
                                <a:lnTo>
                                  <a:pt x="1022" y="1243"/>
                                </a:lnTo>
                                <a:lnTo>
                                  <a:pt x="1021" y="1248"/>
                                </a:lnTo>
                                <a:lnTo>
                                  <a:pt x="1020" y="1253"/>
                                </a:lnTo>
                                <a:lnTo>
                                  <a:pt x="1019" y="1256"/>
                                </a:lnTo>
                                <a:lnTo>
                                  <a:pt x="1013" y="1259"/>
                                </a:lnTo>
                                <a:lnTo>
                                  <a:pt x="1010" y="1260"/>
                                </a:lnTo>
                                <a:lnTo>
                                  <a:pt x="1005" y="1264"/>
                                </a:lnTo>
                                <a:lnTo>
                                  <a:pt x="1001" y="1267"/>
                                </a:lnTo>
                                <a:lnTo>
                                  <a:pt x="999" y="1267"/>
                                </a:lnTo>
                                <a:lnTo>
                                  <a:pt x="993" y="1267"/>
                                </a:lnTo>
                                <a:lnTo>
                                  <a:pt x="990" y="1268"/>
                                </a:lnTo>
                                <a:lnTo>
                                  <a:pt x="985" y="1269"/>
                                </a:lnTo>
                                <a:lnTo>
                                  <a:pt x="981" y="1275"/>
                                </a:lnTo>
                                <a:lnTo>
                                  <a:pt x="983" y="1281"/>
                                </a:lnTo>
                                <a:lnTo>
                                  <a:pt x="984" y="1284"/>
                                </a:lnTo>
                                <a:lnTo>
                                  <a:pt x="984" y="1288"/>
                                </a:lnTo>
                                <a:lnTo>
                                  <a:pt x="986" y="1296"/>
                                </a:lnTo>
                                <a:lnTo>
                                  <a:pt x="986" y="1305"/>
                                </a:lnTo>
                                <a:lnTo>
                                  <a:pt x="985" y="1313"/>
                                </a:lnTo>
                                <a:lnTo>
                                  <a:pt x="983" y="1320"/>
                                </a:lnTo>
                                <a:lnTo>
                                  <a:pt x="982" y="1327"/>
                                </a:lnTo>
                                <a:lnTo>
                                  <a:pt x="978" y="1334"/>
                                </a:lnTo>
                                <a:lnTo>
                                  <a:pt x="974" y="1340"/>
                                </a:lnTo>
                                <a:lnTo>
                                  <a:pt x="974" y="1341"/>
                                </a:lnTo>
                                <a:lnTo>
                                  <a:pt x="972" y="1346"/>
                                </a:lnTo>
                                <a:lnTo>
                                  <a:pt x="974" y="1353"/>
                                </a:lnTo>
                                <a:lnTo>
                                  <a:pt x="975" y="1359"/>
                                </a:lnTo>
                                <a:lnTo>
                                  <a:pt x="974" y="1365"/>
                                </a:lnTo>
                                <a:lnTo>
                                  <a:pt x="974" y="1371"/>
                                </a:lnTo>
                                <a:lnTo>
                                  <a:pt x="974" y="1372"/>
                                </a:lnTo>
                                <a:lnTo>
                                  <a:pt x="974" y="1374"/>
                                </a:lnTo>
                                <a:lnTo>
                                  <a:pt x="970" y="1377"/>
                                </a:lnTo>
                                <a:lnTo>
                                  <a:pt x="969" y="1377"/>
                                </a:lnTo>
                                <a:lnTo>
                                  <a:pt x="969" y="1377"/>
                                </a:lnTo>
                                <a:lnTo>
                                  <a:pt x="961" y="1377"/>
                                </a:lnTo>
                                <a:lnTo>
                                  <a:pt x="958" y="1375"/>
                                </a:lnTo>
                                <a:lnTo>
                                  <a:pt x="955" y="1373"/>
                                </a:lnTo>
                                <a:lnTo>
                                  <a:pt x="950" y="1368"/>
                                </a:lnTo>
                                <a:lnTo>
                                  <a:pt x="946" y="1366"/>
                                </a:lnTo>
                                <a:lnTo>
                                  <a:pt x="941" y="1364"/>
                                </a:lnTo>
                                <a:lnTo>
                                  <a:pt x="938" y="1365"/>
                                </a:lnTo>
                                <a:lnTo>
                                  <a:pt x="937" y="1365"/>
                                </a:lnTo>
                                <a:lnTo>
                                  <a:pt x="935" y="1365"/>
                                </a:lnTo>
                                <a:lnTo>
                                  <a:pt x="935" y="1366"/>
                                </a:lnTo>
                                <a:lnTo>
                                  <a:pt x="934" y="1366"/>
                                </a:lnTo>
                                <a:lnTo>
                                  <a:pt x="933" y="1366"/>
                                </a:lnTo>
                                <a:lnTo>
                                  <a:pt x="933" y="1365"/>
                                </a:lnTo>
                                <a:lnTo>
                                  <a:pt x="933" y="1365"/>
                                </a:lnTo>
                                <a:lnTo>
                                  <a:pt x="933" y="1365"/>
                                </a:lnTo>
                                <a:lnTo>
                                  <a:pt x="929" y="1362"/>
                                </a:lnTo>
                                <a:lnTo>
                                  <a:pt x="922" y="1358"/>
                                </a:lnTo>
                                <a:lnTo>
                                  <a:pt x="915" y="1358"/>
                                </a:lnTo>
                                <a:lnTo>
                                  <a:pt x="913" y="1358"/>
                                </a:lnTo>
                                <a:lnTo>
                                  <a:pt x="912" y="1359"/>
                                </a:lnTo>
                                <a:lnTo>
                                  <a:pt x="910" y="1359"/>
                                </a:lnTo>
                                <a:lnTo>
                                  <a:pt x="908" y="1360"/>
                                </a:lnTo>
                                <a:lnTo>
                                  <a:pt x="908" y="1360"/>
                                </a:lnTo>
                                <a:lnTo>
                                  <a:pt x="906" y="1364"/>
                                </a:lnTo>
                                <a:lnTo>
                                  <a:pt x="904" y="1369"/>
                                </a:lnTo>
                                <a:lnTo>
                                  <a:pt x="901" y="1370"/>
                                </a:lnTo>
                                <a:lnTo>
                                  <a:pt x="896" y="1371"/>
                                </a:lnTo>
                                <a:lnTo>
                                  <a:pt x="895" y="1372"/>
                                </a:lnTo>
                                <a:lnTo>
                                  <a:pt x="891" y="1373"/>
                                </a:lnTo>
                                <a:lnTo>
                                  <a:pt x="890" y="1374"/>
                                </a:lnTo>
                                <a:lnTo>
                                  <a:pt x="890" y="1375"/>
                                </a:lnTo>
                                <a:lnTo>
                                  <a:pt x="883" y="1377"/>
                                </a:lnTo>
                                <a:lnTo>
                                  <a:pt x="879" y="1379"/>
                                </a:lnTo>
                                <a:lnTo>
                                  <a:pt x="875" y="1381"/>
                                </a:lnTo>
                                <a:lnTo>
                                  <a:pt x="868" y="1385"/>
                                </a:lnTo>
                                <a:lnTo>
                                  <a:pt x="861" y="1388"/>
                                </a:lnTo>
                                <a:lnTo>
                                  <a:pt x="857" y="1391"/>
                                </a:lnTo>
                                <a:lnTo>
                                  <a:pt x="857" y="1391"/>
                                </a:lnTo>
                                <a:lnTo>
                                  <a:pt x="855" y="1391"/>
                                </a:lnTo>
                                <a:lnTo>
                                  <a:pt x="852" y="1393"/>
                                </a:lnTo>
                                <a:lnTo>
                                  <a:pt x="852" y="1393"/>
                                </a:lnTo>
                                <a:lnTo>
                                  <a:pt x="852" y="1393"/>
                                </a:lnTo>
                                <a:lnTo>
                                  <a:pt x="851" y="1394"/>
                                </a:lnTo>
                                <a:lnTo>
                                  <a:pt x="850" y="1394"/>
                                </a:lnTo>
                                <a:lnTo>
                                  <a:pt x="849" y="1395"/>
                                </a:lnTo>
                                <a:lnTo>
                                  <a:pt x="836" y="1398"/>
                                </a:lnTo>
                                <a:lnTo>
                                  <a:pt x="829" y="1397"/>
                                </a:lnTo>
                                <a:lnTo>
                                  <a:pt x="823" y="1393"/>
                                </a:lnTo>
                                <a:lnTo>
                                  <a:pt x="816" y="1388"/>
                                </a:lnTo>
                                <a:lnTo>
                                  <a:pt x="809" y="1387"/>
                                </a:lnTo>
                                <a:lnTo>
                                  <a:pt x="803" y="1386"/>
                                </a:lnTo>
                                <a:lnTo>
                                  <a:pt x="797" y="1383"/>
                                </a:lnTo>
                                <a:lnTo>
                                  <a:pt x="792" y="1384"/>
                                </a:lnTo>
                                <a:lnTo>
                                  <a:pt x="788" y="1387"/>
                                </a:lnTo>
                                <a:lnTo>
                                  <a:pt x="788" y="1388"/>
                                </a:lnTo>
                                <a:lnTo>
                                  <a:pt x="788" y="1388"/>
                                </a:lnTo>
                                <a:lnTo>
                                  <a:pt x="787" y="1388"/>
                                </a:lnTo>
                                <a:lnTo>
                                  <a:pt x="786" y="1388"/>
                                </a:lnTo>
                                <a:lnTo>
                                  <a:pt x="778" y="1389"/>
                                </a:lnTo>
                                <a:lnTo>
                                  <a:pt x="770" y="1390"/>
                                </a:lnTo>
                                <a:lnTo>
                                  <a:pt x="762" y="1390"/>
                                </a:lnTo>
                                <a:lnTo>
                                  <a:pt x="755" y="1388"/>
                                </a:lnTo>
                                <a:lnTo>
                                  <a:pt x="747" y="1387"/>
                                </a:lnTo>
                                <a:lnTo>
                                  <a:pt x="742" y="1387"/>
                                </a:lnTo>
                                <a:lnTo>
                                  <a:pt x="740" y="1387"/>
                                </a:lnTo>
                                <a:lnTo>
                                  <a:pt x="737" y="1388"/>
                                </a:lnTo>
                                <a:lnTo>
                                  <a:pt x="733" y="1388"/>
                                </a:lnTo>
                                <a:lnTo>
                                  <a:pt x="733" y="1388"/>
                                </a:lnTo>
                                <a:lnTo>
                                  <a:pt x="732" y="1388"/>
                                </a:lnTo>
                                <a:lnTo>
                                  <a:pt x="731" y="1388"/>
                                </a:lnTo>
                                <a:lnTo>
                                  <a:pt x="728" y="1387"/>
                                </a:lnTo>
                                <a:lnTo>
                                  <a:pt x="721" y="1401"/>
                                </a:lnTo>
                                <a:lnTo>
                                  <a:pt x="713" y="1410"/>
                                </a:lnTo>
                                <a:lnTo>
                                  <a:pt x="711" y="1419"/>
                                </a:lnTo>
                                <a:lnTo>
                                  <a:pt x="708" y="1432"/>
                                </a:lnTo>
                                <a:lnTo>
                                  <a:pt x="708" y="1433"/>
                                </a:lnTo>
                                <a:lnTo>
                                  <a:pt x="707" y="1438"/>
                                </a:lnTo>
                                <a:lnTo>
                                  <a:pt x="706" y="1445"/>
                                </a:lnTo>
                                <a:lnTo>
                                  <a:pt x="706" y="1454"/>
                                </a:lnTo>
                                <a:lnTo>
                                  <a:pt x="706" y="1456"/>
                                </a:lnTo>
                                <a:lnTo>
                                  <a:pt x="706" y="1495"/>
                                </a:lnTo>
                                <a:lnTo>
                                  <a:pt x="704" y="1509"/>
                                </a:lnTo>
                                <a:lnTo>
                                  <a:pt x="697" y="1517"/>
                                </a:lnTo>
                                <a:lnTo>
                                  <a:pt x="697" y="1517"/>
                                </a:lnTo>
                                <a:lnTo>
                                  <a:pt x="650" y="1516"/>
                                </a:lnTo>
                                <a:lnTo>
                                  <a:pt x="659" y="1544"/>
                                </a:lnTo>
                                <a:lnTo>
                                  <a:pt x="653" y="1551"/>
                                </a:lnTo>
                                <a:lnTo>
                                  <a:pt x="658" y="1564"/>
                                </a:lnTo>
                                <a:lnTo>
                                  <a:pt x="662" y="1574"/>
                                </a:lnTo>
                                <a:lnTo>
                                  <a:pt x="665" y="1581"/>
                                </a:lnTo>
                                <a:lnTo>
                                  <a:pt x="667" y="1587"/>
                                </a:lnTo>
                                <a:lnTo>
                                  <a:pt x="667" y="1588"/>
                                </a:lnTo>
                                <a:lnTo>
                                  <a:pt x="668" y="1589"/>
                                </a:lnTo>
                                <a:lnTo>
                                  <a:pt x="709" y="1589"/>
                                </a:lnTo>
                                <a:lnTo>
                                  <a:pt x="712" y="1589"/>
                                </a:lnTo>
                                <a:lnTo>
                                  <a:pt x="712" y="1589"/>
                                </a:lnTo>
                                <a:lnTo>
                                  <a:pt x="728" y="1596"/>
                                </a:lnTo>
                                <a:lnTo>
                                  <a:pt x="729" y="1596"/>
                                </a:lnTo>
                                <a:lnTo>
                                  <a:pt x="749" y="1604"/>
                                </a:lnTo>
                                <a:lnTo>
                                  <a:pt x="751" y="1605"/>
                                </a:lnTo>
                                <a:lnTo>
                                  <a:pt x="751" y="1605"/>
                                </a:lnTo>
                                <a:lnTo>
                                  <a:pt x="753" y="1607"/>
                                </a:lnTo>
                                <a:lnTo>
                                  <a:pt x="755" y="1608"/>
                                </a:lnTo>
                                <a:lnTo>
                                  <a:pt x="761" y="1612"/>
                                </a:lnTo>
                                <a:lnTo>
                                  <a:pt x="763" y="1614"/>
                                </a:lnTo>
                                <a:lnTo>
                                  <a:pt x="766" y="1616"/>
                                </a:lnTo>
                                <a:lnTo>
                                  <a:pt x="766" y="1616"/>
                                </a:lnTo>
                                <a:lnTo>
                                  <a:pt x="767" y="1616"/>
                                </a:lnTo>
                                <a:lnTo>
                                  <a:pt x="772" y="1625"/>
                                </a:lnTo>
                                <a:lnTo>
                                  <a:pt x="773" y="1626"/>
                                </a:lnTo>
                                <a:lnTo>
                                  <a:pt x="775" y="1629"/>
                                </a:lnTo>
                                <a:lnTo>
                                  <a:pt x="814" y="1653"/>
                                </a:lnTo>
                                <a:lnTo>
                                  <a:pt x="872" y="1693"/>
                                </a:lnTo>
                                <a:lnTo>
                                  <a:pt x="876" y="1695"/>
                                </a:lnTo>
                                <a:lnTo>
                                  <a:pt x="881" y="1699"/>
                                </a:lnTo>
                                <a:lnTo>
                                  <a:pt x="882" y="1699"/>
                                </a:lnTo>
                                <a:lnTo>
                                  <a:pt x="883" y="1700"/>
                                </a:lnTo>
                                <a:lnTo>
                                  <a:pt x="908" y="1717"/>
                                </a:lnTo>
                                <a:lnTo>
                                  <a:pt x="985" y="1767"/>
                                </a:lnTo>
                                <a:lnTo>
                                  <a:pt x="996" y="1775"/>
                                </a:lnTo>
                                <a:lnTo>
                                  <a:pt x="997" y="1776"/>
                                </a:lnTo>
                                <a:lnTo>
                                  <a:pt x="999" y="1777"/>
                                </a:lnTo>
                                <a:lnTo>
                                  <a:pt x="1002" y="1780"/>
                                </a:lnTo>
                                <a:lnTo>
                                  <a:pt x="1003" y="1780"/>
                                </a:lnTo>
                                <a:lnTo>
                                  <a:pt x="1003" y="1781"/>
                                </a:lnTo>
                                <a:lnTo>
                                  <a:pt x="1006" y="1783"/>
                                </a:lnTo>
                                <a:lnTo>
                                  <a:pt x="1008" y="1785"/>
                                </a:lnTo>
                                <a:lnTo>
                                  <a:pt x="1010" y="1788"/>
                                </a:lnTo>
                                <a:lnTo>
                                  <a:pt x="1013" y="1797"/>
                                </a:lnTo>
                                <a:lnTo>
                                  <a:pt x="1030" y="1808"/>
                                </a:lnTo>
                                <a:lnTo>
                                  <a:pt x="1032" y="1808"/>
                                </a:lnTo>
                                <a:lnTo>
                                  <a:pt x="1033" y="1808"/>
                                </a:lnTo>
                                <a:lnTo>
                                  <a:pt x="1072" y="1808"/>
                                </a:lnTo>
                                <a:lnTo>
                                  <a:pt x="1076" y="1808"/>
                                </a:lnTo>
                                <a:moveTo>
                                  <a:pt x="1076" y="1808"/>
                                </a:moveTo>
                                <a:lnTo>
                                  <a:pt x="1076" y="1808"/>
                                </a:lnTo>
                                <a:lnTo>
                                  <a:pt x="1076" y="1807"/>
                                </a:lnTo>
                                <a:moveTo>
                                  <a:pt x="1201" y="348"/>
                                </a:moveTo>
                                <a:lnTo>
                                  <a:pt x="1200" y="348"/>
                                </a:lnTo>
                                <a:lnTo>
                                  <a:pt x="1198" y="347"/>
                                </a:lnTo>
                                <a:lnTo>
                                  <a:pt x="1198" y="346"/>
                                </a:lnTo>
                                <a:lnTo>
                                  <a:pt x="1197" y="346"/>
                                </a:lnTo>
                                <a:lnTo>
                                  <a:pt x="1196" y="346"/>
                                </a:lnTo>
                                <a:lnTo>
                                  <a:pt x="1195" y="347"/>
                                </a:lnTo>
                                <a:lnTo>
                                  <a:pt x="1194" y="348"/>
                                </a:lnTo>
                                <a:lnTo>
                                  <a:pt x="1193" y="348"/>
                                </a:lnTo>
                                <a:lnTo>
                                  <a:pt x="1193" y="348"/>
                                </a:lnTo>
                                <a:lnTo>
                                  <a:pt x="1192" y="348"/>
                                </a:lnTo>
                                <a:lnTo>
                                  <a:pt x="1190" y="350"/>
                                </a:lnTo>
                                <a:lnTo>
                                  <a:pt x="1190" y="350"/>
                                </a:lnTo>
                                <a:lnTo>
                                  <a:pt x="1189" y="350"/>
                                </a:lnTo>
                                <a:lnTo>
                                  <a:pt x="1188" y="350"/>
                                </a:lnTo>
                                <a:lnTo>
                                  <a:pt x="1188" y="350"/>
                                </a:lnTo>
                                <a:lnTo>
                                  <a:pt x="1187" y="350"/>
                                </a:lnTo>
                                <a:lnTo>
                                  <a:pt x="1186" y="350"/>
                                </a:lnTo>
                                <a:lnTo>
                                  <a:pt x="1184" y="349"/>
                                </a:lnTo>
                                <a:lnTo>
                                  <a:pt x="1183" y="350"/>
                                </a:lnTo>
                                <a:lnTo>
                                  <a:pt x="1183" y="350"/>
                                </a:lnTo>
                                <a:lnTo>
                                  <a:pt x="1183" y="350"/>
                                </a:lnTo>
                                <a:lnTo>
                                  <a:pt x="1182" y="350"/>
                                </a:lnTo>
                                <a:lnTo>
                                  <a:pt x="1181" y="351"/>
                                </a:lnTo>
                                <a:lnTo>
                                  <a:pt x="1180" y="351"/>
                                </a:lnTo>
                                <a:lnTo>
                                  <a:pt x="1179" y="352"/>
                                </a:lnTo>
                                <a:lnTo>
                                  <a:pt x="1178" y="352"/>
                                </a:lnTo>
                                <a:lnTo>
                                  <a:pt x="1176" y="353"/>
                                </a:lnTo>
                                <a:lnTo>
                                  <a:pt x="1175" y="355"/>
                                </a:lnTo>
                                <a:lnTo>
                                  <a:pt x="1175" y="357"/>
                                </a:lnTo>
                                <a:lnTo>
                                  <a:pt x="1175" y="359"/>
                                </a:lnTo>
                                <a:lnTo>
                                  <a:pt x="1174" y="361"/>
                                </a:lnTo>
                                <a:lnTo>
                                  <a:pt x="1172" y="363"/>
                                </a:lnTo>
                                <a:lnTo>
                                  <a:pt x="1172" y="364"/>
                                </a:lnTo>
                                <a:lnTo>
                                  <a:pt x="1172" y="364"/>
                                </a:lnTo>
                                <a:lnTo>
                                  <a:pt x="1171" y="366"/>
                                </a:lnTo>
                                <a:lnTo>
                                  <a:pt x="1171" y="366"/>
                                </a:lnTo>
                                <a:lnTo>
                                  <a:pt x="1171" y="368"/>
                                </a:lnTo>
                                <a:lnTo>
                                  <a:pt x="1171" y="370"/>
                                </a:lnTo>
                                <a:lnTo>
                                  <a:pt x="1170" y="371"/>
                                </a:lnTo>
                                <a:lnTo>
                                  <a:pt x="1167" y="370"/>
                                </a:lnTo>
                                <a:lnTo>
                                  <a:pt x="1167" y="371"/>
                                </a:lnTo>
                                <a:lnTo>
                                  <a:pt x="1167" y="372"/>
                                </a:lnTo>
                                <a:lnTo>
                                  <a:pt x="1168" y="373"/>
                                </a:lnTo>
                                <a:lnTo>
                                  <a:pt x="1169" y="374"/>
                                </a:lnTo>
                                <a:lnTo>
                                  <a:pt x="1169" y="377"/>
                                </a:lnTo>
                                <a:lnTo>
                                  <a:pt x="1168" y="379"/>
                                </a:lnTo>
                                <a:lnTo>
                                  <a:pt x="1167" y="379"/>
                                </a:lnTo>
                                <a:lnTo>
                                  <a:pt x="1167" y="379"/>
                                </a:lnTo>
                                <a:lnTo>
                                  <a:pt x="1164" y="380"/>
                                </a:lnTo>
                                <a:lnTo>
                                  <a:pt x="1165" y="382"/>
                                </a:lnTo>
                                <a:lnTo>
                                  <a:pt x="1168" y="383"/>
                                </a:lnTo>
                                <a:lnTo>
                                  <a:pt x="1171" y="383"/>
                                </a:lnTo>
                                <a:lnTo>
                                  <a:pt x="1173" y="384"/>
                                </a:lnTo>
                                <a:lnTo>
                                  <a:pt x="1174" y="386"/>
                                </a:lnTo>
                                <a:lnTo>
                                  <a:pt x="1174" y="387"/>
                                </a:lnTo>
                                <a:lnTo>
                                  <a:pt x="1174" y="388"/>
                                </a:lnTo>
                                <a:lnTo>
                                  <a:pt x="1176" y="389"/>
                                </a:lnTo>
                                <a:lnTo>
                                  <a:pt x="1177" y="389"/>
                                </a:lnTo>
                                <a:lnTo>
                                  <a:pt x="1178" y="388"/>
                                </a:lnTo>
                                <a:lnTo>
                                  <a:pt x="1179" y="391"/>
                                </a:lnTo>
                                <a:lnTo>
                                  <a:pt x="1180" y="393"/>
                                </a:lnTo>
                                <a:lnTo>
                                  <a:pt x="1182" y="394"/>
                                </a:lnTo>
                                <a:lnTo>
                                  <a:pt x="1184" y="394"/>
                                </a:lnTo>
                                <a:lnTo>
                                  <a:pt x="1184" y="394"/>
                                </a:lnTo>
                                <a:lnTo>
                                  <a:pt x="1185" y="396"/>
                                </a:lnTo>
                                <a:lnTo>
                                  <a:pt x="1186" y="397"/>
                                </a:lnTo>
                                <a:lnTo>
                                  <a:pt x="1188" y="398"/>
                                </a:lnTo>
                                <a:lnTo>
                                  <a:pt x="1189" y="399"/>
                                </a:lnTo>
                                <a:lnTo>
                                  <a:pt x="1191" y="399"/>
                                </a:lnTo>
                                <a:lnTo>
                                  <a:pt x="1191" y="399"/>
                                </a:lnTo>
                                <a:lnTo>
                                  <a:pt x="1191" y="400"/>
                                </a:lnTo>
                                <a:lnTo>
                                  <a:pt x="1191" y="401"/>
                                </a:lnTo>
                                <a:lnTo>
                                  <a:pt x="1191" y="405"/>
                                </a:lnTo>
                                <a:lnTo>
                                  <a:pt x="1192" y="406"/>
                                </a:lnTo>
                                <a:lnTo>
                                  <a:pt x="1191" y="407"/>
                                </a:lnTo>
                                <a:lnTo>
                                  <a:pt x="1191" y="408"/>
                                </a:lnTo>
                                <a:lnTo>
                                  <a:pt x="1191" y="409"/>
                                </a:lnTo>
                                <a:lnTo>
                                  <a:pt x="1194" y="411"/>
                                </a:lnTo>
                                <a:lnTo>
                                  <a:pt x="1194" y="412"/>
                                </a:lnTo>
                                <a:lnTo>
                                  <a:pt x="1195" y="412"/>
                                </a:lnTo>
                                <a:lnTo>
                                  <a:pt x="1198" y="411"/>
                                </a:lnTo>
                                <a:lnTo>
                                  <a:pt x="1199" y="411"/>
                                </a:lnTo>
                                <a:lnTo>
                                  <a:pt x="1199" y="412"/>
                                </a:lnTo>
                                <a:lnTo>
                                  <a:pt x="1200" y="412"/>
                                </a:lnTo>
                                <a:lnTo>
                                  <a:pt x="1200" y="415"/>
                                </a:lnTo>
                                <a:lnTo>
                                  <a:pt x="1201" y="417"/>
                                </a:lnTo>
                                <a:lnTo>
                                  <a:pt x="1202" y="417"/>
                                </a:lnTo>
                                <a:lnTo>
                                  <a:pt x="1203" y="417"/>
                                </a:lnTo>
                                <a:lnTo>
                                  <a:pt x="1205" y="417"/>
                                </a:lnTo>
                                <a:lnTo>
                                  <a:pt x="1206" y="417"/>
                                </a:lnTo>
                                <a:lnTo>
                                  <a:pt x="1207" y="416"/>
                                </a:lnTo>
                                <a:lnTo>
                                  <a:pt x="1208" y="416"/>
                                </a:lnTo>
                                <a:lnTo>
                                  <a:pt x="1208" y="416"/>
                                </a:lnTo>
                                <a:lnTo>
                                  <a:pt x="1208" y="416"/>
                                </a:lnTo>
                                <a:lnTo>
                                  <a:pt x="1208" y="416"/>
                                </a:lnTo>
                                <a:lnTo>
                                  <a:pt x="1209" y="416"/>
                                </a:lnTo>
                                <a:lnTo>
                                  <a:pt x="1210" y="416"/>
                                </a:lnTo>
                                <a:lnTo>
                                  <a:pt x="1212" y="416"/>
                                </a:lnTo>
                                <a:lnTo>
                                  <a:pt x="1212" y="413"/>
                                </a:lnTo>
                                <a:lnTo>
                                  <a:pt x="1212" y="413"/>
                                </a:lnTo>
                                <a:lnTo>
                                  <a:pt x="1212" y="412"/>
                                </a:lnTo>
                                <a:lnTo>
                                  <a:pt x="1212" y="411"/>
                                </a:lnTo>
                                <a:lnTo>
                                  <a:pt x="1212" y="409"/>
                                </a:lnTo>
                                <a:lnTo>
                                  <a:pt x="1213" y="408"/>
                                </a:lnTo>
                                <a:lnTo>
                                  <a:pt x="1212" y="407"/>
                                </a:lnTo>
                                <a:lnTo>
                                  <a:pt x="1212" y="405"/>
                                </a:lnTo>
                                <a:lnTo>
                                  <a:pt x="1214" y="404"/>
                                </a:lnTo>
                                <a:lnTo>
                                  <a:pt x="1216" y="405"/>
                                </a:lnTo>
                                <a:lnTo>
                                  <a:pt x="1217" y="405"/>
                                </a:lnTo>
                                <a:lnTo>
                                  <a:pt x="1219" y="404"/>
                                </a:lnTo>
                                <a:lnTo>
                                  <a:pt x="1219" y="404"/>
                                </a:lnTo>
                                <a:lnTo>
                                  <a:pt x="1221" y="404"/>
                                </a:lnTo>
                                <a:lnTo>
                                  <a:pt x="1222" y="404"/>
                                </a:lnTo>
                                <a:lnTo>
                                  <a:pt x="1223" y="407"/>
                                </a:lnTo>
                                <a:lnTo>
                                  <a:pt x="1224" y="404"/>
                                </a:lnTo>
                                <a:lnTo>
                                  <a:pt x="1224" y="403"/>
                                </a:lnTo>
                                <a:lnTo>
                                  <a:pt x="1225" y="400"/>
                                </a:lnTo>
                                <a:lnTo>
                                  <a:pt x="1224" y="398"/>
                                </a:lnTo>
                                <a:lnTo>
                                  <a:pt x="1225" y="396"/>
                                </a:lnTo>
                                <a:lnTo>
                                  <a:pt x="1226" y="394"/>
                                </a:lnTo>
                                <a:lnTo>
                                  <a:pt x="1224" y="393"/>
                                </a:lnTo>
                                <a:lnTo>
                                  <a:pt x="1224" y="392"/>
                                </a:lnTo>
                                <a:lnTo>
                                  <a:pt x="1223" y="392"/>
                                </a:lnTo>
                                <a:lnTo>
                                  <a:pt x="1221" y="391"/>
                                </a:lnTo>
                                <a:lnTo>
                                  <a:pt x="1219" y="389"/>
                                </a:lnTo>
                                <a:lnTo>
                                  <a:pt x="1221" y="388"/>
                                </a:lnTo>
                                <a:lnTo>
                                  <a:pt x="1221" y="388"/>
                                </a:lnTo>
                                <a:lnTo>
                                  <a:pt x="1224" y="389"/>
                                </a:lnTo>
                                <a:lnTo>
                                  <a:pt x="1226" y="390"/>
                                </a:lnTo>
                                <a:lnTo>
                                  <a:pt x="1229" y="391"/>
                                </a:lnTo>
                                <a:lnTo>
                                  <a:pt x="1230" y="390"/>
                                </a:lnTo>
                                <a:lnTo>
                                  <a:pt x="1232" y="387"/>
                                </a:lnTo>
                                <a:lnTo>
                                  <a:pt x="1230" y="385"/>
                                </a:lnTo>
                                <a:lnTo>
                                  <a:pt x="1232" y="383"/>
                                </a:lnTo>
                                <a:lnTo>
                                  <a:pt x="1233" y="381"/>
                                </a:lnTo>
                                <a:lnTo>
                                  <a:pt x="1233" y="379"/>
                                </a:lnTo>
                                <a:lnTo>
                                  <a:pt x="1233" y="377"/>
                                </a:lnTo>
                                <a:lnTo>
                                  <a:pt x="1233" y="377"/>
                                </a:lnTo>
                                <a:lnTo>
                                  <a:pt x="1233" y="375"/>
                                </a:lnTo>
                                <a:lnTo>
                                  <a:pt x="1233" y="373"/>
                                </a:lnTo>
                                <a:lnTo>
                                  <a:pt x="1233" y="372"/>
                                </a:lnTo>
                                <a:lnTo>
                                  <a:pt x="1233" y="370"/>
                                </a:lnTo>
                                <a:lnTo>
                                  <a:pt x="1233" y="370"/>
                                </a:lnTo>
                                <a:lnTo>
                                  <a:pt x="1232" y="370"/>
                                </a:lnTo>
                                <a:lnTo>
                                  <a:pt x="1232" y="369"/>
                                </a:lnTo>
                                <a:lnTo>
                                  <a:pt x="1232" y="367"/>
                                </a:lnTo>
                                <a:lnTo>
                                  <a:pt x="1231" y="367"/>
                                </a:lnTo>
                                <a:lnTo>
                                  <a:pt x="1230" y="365"/>
                                </a:lnTo>
                                <a:lnTo>
                                  <a:pt x="1230" y="364"/>
                                </a:lnTo>
                                <a:lnTo>
                                  <a:pt x="1229" y="363"/>
                                </a:lnTo>
                                <a:lnTo>
                                  <a:pt x="1228" y="360"/>
                                </a:lnTo>
                                <a:lnTo>
                                  <a:pt x="1227" y="359"/>
                                </a:lnTo>
                                <a:lnTo>
                                  <a:pt x="1227" y="357"/>
                                </a:lnTo>
                                <a:lnTo>
                                  <a:pt x="1226" y="354"/>
                                </a:lnTo>
                                <a:lnTo>
                                  <a:pt x="1226" y="353"/>
                                </a:lnTo>
                                <a:lnTo>
                                  <a:pt x="1225" y="352"/>
                                </a:lnTo>
                                <a:lnTo>
                                  <a:pt x="1225" y="351"/>
                                </a:lnTo>
                                <a:lnTo>
                                  <a:pt x="1225" y="351"/>
                                </a:lnTo>
                                <a:lnTo>
                                  <a:pt x="1225" y="351"/>
                                </a:lnTo>
                                <a:lnTo>
                                  <a:pt x="1224" y="350"/>
                                </a:lnTo>
                                <a:lnTo>
                                  <a:pt x="1223" y="350"/>
                                </a:lnTo>
                                <a:lnTo>
                                  <a:pt x="1220" y="350"/>
                                </a:lnTo>
                                <a:lnTo>
                                  <a:pt x="1218" y="352"/>
                                </a:lnTo>
                                <a:lnTo>
                                  <a:pt x="1218" y="352"/>
                                </a:lnTo>
                                <a:lnTo>
                                  <a:pt x="1217" y="352"/>
                                </a:lnTo>
                                <a:lnTo>
                                  <a:pt x="1216" y="352"/>
                                </a:lnTo>
                                <a:lnTo>
                                  <a:pt x="1214" y="352"/>
                                </a:lnTo>
                                <a:lnTo>
                                  <a:pt x="1212" y="353"/>
                                </a:lnTo>
                                <a:lnTo>
                                  <a:pt x="1209" y="351"/>
                                </a:lnTo>
                                <a:lnTo>
                                  <a:pt x="1207" y="351"/>
                                </a:lnTo>
                                <a:lnTo>
                                  <a:pt x="1205" y="352"/>
                                </a:lnTo>
                                <a:lnTo>
                                  <a:pt x="1204" y="352"/>
                                </a:lnTo>
                                <a:lnTo>
                                  <a:pt x="1203" y="352"/>
                                </a:lnTo>
                                <a:lnTo>
                                  <a:pt x="1201" y="348"/>
                                </a:lnTo>
                                <a:moveTo>
                                  <a:pt x="545" y="382"/>
                                </a:moveTo>
                                <a:lnTo>
                                  <a:pt x="546" y="381"/>
                                </a:lnTo>
                                <a:lnTo>
                                  <a:pt x="546" y="381"/>
                                </a:lnTo>
                                <a:lnTo>
                                  <a:pt x="547" y="380"/>
                                </a:lnTo>
                                <a:lnTo>
                                  <a:pt x="540" y="376"/>
                                </a:lnTo>
                                <a:lnTo>
                                  <a:pt x="530" y="377"/>
                                </a:lnTo>
                                <a:lnTo>
                                  <a:pt x="529" y="377"/>
                                </a:lnTo>
                                <a:lnTo>
                                  <a:pt x="529" y="377"/>
                                </a:lnTo>
                                <a:lnTo>
                                  <a:pt x="528" y="378"/>
                                </a:lnTo>
                                <a:lnTo>
                                  <a:pt x="531" y="380"/>
                                </a:lnTo>
                                <a:lnTo>
                                  <a:pt x="541" y="386"/>
                                </a:lnTo>
                                <a:lnTo>
                                  <a:pt x="545" y="382"/>
                                </a:lnTo>
                                <a:moveTo>
                                  <a:pt x="2078" y="276"/>
                                </a:moveTo>
                                <a:lnTo>
                                  <a:pt x="2074" y="275"/>
                                </a:lnTo>
                                <a:lnTo>
                                  <a:pt x="2071" y="272"/>
                                </a:lnTo>
                                <a:lnTo>
                                  <a:pt x="2071" y="272"/>
                                </a:lnTo>
                                <a:lnTo>
                                  <a:pt x="2068" y="269"/>
                                </a:lnTo>
                                <a:lnTo>
                                  <a:pt x="2065" y="269"/>
                                </a:lnTo>
                                <a:lnTo>
                                  <a:pt x="2064" y="269"/>
                                </a:lnTo>
                                <a:lnTo>
                                  <a:pt x="2060" y="273"/>
                                </a:lnTo>
                                <a:lnTo>
                                  <a:pt x="2058" y="275"/>
                                </a:lnTo>
                                <a:lnTo>
                                  <a:pt x="2056" y="279"/>
                                </a:lnTo>
                                <a:lnTo>
                                  <a:pt x="2055" y="281"/>
                                </a:lnTo>
                                <a:lnTo>
                                  <a:pt x="2054" y="281"/>
                                </a:lnTo>
                                <a:lnTo>
                                  <a:pt x="2054" y="283"/>
                                </a:lnTo>
                                <a:lnTo>
                                  <a:pt x="2052" y="285"/>
                                </a:lnTo>
                                <a:lnTo>
                                  <a:pt x="2050" y="288"/>
                                </a:lnTo>
                                <a:lnTo>
                                  <a:pt x="2050" y="288"/>
                                </a:lnTo>
                                <a:lnTo>
                                  <a:pt x="2049" y="290"/>
                                </a:lnTo>
                                <a:lnTo>
                                  <a:pt x="2048" y="292"/>
                                </a:lnTo>
                                <a:lnTo>
                                  <a:pt x="2047" y="296"/>
                                </a:lnTo>
                                <a:lnTo>
                                  <a:pt x="2046" y="299"/>
                                </a:lnTo>
                                <a:lnTo>
                                  <a:pt x="2046" y="301"/>
                                </a:lnTo>
                                <a:lnTo>
                                  <a:pt x="2045" y="304"/>
                                </a:lnTo>
                                <a:lnTo>
                                  <a:pt x="2045" y="305"/>
                                </a:lnTo>
                                <a:lnTo>
                                  <a:pt x="2045" y="306"/>
                                </a:lnTo>
                                <a:lnTo>
                                  <a:pt x="2045" y="307"/>
                                </a:lnTo>
                                <a:lnTo>
                                  <a:pt x="2046" y="309"/>
                                </a:lnTo>
                                <a:lnTo>
                                  <a:pt x="2046" y="312"/>
                                </a:lnTo>
                                <a:lnTo>
                                  <a:pt x="2050" y="314"/>
                                </a:lnTo>
                                <a:lnTo>
                                  <a:pt x="2054" y="312"/>
                                </a:lnTo>
                                <a:lnTo>
                                  <a:pt x="2059" y="311"/>
                                </a:lnTo>
                                <a:lnTo>
                                  <a:pt x="2059" y="311"/>
                                </a:lnTo>
                                <a:lnTo>
                                  <a:pt x="2061" y="312"/>
                                </a:lnTo>
                                <a:lnTo>
                                  <a:pt x="2063" y="312"/>
                                </a:lnTo>
                                <a:lnTo>
                                  <a:pt x="2066" y="315"/>
                                </a:lnTo>
                                <a:lnTo>
                                  <a:pt x="2068" y="318"/>
                                </a:lnTo>
                                <a:lnTo>
                                  <a:pt x="2070" y="317"/>
                                </a:lnTo>
                                <a:lnTo>
                                  <a:pt x="2073" y="316"/>
                                </a:lnTo>
                                <a:lnTo>
                                  <a:pt x="2077" y="314"/>
                                </a:lnTo>
                                <a:lnTo>
                                  <a:pt x="2081" y="314"/>
                                </a:lnTo>
                                <a:lnTo>
                                  <a:pt x="2084" y="316"/>
                                </a:lnTo>
                                <a:lnTo>
                                  <a:pt x="2087" y="320"/>
                                </a:lnTo>
                                <a:lnTo>
                                  <a:pt x="2090" y="323"/>
                                </a:lnTo>
                                <a:lnTo>
                                  <a:pt x="2094" y="322"/>
                                </a:lnTo>
                                <a:lnTo>
                                  <a:pt x="2096" y="322"/>
                                </a:lnTo>
                                <a:lnTo>
                                  <a:pt x="2097" y="321"/>
                                </a:lnTo>
                                <a:lnTo>
                                  <a:pt x="2099" y="320"/>
                                </a:lnTo>
                                <a:lnTo>
                                  <a:pt x="2100" y="315"/>
                                </a:lnTo>
                                <a:lnTo>
                                  <a:pt x="2099" y="311"/>
                                </a:lnTo>
                                <a:lnTo>
                                  <a:pt x="2098" y="308"/>
                                </a:lnTo>
                                <a:lnTo>
                                  <a:pt x="2097" y="305"/>
                                </a:lnTo>
                                <a:lnTo>
                                  <a:pt x="2096" y="304"/>
                                </a:lnTo>
                                <a:lnTo>
                                  <a:pt x="2096" y="303"/>
                                </a:lnTo>
                                <a:lnTo>
                                  <a:pt x="2095" y="300"/>
                                </a:lnTo>
                                <a:lnTo>
                                  <a:pt x="2095" y="296"/>
                                </a:lnTo>
                                <a:lnTo>
                                  <a:pt x="2097" y="293"/>
                                </a:lnTo>
                                <a:lnTo>
                                  <a:pt x="2099" y="290"/>
                                </a:lnTo>
                                <a:lnTo>
                                  <a:pt x="2099" y="287"/>
                                </a:lnTo>
                                <a:lnTo>
                                  <a:pt x="2099" y="287"/>
                                </a:lnTo>
                                <a:lnTo>
                                  <a:pt x="2097" y="283"/>
                                </a:lnTo>
                                <a:lnTo>
                                  <a:pt x="2099" y="279"/>
                                </a:lnTo>
                                <a:lnTo>
                                  <a:pt x="2099" y="278"/>
                                </a:lnTo>
                                <a:lnTo>
                                  <a:pt x="2100" y="276"/>
                                </a:lnTo>
                                <a:lnTo>
                                  <a:pt x="2099" y="274"/>
                                </a:lnTo>
                                <a:lnTo>
                                  <a:pt x="2098" y="273"/>
                                </a:lnTo>
                                <a:lnTo>
                                  <a:pt x="2097" y="272"/>
                                </a:lnTo>
                                <a:lnTo>
                                  <a:pt x="2096" y="270"/>
                                </a:lnTo>
                                <a:lnTo>
                                  <a:pt x="2092" y="269"/>
                                </a:lnTo>
                                <a:lnTo>
                                  <a:pt x="2090" y="270"/>
                                </a:lnTo>
                                <a:lnTo>
                                  <a:pt x="2088" y="271"/>
                                </a:lnTo>
                                <a:lnTo>
                                  <a:pt x="2084" y="273"/>
                                </a:lnTo>
                                <a:lnTo>
                                  <a:pt x="2083" y="274"/>
                                </a:lnTo>
                                <a:lnTo>
                                  <a:pt x="2081" y="274"/>
                                </a:lnTo>
                                <a:lnTo>
                                  <a:pt x="2079" y="276"/>
                                </a:lnTo>
                                <a:lnTo>
                                  <a:pt x="2078" y="276"/>
                                </a:lnTo>
                              </a:path>
                            </a:pathLst>
                          </a:custGeom>
                          <a:solidFill>
                            <a:srgbClr val="008E47"/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7" name="Google Shape;308;g3acfd759735_0_37">
                            <a:extLst>
                              <a:ext uri="{FF2B5EF4-FFF2-40B4-BE49-F238E27FC236}">
                                <a16:creationId xmlns:a16="http://schemas.microsoft.com/office/drawing/2014/main" id="{D661C324-4731-5489-DED7-5E6B1F91803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461001" y="4606925"/>
                            <a:ext cx="460375" cy="43497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0" h="274" extrusionOk="0">
                                <a:moveTo>
                                  <a:pt x="108" y="213"/>
                                </a:moveTo>
                                <a:lnTo>
                                  <a:pt x="106" y="212"/>
                                </a:lnTo>
                                <a:lnTo>
                                  <a:pt x="105" y="213"/>
                                </a:lnTo>
                                <a:lnTo>
                                  <a:pt x="105" y="213"/>
                                </a:lnTo>
                                <a:lnTo>
                                  <a:pt x="105" y="213"/>
                                </a:lnTo>
                                <a:lnTo>
                                  <a:pt x="104" y="213"/>
                                </a:lnTo>
                                <a:lnTo>
                                  <a:pt x="104" y="214"/>
                                </a:lnTo>
                                <a:lnTo>
                                  <a:pt x="104" y="214"/>
                                </a:lnTo>
                                <a:lnTo>
                                  <a:pt x="104" y="214"/>
                                </a:lnTo>
                                <a:lnTo>
                                  <a:pt x="104" y="215"/>
                                </a:lnTo>
                                <a:lnTo>
                                  <a:pt x="103" y="215"/>
                                </a:lnTo>
                                <a:lnTo>
                                  <a:pt x="103" y="215"/>
                                </a:lnTo>
                                <a:lnTo>
                                  <a:pt x="103" y="216"/>
                                </a:lnTo>
                                <a:lnTo>
                                  <a:pt x="103" y="216"/>
                                </a:lnTo>
                                <a:lnTo>
                                  <a:pt x="103" y="216"/>
                                </a:lnTo>
                                <a:lnTo>
                                  <a:pt x="102" y="216"/>
                                </a:lnTo>
                                <a:lnTo>
                                  <a:pt x="102" y="216"/>
                                </a:lnTo>
                                <a:lnTo>
                                  <a:pt x="102" y="215"/>
                                </a:lnTo>
                                <a:lnTo>
                                  <a:pt x="102" y="215"/>
                                </a:lnTo>
                                <a:lnTo>
                                  <a:pt x="102" y="215"/>
                                </a:lnTo>
                                <a:lnTo>
                                  <a:pt x="102" y="214"/>
                                </a:lnTo>
                                <a:lnTo>
                                  <a:pt x="101" y="214"/>
                                </a:lnTo>
                                <a:lnTo>
                                  <a:pt x="101" y="214"/>
                                </a:lnTo>
                                <a:lnTo>
                                  <a:pt x="101" y="214"/>
                                </a:lnTo>
                                <a:lnTo>
                                  <a:pt x="101" y="213"/>
                                </a:lnTo>
                                <a:lnTo>
                                  <a:pt x="101" y="213"/>
                                </a:lnTo>
                                <a:lnTo>
                                  <a:pt x="100" y="213"/>
                                </a:lnTo>
                                <a:lnTo>
                                  <a:pt x="100" y="213"/>
                                </a:lnTo>
                                <a:lnTo>
                                  <a:pt x="99" y="213"/>
                                </a:lnTo>
                                <a:lnTo>
                                  <a:pt x="99" y="213"/>
                                </a:lnTo>
                                <a:lnTo>
                                  <a:pt x="100" y="212"/>
                                </a:lnTo>
                                <a:lnTo>
                                  <a:pt x="100" y="211"/>
                                </a:lnTo>
                                <a:lnTo>
                                  <a:pt x="100" y="211"/>
                                </a:lnTo>
                                <a:lnTo>
                                  <a:pt x="101" y="211"/>
                                </a:lnTo>
                                <a:lnTo>
                                  <a:pt x="101" y="210"/>
                                </a:lnTo>
                                <a:lnTo>
                                  <a:pt x="101" y="210"/>
                                </a:lnTo>
                                <a:lnTo>
                                  <a:pt x="101" y="209"/>
                                </a:lnTo>
                                <a:lnTo>
                                  <a:pt x="101" y="208"/>
                                </a:lnTo>
                                <a:lnTo>
                                  <a:pt x="102" y="208"/>
                                </a:lnTo>
                                <a:lnTo>
                                  <a:pt x="102" y="208"/>
                                </a:lnTo>
                                <a:lnTo>
                                  <a:pt x="102" y="207"/>
                                </a:lnTo>
                                <a:lnTo>
                                  <a:pt x="102" y="206"/>
                                </a:lnTo>
                                <a:lnTo>
                                  <a:pt x="102" y="206"/>
                                </a:lnTo>
                                <a:lnTo>
                                  <a:pt x="102" y="206"/>
                                </a:lnTo>
                                <a:lnTo>
                                  <a:pt x="102" y="205"/>
                                </a:lnTo>
                                <a:lnTo>
                                  <a:pt x="103" y="205"/>
                                </a:lnTo>
                                <a:lnTo>
                                  <a:pt x="102" y="204"/>
                                </a:lnTo>
                                <a:lnTo>
                                  <a:pt x="102" y="204"/>
                                </a:lnTo>
                                <a:lnTo>
                                  <a:pt x="102" y="204"/>
                                </a:lnTo>
                                <a:lnTo>
                                  <a:pt x="101" y="204"/>
                                </a:lnTo>
                                <a:lnTo>
                                  <a:pt x="101" y="203"/>
                                </a:lnTo>
                                <a:lnTo>
                                  <a:pt x="101" y="203"/>
                                </a:lnTo>
                                <a:lnTo>
                                  <a:pt x="101" y="202"/>
                                </a:lnTo>
                                <a:lnTo>
                                  <a:pt x="101" y="202"/>
                                </a:lnTo>
                                <a:lnTo>
                                  <a:pt x="101" y="201"/>
                                </a:lnTo>
                                <a:lnTo>
                                  <a:pt x="100" y="201"/>
                                </a:lnTo>
                                <a:lnTo>
                                  <a:pt x="100" y="201"/>
                                </a:lnTo>
                                <a:lnTo>
                                  <a:pt x="99" y="200"/>
                                </a:lnTo>
                                <a:lnTo>
                                  <a:pt x="99" y="200"/>
                                </a:lnTo>
                                <a:lnTo>
                                  <a:pt x="99" y="200"/>
                                </a:lnTo>
                                <a:lnTo>
                                  <a:pt x="99" y="200"/>
                                </a:lnTo>
                                <a:lnTo>
                                  <a:pt x="98" y="200"/>
                                </a:lnTo>
                                <a:lnTo>
                                  <a:pt x="98" y="200"/>
                                </a:lnTo>
                                <a:lnTo>
                                  <a:pt x="98" y="200"/>
                                </a:lnTo>
                                <a:lnTo>
                                  <a:pt x="97" y="200"/>
                                </a:lnTo>
                                <a:lnTo>
                                  <a:pt x="97" y="200"/>
                                </a:lnTo>
                                <a:lnTo>
                                  <a:pt x="97" y="200"/>
                                </a:lnTo>
                                <a:lnTo>
                                  <a:pt x="96" y="200"/>
                                </a:lnTo>
                                <a:lnTo>
                                  <a:pt x="96" y="200"/>
                                </a:lnTo>
                                <a:lnTo>
                                  <a:pt x="96" y="200"/>
                                </a:lnTo>
                                <a:lnTo>
                                  <a:pt x="95" y="200"/>
                                </a:lnTo>
                                <a:lnTo>
                                  <a:pt x="95" y="200"/>
                                </a:lnTo>
                                <a:lnTo>
                                  <a:pt x="94" y="200"/>
                                </a:lnTo>
                                <a:lnTo>
                                  <a:pt x="94" y="200"/>
                                </a:lnTo>
                                <a:lnTo>
                                  <a:pt x="94" y="200"/>
                                </a:lnTo>
                                <a:lnTo>
                                  <a:pt x="93" y="200"/>
                                </a:lnTo>
                                <a:lnTo>
                                  <a:pt x="93" y="200"/>
                                </a:lnTo>
                                <a:lnTo>
                                  <a:pt x="93" y="201"/>
                                </a:lnTo>
                                <a:lnTo>
                                  <a:pt x="92" y="201"/>
                                </a:lnTo>
                                <a:lnTo>
                                  <a:pt x="92" y="200"/>
                                </a:lnTo>
                                <a:lnTo>
                                  <a:pt x="92" y="200"/>
                                </a:lnTo>
                                <a:lnTo>
                                  <a:pt x="91" y="200"/>
                                </a:lnTo>
                                <a:lnTo>
                                  <a:pt x="91" y="200"/>
                                </a:lnTo>
                                <a:lnTo>
                                  <a:pt x="90" y="200"/>
                                </a:lnTo>
                                <a:lnTo>
                                  <a:pt x="90" y="200"/>
                                </a:lnTo>
                                <a:lnTo>
                                  <a:pt x="90" y="200"/>
                                </a:lnTo>
                                <a:lnTo>
                                  <a:pt x="89" y="200"/>
                                </a:lnTo>
                                <a:lnTo>
                                  <a:pt x="89" y="200"/>
                                </a:lnTo>
                                <a:lnTo>
                                  <a:pt x="89" y="199"/>
                                </a:lnTo>
                                <a:lnTo>
                                  <a:pt x="88" y="199"/>
                                </a:lnTo>
                                <a:lnTo>
                                  <a:pt x="88" y="199"/>
                                </a:lnTo>
                                <a:lnTo>
                                  <a:pt x="88" y="199"/>
                                </a:lnTo>
                                <a:lnTo>
                                  <a:pt x="87" y="199"/>
                                </a:lnTo>
                                <a:lnTo>
                                  <a:pt x="87" y="199"/>
                                </a:lnTo>
                                <a:lnTo>
                                  <a:pt x="86" y="199"/>
                                </a:lnTo>
                                <a:lnTo>
                                  <a:pt x="86" y="198"/>
                                </a:lnTo>
                                <a:lnTo>
                                  <a:pt x="86" y="198"/>
                                </a:lnTo>
                                <a:lnTo>
                                  <a:pt x="86" y="199"/>
                                </a:lnTo>
                                <a:lnTo>
                                  <a:pt x="85" y="199"/>
                                </a:lnTo>
                                <a:lnTo>
                                  <a:pt x="85" y="199"/>
                                </a:lnTo>
                                <a:lnTo>
                                  <a:pt x="85" y="199"/>
                                </a:lnTo>
                                <a:lnTo>
                                  <a:pt x="85" y="199"/>
                                </a:lnTo>
                                <a:lnTo>
                                  <a:pt x="84" y="199"/>
                                </a:lnTo>
                                <a:lnTo>
                                  <a:pt x="83" y="199"/>
                                </a:lnTo>
                                <a:lnTo>
                                  <a:pt x="83" y="199"/>
                                </a:lnTo>
                                <a:lnTo>
                                  <a:pt x="83" y="199"/>
                                </a:lnTo>
                                <a:lnTo>
                                  <a:pt x="82" y="199"/>
                                </a:lnTo>
                                <a:lnTo>
                                  <a:pt x="82" y="199"/>
                                </a:lnTo>
                                <a:lnTo>
                                  <a:pt x="81" y="199"/>
                                </a:lnTo>
                                <a:lnTo>
                                  <a:pt x="81" y="199"/>
                                </a:lnTo>
                                <a:lnTo>
                                  <a:pt x="81" y="199"/>
                                </a:lnTo>
                                <a:lnTo>
                                  <a:pt x="80" y="199"/>
                                </a:lnTo>
                                <a:lnTo>
                                  <a:pt x="80" y="199"/>
                                </a:lnTo>
                                <a:lnTo>
                                  <a:pt x="79" y="199"/>
                                </a:lnTo>
                                <a:lnTo>
                                  <a:pt x="79" y="198"/>
                                </a:lnTo>
                                <a:lnTo>
                                  <a:pt x="79" y="199"/>
                                </a:lnTo>
                                <a:lnTo>
                                  <a:pt x="78" y="199"/>
                                </a:lnTo>
                                <a:lnTo>
                                  <a:pt x="78" y="199"/>
                                </a:lnTo>
                                <a:lnTo>
                                  <a:pt x="77" y="199"/>
                                </a:lnTo>
                                <a:lnTo>
                                  <a:pt x="77" y="198"/>
                                </a:lnTo>
                                <a:lnTo>
                                  <a:pt x="77" y="198"/>
                                </a:lnTo>
                                <a:lnTo>
                                  <a:pt x="76" y="197"/>
                                </a:lnTo>
                                <a:lnTo>
                                  <a:pt x="76" y="198"/>
                                </a:lnTo>
                                <a:lnTo>
                                  <a:pt x="76" y="198"/>
                                </a:lnTo>
                                <a:lnTo>
                                  <a:pt x="75" y="197"/>
                                </a:lnTo>
                                <a:lnTo>
                                  <a:pt x="75" y="197"/>
                                </a:lnTo>
                                <a:lnTo>
                                  <a:pt x="75" y="197"/>
                                </a:lnTo>
                                <a:lnTo>
                                  <a:pt x="74" y="197"/>
                                </a:lnTo>
                                <a:lnTo>
                                  <a:pt x="74" y="197"/>
                                </a:lnTo>
                                <a:lnTo>
                                  <a:pt x="74" y="197"/>
                                </a:lnTo>
                                <a:lnTo>
                                  <a:pt x="73" y="197"/>
                                </a:lnTo>
                                <a:lnTo>
                                  <a:pt x="73" y="196"/>
                                </a:lnTo>
                                <a:lnTo>
                                  <a:pt x="73" y="197"/>
                                </a:lnTo>
                                <a:lnTo>
                                  <a:pt x="73" y="196"/>
                                </a:lnTo>
                                <a:lnTo>
                                  <a:pt x="73" y="196"/>
                                </a:lnTo>
                                <a:lnTo>
                                  <a:pt x="73" y="195"/>
                                </a:lnTo>
                                <a:lnTo>
                                  <a:pt x="73" y="195"/>
                                </a:lnTo>
                                <a:lnTo>
                                  <a:pt x="73" y="195"/>
                                </a:lnTo>
                                <a:lnTo>
                                  <a:pt x="73" y="195"/>
                                </a:lnTo>
                                <a:lnTo>
                                  <a:pt x="73" y="195"/>
                                </a:lnTo>
                                <a:lnTo>
                                  <a:pt x="72" y="195"/>
                                </a:lnTo>
                                <a:lnTo>
                                  <a:pt x="72" y="195"/>
                                </a:lnTo>
                                <a:lnTo>
                                  <a:pt x="72" y="195"/>
                                </a:lnTo>
                                <a:lnTo>
                                  <a:pt x="72" y="194"/>
                                </a:lnTo>
                                <a:lnTo>
                                  <a:pt x="72" y="194"/>
                                </a:lnTo>
                                <a:lnTo>
                                  <a:pt x="72" y="193"/>
                                </a:lnTo>
                                <a:lnTo>
                                  <a:pt x="72" y="193"/>
                                </a:lnTo>
                                <a:lnTo>
                                  <a:pt x="71" y="193"/>
                                </a:lnTo>
                                <a:lnTo>
                                  <a:pt x="71" y="193"/>
                                </a:lnTo>
                                <a:lnTo>
                                  <a:pt x="71" y="194"/>
                                </a:lnTo>
                                <a:lnTo>
                                  <a:pt x="71" y="194"/>
                                </a:lnTo>
                                <a:lnTo>
                                  <a:pt x="71" y="194"/>
                                </a:lnTo>
                                <a:lnTo>
                                  <a:pt x="69" y="193"/>
                                </a:lnTo>
                                <a:lnTo>
                                  <a:pt x="65" y="190"/>
                                </a:lnTo>
                                <a:lnTo>
                                  <a:pt x="64" y="189"/>
                                </a:lnTo>
                                <a:lnTo>
                                  <a:pt x="64" y="189"/>
                                </a:lnTo>
                                <a:lnTo>
                                  <a:pt x="63" y="188"/>
                                </a:lnTo>
                                <a:lnTo>
                                  <a:pt x="63" y="188"/>
                                </a:lnTo>
                                <a:lnTo>
                                  <a:pt x="61" y="186"/>
                                </a:lnTo>
                                <a:lnTo>
                                  <a:pt x="56" y="188"/>
                                </a:lnTo>
                                <a:lnTo>
                                  <a:pt x="56" y="188"/>
                                </a:lnTo>
                                <a:lnTo>
                                  <a:pt x="55" y="188"/>
                                </a:lnTo>
                                <a:lnTo>
                                  <a:pt x="54" y="187"/>
                                </a:lnTo>
                                <a:lnTo>
                                  <a:pt x="52" y="188"/>
                                </a:lnTo>
                                <a:lnTo>
                                  <a:pt x="52" y="188"/>
                                </a:lnTo>
                                <a:lnTo>
                                  <a:pt x="50" y="188"/>
                                </a:lnTo>
                                <a:lnTo>
                                  <a:pt x="48" y="189"/>
                                </a:lnTo>
                                <a:lnTo>
                                  <a:pt x="48" y="189"/>
                                </a:lnTo>
                                <a:lnTo>
                                  <a:pt x="42" y="190"/>
                                </a:lnTo>
                                <a:lnTo>
                                  <a:pt x="38" y="194"/>
                                </a:lnTo>
                                <a:lnTo>
                                  <a:pt x="35" y="188"/>
                                </a:lnTo>
                                <a:lnTo>
                                  <a:pt x="35" y="187"/>
                                </a:lnTo>
                                <a:lnTo>
                                  <a:pt x="35" y="186"/>
                                </a:lnTo>
                                <a:lnTo>
                                  <a:pt x="36" y="184"/>
                                </a:lnTo>
                                <a:lnTo>
                                  <a:pt x="37" y="179"/>
                                </a:lnTo>
                                <a:lnTo>
                                  <a:pt x="37" y="178"/>
                                </a:lnTo>
                                <a:lnTo>
                                  <a:pt x="36" y="178"/>
                                </a:lnTo>
                                <a:lnTo>
                                  <a:pt x="35" y="177"/>
                                </a:lnTo>
                                <a:lnTo>
                                  <a:pt x="34" y="176"/>
                                </a:lnTo>
                                <a:lnTo>
                                  <a:pt x="34" y="176"/>
                                </a:lnTo>
                                <a:lnTo>
                                  <a:pt x="28" y="177"/>
                                </a:lnTo>
                                <a:lnTo>
                                  <a:pt x="24" y="174"/>
                                </a:lnTo>
                                <a:lnTo>
                                  <a:pt x="22" y="172"/>
                                </a:lnTo>
                                <a:lnTo>
                                  <a:pt x="21" y="170"/>
                                </a:lnTo>
                                <a:lnTo>
                                  <a:pt x="17" y="170"/>
                                </a:lnTo>
                                <a:lnTo>
                                  <a:pt x="12" y="168"/>
                                </a:lnTo>
                                <a:lnTo>
                                  <a:pt x="11" y="168"/>
                                </a:lnTo>
                                <a:lnTo>
                                  <a:pt x="8" y="163"/>
                                </a:lnTo>
                                <a:lnTo>
                                  <a:pt x="7" y="161"/>
                                </a:lnTo>
                                <a:lnTo>
                                  <a:pt x="2" y="157"/>
                                </a:lnTo>
                                <a:lnTo>
                                  <a:pt x="3" y="157"/>
                                </a:lnTo>
                                <a:lnTo>
                                  <a:pt x="3" y="156"/>
                                </a:lnTo>
                                <a:lnTo>
                                  <a:pt x="2" y="156"/>
                                </a:lnTo>
                                <a:lnTo>
                                  <a:pt x="2" y="155"/>
                                </a:lnTo>
                                <a:lnTo>
                                  <a:pt x="2" y="155"/>
                                </a:lnTo>
                                <a:lnTo>
                                  <a:pt x="2" y="155"/>
                                </a:lnTo>
                                <a:lnTo>
                                  <a:pt x="1" y="155"/>
                                </a:lnTo>
                                <a:lnTo>
                                  <a:pt x="1" y="154"/>
                                </a:lnTo>
                                <a:lnTo>
                                  <a:pt x="1" y="154"/>
                                </a:lnTo>
                                <a:lnTo>
                                  <a:pt x="1" y="153"/>
                                </a:lnTo>
                                <a:lnTo>
                                  <a:pt x="1" y="152"/>
                                </a:lnTo>
                                <a:lnTo>
                                  <a:pt x="1" y="151"/>
                                </a:lnTo>
                                <a:lnTo>
                                  <a:pt x="1" y="150"/>
                                </a:lnTo>
                                <a:lnTo>
                                  <a:pt x="1" y="150"/>
                                </a:lnTo>
                                <a:lnTo>
                                  <a:pt x="1" y="149"/>
                                </a:lnTo>
                                <a:lnTo>
                                  <a:pt x="1" y="148"/>
                                </a:lnTo>
                                <a:lnTo>
                                  <a:pt x="1" y="147"/>
                                </a:lnTo>
                                <a:lnTo>
                                  <a:pt x="0" y="147"/>
                                </a:lnTo>
                                <a:lnTo>
                                  <a:pt x="0" y="146"/>
                                </a:lnTo>
                                <a:lnTo>
                                  <a:pt x="0" y="145"/>
                                </a:lnTo>
                                <a:lnTo>
                                  <a:pt x="1" y="145"/>
                                </a:lnTo>
                                <a:lnTo>
                                  <a:pt x="1" y="144"/>
                                </a:lnTo>
                                <a:lnTo>
                                  <a:pt x="1" y="144"/>
                                </a:lnTo>
                                <a:lnTo>
                                  <a:pt x="1" y="143"/>
                                </a:lnTo>
                                <a:lnTo>
                                  <a:pt x="1" y="143"/>
                                </a:lnTo>
                                <a:lnTo>
                                  <a:pt x="1" y="143"/>
                                </a:lnTo>
                                <a:lnTo>
                                  <a:pt x="1" y="142"/>
                                </a:lnTo>
                                <a:lnTo>
                                  <a:pt x="2" y="141"/>
                                </a:lnTo>
                                <a:lnTo>
                                  <a:pt x="2" y="141"/>
                                </a:lnTo>
                                <a:lnTo>
                                  <a:pt x="2" y="139"/>
                                </a:lnTo>
                                <a:lnTo>
                                  <a:pt x="2" y="139"/>
                                </a:lnTo>
                                <a:lnTo>
                                  <a:pt x="2" y="138"/>
                                </a:lnTo>
                                <a:lnTo>
                                  <a:pt x="2" y="137"/>
                                </a:lnTo>
                                <a:lnTo>
                                  <a:pt x="2" y="136"/>
                                </a:lnTo>
                                <a:lnTo>
                                  <a:pt x="2" y="135"/>
                                </a:lnTo>
                                <a:lnTo>
                                  <a:pt x="3" y="134"/>
                                </a:lnTo>
                                <a:lnTo>
                                  <a:pt x="3" y="134"/>
                                </a:lnTo>
                                <a:lnTo>
                                  <a:pt x="3" y="133"/>
                                </a:lnTo>
                                <a:lnTo>
                                  <a:pt x="4" y="132"/>
                                </a:lnTo>
                                <a:lnTo>
                                  <a:pt x="4" y="133"/>
                                </a:lnTo>
                                <a:lnTo>
                                  <a:pt x="5" y="133"/>
                                </a:lnTo>
                                <a:lnTo>
                                  <a:pt x="5" y="132"/>
                                </a:lnTo>
                                <a:lnTo>
                                  <a:pt x="6" y="132"/>
                                </a:lnTo>
                                <a:lnTo>
                                  <a:pt x="6" y="132"/>
                                </a:lnTo>
                                <a:lnTo>
                                  <a:pt x="7" y="132"/>
                                </a:lnTo>
                                <a:lnTo>
                                  <a:pt x="7" y="132"/>
                                </a:lnTo>
                                <a:lnTo>
                                  <a:pt x="8" y="131"/>
                                </a:lnTo>
                                <a:lnTo>
                                  <a:pt x="8" y="131"/>
                                </a:lnTo>
                                <a:lnTo>
                                  <a:pt x="8" y="130"/>
                                </a:lnTo>
                                <a:lnTo>
                                  <a:pt x="8" y="130"/>
                                </a:lnTo>
                                <a:lnTo>
                                  <a:pt x="8" y="130"/>
                                </a:lnTo>
                                <a:lnTo>
                                  <a:pt x="8" y="129"/>
                                </a:lnTo>
                                <a:lnTo>
                                  <a:pt x="8" y="129"/>
                                </a:lnTo>
                                <a:lnTo>
                                  <a:pt x="8" y="129"/>
                                </a:lnTo>
                                <a:lnTo>
                                  <a:pt x="8" y="129"/>
                                </a:lnTo>
                                <a:lnTo>
                                  <a:pt x="7" y="128"/>
                                </a:lnTo>
                                <a:lnTo>
                                  <a:pt x="8" y="128"/>
                                </a:lnTo>
                                <a:lnTo>
                                  <a:pt x="8" y="128"/>
                                </a:lnTo>
                                <a:lnTo>
                                  <a:pt x="9" y="128"/>
                                </a:lnTo>
                                <a:lnTo>
                                  <a:pt x="9" y="128"/>
                                </a:lnTo>
                                <a:lnTo>
                                  <a:pt x="9" y="127"/>
                                </a:lnTo>
                                <a:lnTo>
                                  <a:pt x="10" y="127"/>
                                </a:lnTo>
                                <a:lnTo>
                                  <a:pt x="10" y="126"/>
                                </a:lnTo>
                                <a:lnTo>
                                  <a:pt x="10" y="126"/>
                                </a:lnTo>
                                <a:lnTo>
                                  <a:pt x="11" y="126"/>
                                </a:lnTo>
                                <a:lnTo>
                                  <a:pt x="11" y="126"/>
                                </a:lnTo>
                                <a:lnTo>
                                  <a:pt x="11" y="125"/>
                                </a:lnTo>
                                <a:lnTo>
                                  <a:pt x="11" y="125"/>
                                </a:lnTo>
                                <a:lnTo>
                                  <a:pt x="11" y="125"/>
                                </a:lnTo>
                                <a:lnTo>
                                  <a:pt x="11" y="125"/>
                                </a:lnTo>
                                <a:lnTo>
                                  <a:pt x="11" y="124"/>
                                </a:lnTo>
                                <a:lnTo>
                                  <a:pt x="11" y="124"/>
                                </a:lnTo>
                                <a:lnTo>
                                  <a:pt x="11" y="124"/>
                                </a:lnTo>
                                <a:lnTo>
                                  <a:pt x="11" y="124"/>
                                </a:lnTo>
                                <a:lnTo>
                                  <a:pt x="11" y="123"/>
                                </a:lnTo>
                                <a:lnTo>
                                  <a:pt x="12" y="123"/>
                                </a:lnTo>
                                <a:lnTo>
                                  <a:pt x="12" y="123"/>
                                </a:lnTo>
                                <a:lnTo>
                                  <a:pt x="12" y="122"/>
                                </a:lnTo>
                                <a:lnTo>
                                  <a:pt x="12" y="121"/>
                                </a:lnTo>
                                <a:lnTo>
                                  <a:pt x="12" y="121"/>
                                </a:lnTo>
                                <a:lnTo>
                                  <a:pt x="12" y="120"/>
                                </a:lnTo>
                                <a:lnTo>
                                  <a:pt x="12" y="120"/>
                                </a:lnTo>
                                <a:lnTo>
                                  <a:pt x="12" y="119"/>
                                </a:lnTo>
                                <a:lnTo>
                                  <a:pt x="12" y="119"/>
                                </a:lnTo>
                                <a:lnTo>
                                  <a:pt x="12" y="118"/>
                                </a:lnTo>
                                <a:lnTo>
                                  <a:pt x="13" y="118"/>
                                </a:lnTo>
                                <a:lnTo>
                                  <a:pt x="13" y="118"/>
                                </a:lnTo>
                                <a:lnTo>
                                  <a:pt x="13" y="118"/>
                                </a:lnTo>
                                <a:lnTo>
                                  <a:pt x="13" y="117"/>
                                </a:lnTo>
                                <a:lnTo>
                                  <a:pt x="13" y="117"/>
                                </a:lnTo>
                                <a:lnTo>
                                  <a:pt x="13" y="116"/>
                                </a:lnTo>
                                <a:lnTo>
                                  <a:pt x="13" y="116"/>
                                </a:lnTo>
                                <a:lnTo>
                                  <a:pt x="13" y="116"/>
                                </a:lnTo>
                                <a:lnTo>
                                  <a:pt x="13" y="115"/>
                                </a:lnTo>
                                <a:lnTo>
                                  <a:pt x="13" y="115"/>
                                </a:lnTo>
                                <a:lnTo>
                                  <a:pt x="14" y="114"/>
                                </a:lnTo>
                                <a:lnTo>
                                  <a:pt x="14" y="114"/>
                                </a:lnTo>
                                <a:lnTo>
                                  <a:pt x="14" y="114"/>
                                </a:lnTo>
                                <a:lnTo>
                                  <a:pt x="14" y="113"/>
                                </a:lnTo>
                                <a:lnTo>
                                  <a:pt x="15" y="113"/>
                                </a:lnTo>
                                <a:lnTo>
                                  <a:pt x="15" y="112"/>
                                </a:lnTo>
                                <a:lnTo>
                                  <a:pt x="15" y="112"/>
                                </a:lnTo>
                                <a:lnTo>
                                  <a:pt x="16" y="111"/>
                                </a:lnTo>
                                <a:lnTo>
                                  <a:pt x="16" y="111"/>
                                </a:lnTo>
                                <a:lnTo>
                                  <a:pt x="16" y="111"/>
                                </a:lnTo>
                                <a:lnTo>
                                  <a:pt x="16" y="110"/>
                                </a:lnTo>
                                <a:lnTo>
                                  <a:pt x="16" y="110"/>
                                </a:lnTo>
                                <a:lnTo>
                                  <a:pt x="16" y="109"/>
                                </a:lnTo>
                                <a:lnTo>
                                  <a:pt x="16" y="109"/>
                                </a:lnTo>
                                <a:lnTo>
                                  <a:pt x="16" y="109"/>
                                </a:lnTo>
                                <a:lnTo>
                                  <a:pt x="16" y="109"/>
                                </a:lnTo>
                                <a:lnTo>
                                  <a:pt x="16" y="108"/>
                                </a:lnTo>
                                <a:lnTo>
                                  <a:pt x="16" y="108"/>
                                </a:lnTo>
                                <a:lnTo>
                                  <a:pt x="16" y="107"/>
                                </a:lnTo>
                                <a:lnTo>
                                  <a:pt x="16" y="107"/>
                                </a:lnTo>
                                <a:lnTo>
                                  <a:pt x="16" y="106"/>
                                </a:lnTo>
                                <a:lnTo>
                                  <a:pt x="16" y="106"/>
                                </a:lnTo>
                                <a:lnTo>
                                  <a:pt x="16" y="105"/>
                                </a:lnTo>
                                <a:lnTo>
                                  <a:pt x="16" y="105"/>
                                </a:lnTo>
                                <a:lnTo>
                                  <a:pt x="17" y="105"/>
                                </a:lnTo>
                                <a:lnTo>
                                  <a:pt x="17" y="104"/>
                                </a:lnTo>
                                <a:lnTo>
                                  <a:pt x="17" y="104"/>
                                </a:lnTo>
                                <a:lnTo>
                                  <a:pt x="18" y="103"/>
                                </a:lnTo>
                                <a:lnTo>
                                  <a:pt x="18" y="103"/>
                                </a:lnTo>
                                <a:lnTo>
                                  <a:pt x="18" y="102"/>
                                </a:lnTo>
                                <a:lnTo>
                                  <a:pt x="18" y="102"/>
                                </a:lnTo>
                                <a:lnTo>
                                  <a:pt x="18" y="102"/>
                                </a:lnTo>
                                <a:lnTo>
                                  <a:pt x="18" y="101"/>
                                </a:lnTo>
                                <a:lnTo>
                                  <a:pt x="18" y="100"/>
                                </a:lnTo>
                                <a:lnTo>
                                  <a:pt x="18" y="100"/>
                                </a:lnTo>
                                <a:lnTo>
                                  <a:pt x="19" y="99"/>
                                </a:lnTo>
                                <a:lnTo>
                                  <a:pt x="19" y="99"/>
                                </a:lnTo>
                                <a:lnTo>
                                  <a:pt x="19" y="98"/>
                                </a:lnTo>
                                <a:lnTo>
                                  <a:pt x="19" y="98"/>
                                </a:lnTo>
                                <a:lnTo>
                                  <a:pt x="19" y="98"/>
                                </a:lnTo>
                                <a:lnTo>
                                  <a:pt x="19" y="97"/>
                                </a:lnTo>
                                <a:lnTo>
                                  <a:pt x="20" y="97"/>
                                </a:lnTo>
                                <a:lnTo>
                                  <a:pt x="20" y="97"/>
                                </a:lnTo>
                                <a:lnTo>
                                  <a:pt x="20" y="96"/>
                                </a:lnTo>
                                <a:lnTo>
                                  <a:pt x="20" y="96"/>
                                </a:lnTo>
                                <a:lnTo>
                                  <a:pt x="20" y="96"/>
                                </a:lnTo>
                                <a:lnTo>
                                  <a:pt x="20" y="95"/>
                                </a:lnTo>
                                <a:lnTo>
                                  <a:pt x="21" y="95"/>
                                </a:lnTo>
                                <a:lnTo>
                                  <a:pt x="21" y="95"/>
                                </a:lnTo>
                                <a:lnTo>
                                  <a:pt x="21" y="94"/>
                                </a:lnTo>
                                <a:lnTo>
                                  <a:pt x="22" y="93"/>
                                </a:lnTo>
                                <a:lnTo>
                                  <a:pt x="22" y="93"/>
                                </a:lnTo>
                                <a:lnTo>
                                  <a:pt x="22" y="93"/>
                                </a:lnTo>
                                <a:lnTo>
                                  <a:pt x="22" y="92"/>
                                </a:lnTo>
                                <a:lnTo>
                                  <a:pt x="22" y="92"/>
                                </a:lnTo>
                                <a:lnTo>
                                  <a:pt x="22" y="91"/>
                                </a:lnTo>
                                <a:lnTo>
                                  <a:pt x="22" y="91"/>
                                </a:lnTo>
                                <a:lnTo>
                                  <a:pt x="22" y="91"/>
                                </a:lnTo>
                                <a:lnTo>
                                  <a:pt x="22" y="90"/>
                                </a:lnTo>
                                <a:lnTo>
                                  <a:pt x="22" y="90"/>
                                </a:lnTo>
                                <a:lnTo>
                                  <a:pt x="23" y="89"/>
                                </a:lnTo>
                                <a:lnTo>
                                  <a:pt x="23" y="89"/>
                                </a:lnTo>
                                <a:lnTo>
                                  <a:pt x="23" y="88"/>
                                </a:lnTo>
                                <a:lnTo>
                                  <a:pt x="23" y="87"/>
                                </a:lnTo>
                                <a:lnTo>
                                  <a:pt x="23" y="87"/>
                                </a:lnTo>
                                <a:lnTo>
                                  <a:pt x="24" y="87"/>
                                </a:lnTo>
                                <a:lnTo>
                                  <a:pt x="24" y="87"/>
                                </a:lnTo>
                                <a:lnTo>
                                  <a:pt x="24" y="86"/>
                                </a:lnTo>
                                <a:lnTo>
                                  <a:pt x="24" y="86"/>
                                </a:lnTo>
                                <a:lnTo>
                                  <a:pt x="24" y="85"/>
                                </a:lnTo>
                                <a:lnTo>
                                  <a:pt x="25" y="85"/>
                                </a:lnTo>
                                <a:lnTo>
                                  <a:pt x="25" y="84"/>
                                </a:lnTo>
                                <a:lnTo>
                                  <a:pt x="25" y="84"/>
                                </a:lnTo>
                                <a:lnTo>
                                  <a:pt x="26" y="84"/>
                                </a:lnTo>
                                <a:lnTo>
                                  <a:pt x="26" y="84"/>
                                </a:lnTo>
                                <a:lnTo>
                                  <a:pt x="27" y="84"/>
                                </a:lnTo>
                                <a:lnTo>
                                  <a:pt x="27" y="83"/>
                                </a:lnTo>
                                <a:lnTo>
                                  <a:pt x="27" y="83"/>
                                </a:lnTo>
                                <a:lnTo>
                                  <a:pt x="27" y="82"/>
                                </a:lnTo>
                                <a:lnTo>
                                  <a:pt x="27" y="82"/>
                                </a:lnTo>
                                <a:lnTo>
                                  <a:pt x="27" y="82"/>
                                </a:lnTo>
                                <a:lnTo>
                                  <a:pt x="27" y="81"/>
                                </a:lnTo>
                                <a:lnTo>
                                  <a:pt x="28" y="80"/>
                                </a:lnTo>
                                <a:lnTo>
                                  <a:pt x="28" y="79"/>
                                </a:lnTo>
                                <a:lnTo>
                                  <a:pt x="29" y="79"/>
                                </a:lnTo>
                                <a:lnTo>
                                  <a:pt x="29" y="78"/>
                                </a:lnTo>
                                <a:lnTo>
                                  <a:pt x="29" y="78"/>
                                </a:lnTo>
                                <a:lnTo>
                                  <a:pt x="29" y="78"/>
                                </a:lnTo>
                                <a:lnTo>
                                  <a:pt x="29" y="77"/>
                                </a:lnTo>
                                <a:lnTo>
                                  <a:pt x="29" y="77"/>
                                </a:lnTo>
                                <a:lnTo>
                                  <a:pt x="29" y="76"/>
                                </a:lnTo>
                                <a:lnTo>
                                  <a:pt x="29" y="76"/>
                                </a:lnTo>
                                <a:lnTo>
                                  <a:pt x="29" y="76"/>
                                </a:lnTo>
                                <a:lnTo>
                                  <a:pt x="29" y="75"/>
                                </a:lnTo>
                                <a:lnTo>
                                  <a:pt x="29" y="74"/>
                                </a:lnTo>
                                <a:lnTo>
                                  <a:pt x="29" y="74"/>
                                </a:lnTo>
                                <a:lnTo>
                                  <a:pt x="29" y="74"/>
                                </a:lnTo>
                                <a:lnTo>
                                  <a:pt x="29" y="73"/>
                                </a:lnTo>
                                <a:lnTo>
                                  <a:pt x="29" y="73"/>
                                </a:lnTo>
                                <a:lnTo>
                                  <a:pt x="29" y="73"/>
                                </a:lnTo>
                                <a:lnTo>
                                  <a:pt x="29" y="73"/>
                                </a:lnTo>
                                <a:lnTo>
                                  <a:pt x="30" y="73"/>
                                </a:lnTo>
                                <a:lnTo>
                                  <a:pt x="30" y="72"/>
                                </a:lnTo>
                                <a:lnTo>
                                  <a:pt x="30" y="72"/>
                                </a:lnTo>
                                <a:lnTo>
                                  <a:pt x="30" y="71"/>
                                </a:lnTo>
                                <a:lnTo>
                                  <a:pt x="30" y="71"/>
                                </a:lnTo>
                                <a:lnTo>
                                  <a:pt x="31" y="71"/>
                                </a:lnTo>
                                <a:lnTo>
                                  <a:pt x="31" y="70"/>
                                </a:lnTo>
                                <a:lnTo>
                                  <a:pt x="31" y="70"/>
                                </a:lnTo>
                                <a:lnTo>
                                  <a:pt x="31" y="69"/>
                                </a:lnTo>
                                <a:lnTo>
                                  <a:pt x="31" y="69"/>
                                </a:lnTo>
                                <a:lnTo>
                                  <a:pt x="31" y="69"/>
                                </a:lnTo>
                                <a:lnTo>
                                  <a:pt x="31" y="68"/>
                                </a:lnTo>
                                <a:lnTo>
                                  <a:pt x="32" y="67"/>
                                </a:lnTo>
                                <a:lnTo>
                                  <a:pt x="32" y="67"/>
                                </a:lnTo>
                                <a:lnTo>
                                  <a:pt x="32" y="66"/>
                                </a:lnTo>
                                <a:lnTo>
                                  <a:pt x="32" y="66"/>
                                </a:lnTo>
                                <a:lnTo>
                                  <a:pt x="32" y="66"/>
                                </a:lnTo>
                                <a:lnTo>
                                  <a:pt x="31" y="65"/>
                                </a:lnTo>
                                <a:lnTo>
                                  <a:pt x="32" y="65"/>
                                </a:lnTo>
                                <a:lnTo>
                                  <a:pt x="32" y="64"/>
                                </a:lnTo>
                                <a:lnTo>
                                  <a:pt x="32" y="64"/>
                                </a:lnTo>
                                <a:lnTo>
                                  <a:pt x="32" y="64"/>
                                </a:lnTo>
                                <a:lnTo>
                                  <a:pt x="31" y="63"/>
                                </a:lnTo>
                                <a:lnTo>
                                  <a:pt x="31" y="63"/>
                                </a:lnTo>
                                <a:lnTo>
                                  <a:pt x="31" y="62"/>
                                </a:lnTo>
                                <a:lnTo>
                                  <a:pt x="31" y="62"/>
                                </a:lnTo>
                                <a:lnTo>
                                  <a:pt x="32" y="61"/>
                                </a:lnTo>
                                <a:lnTo>
                                  <a:pt x="32" y="61"/>
                                </a:lnTo>
                                <a:lnTo>
                                  <a:pt x="33" y="61"/>
                                </a:lnTo>
                                <a:lnTo>
                                  <a:pt x="33" y="61"/>
                                </a:lnTo>
                                <a:lnTo>
                                  <a:pt x="33" y="60"/>
                                </a:lnTo>
                                <a:lnTo>
                                  <a:pt x="33" y="60"/>
                                </a:lnTo>
                                <a:lnTo>
                                  <a:pt x="33" y="60"/>
                                </a:lnTo>
                                <a:lnTo>
                                  <a:pt x="33" y="59"/>
                                </a:lnTo>
                                <a:lnTo>
                                  <a:pt x="33" y="59"/>
                                </a:lnTo>
                                <a:lnTo>
                                  <a:pt x="33" y="58"/>
                                </a:lnTo>
                                <a:lnTo>
                                  <a:pt x="32" y="58"/>
                                </a:lnTo>
                                <a:lnTo>
                                  <a:pt x="32" y="57"/>
                                </a:lnTo>
                                <a:lnTo>
                                  <a:pt x="33" y="57"/>
                                </a:lnTo>
                                <a:lnTo>
                                  <a:pt x="33" y="57"/>
                                </a:lnTo>
                                <a:lnTo>
                                  <a:pt x="33" y="57"/>
                                </a:lnTo>
                                <a:lnTo>
                                  <a:pt x="33" y="56"/>
                                </a:lnTo>
                                <a:lnTo>
                                  <a:pt x="33" y="56"/>
                                </a:lnTo>
                                <a:lnTo>
                                  <a:pt x="33" y="55"/>
                                </a:lnTo>
                                <a:lnTo>
                                  <a:pt x="33" y="55"/>
                                </a:lnTo>
                                <a:lnTo>
                                  <a:pt x="33" y="55"/>
                                </a:lnTo>
                                <a:lnTo>
                                  <a:pt x="32" y="54"/>
                                </a:lnTo>
                                <a:lnTo>
                                  <a:pt x="32" y="54"/>
                                </a:lnTo>
                                <a:lnTo>
                                  <a:pt x="32" y="54"/>
                                </a:lnTo>
                                <a:lnTo>
                                  <a:pt x="31" y="53"/>
                                </a:lnTo>
                                <a:lnTo>
                                  <a:pt x="31" y="53"/>
                                </a:lnTo>
                                <a:lnTo>
                                  <a:pt x="31" y="53"/>
                                </a:lnTo>
                                <a:lnTo>
                                  <a:pt x="31" y="52"/>
                                </a:lnTo>
                                <a:lnTo>
                                  <a:pt x="32" y="52"/>
                                </a:lnTo>
                                <a:lnTo>
                                  <a:pt x="32" y="52"/>
                                </a:lnTo>
                                <a:lnTo>
                                  <a:pt x="32" y="51"/>
                                </a:lnTo>
                                <a:lnTo>
                                  <a:pt x="31" y="51"/>
                                </a:lnTo>
                                <a:lnTo>
                                  <a:pt x="33" y="51"/>
                                </a:lnTo>
                                <a:lnTo>
                                  <a:pt x="36" y="50"/>
                                </a:lnTo>
                                <a:lnTo>
                                  <a:pt x="38" y="48"/>
                                </a:lnTo>
                                <a:lnTo>
                                  <a:pt x="39" y="46"/>
                                </a:lnTo>
                                <a:lnTo>
                                  <a:pt x="41" y="44"/>
                                </a:lnTo>
                                <a:lnTo>
                                  <a:pt x="42" y="44"/>
                                </a:lnTo>
                                <a:lnTo>
                                  <a:pt x="42" y="44"/>
                                </a:lnTo>
                                <a:lnTo>
                                  <a:pt x="48" y="41"/>
                                </a:lnTo>
                                <a:lnTo>
                                  <a:pt x="49" y="41"/>
                                </a:lnTo>
                                <a:lnTo>
                                  <a:pt x="49" y="41"/>
                                </a:lnTo>
                                <a:lnTo>
                                  <a:pt x="49" y="41"/>
                                </a:lnTo>
                                <a:lnTo>
                                  <a:pt x="50" y="41"/>
                                </a:lnTo>
                                <a:lnTo>
                                  <a:pt x="54" y="40"/>
                                </a:lnTo>
                                <a:lnTo>
                                  <a:pt x="59" y="39"/>
                                </a:lnTo>
                                <a:lnTo>
                                  <a:pt x="60" y="39"/>
                                </a:lnTo>
                                <a:lnTo>
                                  <a:pt x="61" y="37"/>
                                </a:lnTo>
                                <a:lnTo>
                                  <a:pt x="61" y="36"/>
                                </a:lnTo>
                                <a:lnTo>
                                  <a:pt x="62" y="34"/>
                                </a:lnTo>
                                <a:lnTo>
                                  <a:pt x="64" y="28"/>
                                </a:lnTo>
                                <a:lnTo>
                                  <a:pt x="68" y="22"/>
                                </a:lnTo>
                                <a:lnTo>
                                  <a:pt x="73" y="15"/>
                                </a:lnTo>
                                <a:lnTo>
                                  <a:pt x="74" y="14"/>
                                </a:lnTo>
                                <a:lnTo>
                                  <a:pt x="76" y="12"/>
                                </a:lnTo>
                                <a:lnTo>
                                  <a:pt x="78" y="8"/>
                                </a:lnTo>
                                <a:lnTo>
                                  <a:pt x="79" y="5"/>
                                </a:lnTo>
                                <a:lnTo>
                                  <a:pt x="81" y="1"/>
                                </a:lnTo>
                                <a:lnTo>
                                  <a:pt x="86" y="0"/>
                                </a:lnTo>
                                <a:lnTo>
                                  <a:pt x="90" y="5"/>
                                </a:lnTo>
                                <a:lnTo>
                                  <a:pt x="90" y="5"/>
                                </a:lnTo>
                                <a:lnTo>
                                  <a:pt x="96" y="10"/>
                                </a:lnTo>
                                <a:lnTo>
                                  <a:pt x="100" y="11"/>
                                </a:lnTo>
                                <a:lnTo>
                                  <a:pt x="101" y="12"/>
                                </a:lnTo>
                                <a:lnTo>
                                  <a:pt x="107" y="12"/>
                                </a:lnTo>
                                <a:lnTo>
                                  <a:pt x="108" y="11"/>
                                </a:lnTo>
                                <a:lnTo>
                                  <a:pt x="112" y="10"/>
                                </a:lnTo>
                                <a:lnTo>
                                  <a:pt x="117" y="12"/>
                                </a:lnTo>
                                <a:lnTo>
                                  <a:pt x="118" y="18"/>
                                </a:lnTo>
                                <a:lnTo>
                                  <a:pt x="120" y="19"/>
                                </a:lnTo>
                                <a:lnTo>
                                  <a:pt x="121" y="19"/>
                                </a:lnTo>
                                <a:lnTo>
                                  <a:pt x="121" y="20"/>
                                </a:lnTo>
                                <a:lnTo>
                                  <a:pt x="123" y="20"/>
                                </a:lnTo>
                                <a:lnTo>
                                  <a:pt x="124" y="20"/>
                                </a:lnTo>
                                <a:lnTo>
                                  <a:pt x="128" y="21"/>
                                </a:lnTo>
                                <a:lnTo>
                                  <a:pt x="128" y="21"/>
                                </a:lnTo>
                                <a:lnTo>
                                  <a:pt x="129" y="21"/>
                                </a:lnTo>
                                <a:lnTo>
                                  <a:pt x="130" y="21"/>
                                </a:lnTo>
                                <a:lnTo>
                                  <a:pt x="135" y="20"/>
                                </a:lnTo>
                                <a:lnTo>
                                  <a:pt x="137" y="20"/>
                                </a:lnTo>
                                <a:lnTo>
                                  <a:pt x="139" y="20"/>
                                </a:lnTo>
                                <a:lnTo>
                                  <a:pt x="140" y="19"/>
                                </a:lnTo>
                                <a:lnTo>
                                  <a:pt x="143" y="15"/>
                                </a:lnTo>
                                <a:lnTo>
                                  <a:pt x="144" y="14"/>
                                </a:lnTo>
                                <a:lnTo>
                                  <a:pt x="145" y="13"/>
                                </a:lnTo>
                                <a:lnTo>
                                  <a:pt x="148" y="11"/>
                                </a:lnTo>
                                <a:lnTo>
                                  <a:pt x="152" y="11"/>
                                </a:lnTo>
                                <a:lnTo>
                                  <a:pt x="153" y="11"/>
                                </a:lnTo>
                                <a:lnTo>
                                  <a:pt x="153" y="11"/>
                                </a:lnTo>
                                <a:lnTo>
                                  <a:pt x="154" y="11"/>
                                </a:lnTo>
                                <a:lnTo>
                                  <a:pt x="156" y="11"/>
                                </a:lnTo>
                                <a:lnTo>
                                  <a:pt x="157" y="12"/>
                                </a:lnTo>
                                <a:lnTo>
                                  <a:pt x="161" y="14"/>
                                </a:lnTo>
                                <a:lnTo>
                                  <a:pt x="164" y="19"/>
                                </a:lnTo>
                                <a:lnTo>
                                  <a:pt x="163" y="23"/>
                                </a:lnTo>
                                <a:lnTo>
                                  <a:pt x="162" y="26"/>
                                </a:lnTo>
                                <a:lnTo>
                                  <a:pt x="164" y="27"/>
                                </a:lnTo>
                                <a:lnTo>
                                  <a:pt x="164" y="27"/>
                                </a:lnTo>
                                <a:lnTo>
                                  <a:pt x="167" y="28"/>
                                </a:lnTo>
                                <a:lnTo>
                                  <a:pt x="170" y="28"/>
                                </a:lnTo>
                                <a:lnTo>
                                  <a:pt x="173" y="31"/>
                                </a:lnTo>
                                <a:lnTo>
                                  <a:pt x="174" y="32"/>
                                </a:lnTo>
                                <a:lnTo>
                                  <a:pt x="174" y="35"/>
                                </a:lnTo>
                                <a:lnTo>
                                  <a:pt x="173" y="37"/>
                                </a:lnTo>
                                <a:lnTo>
                                  <a:pt x="172" y="40"/>
                                </a:lnTo>
                                <a:lnTo>
                                  <a:pt x="173" y="43"/>
                                </a:lnTo>
                                <a:lnTo>
                                  <a:pt x="175" y="44"/>
                                </a:lnTo>
                                <a:lnTo>
                                  <a:pt x="177" y="42"/>
                                </a:lnTo>
                                <a:lnTo>
                                  <a:pt x="178" y="40"/>
                                </a:lnTo>
                                <a:lnTo>
                                  <a:pt x="181" y="41"/>
                                </a:lnTo>
                                <a:lnTo>
                                  <a:pt x="181" y="41"/>
                                </a:lnTo>
                                <a:lnTo>
                                  <a:pt x="182" y="46"/>
                                </a:lnTo>
                                <a:lnTo>
                                  <a:pt x="182" y="50"/>
                                </a:lnTo>
                                <a:lnTo>
                                  <a:pt x="182" y="51"/>
                                </a:lnTo>
                                <a:lnTo>
                                  <a:pt x="180" y="52"/>
                                </a:lnTo>
                                <a:lnTo>
                                  <a:pt x="179" y="53"/>
                                </a:lnTo>
                                <a:lnTo>
                                  <a:pt x="178" y="56"/>
                                </a:lnTo>
                                <a:lnTo>
                                  <a:pt x="179" y="59"/>
                                </a:lnTo>
                                <a:lnTo>
                                  <a:pt x="180" y="63"/>
                                </a:lnTo>
                                <a:lnTo>
                                  <a:pt x="179" y="67"/>
                                </a:lnTo>
                                <a:lnTo>
                                  <a:pt x="179" y="70"/>
                                </a:lnTo>
                                <a:lnTo>
                                  <a:pt x="180" y="75"/>
                                </a:lnTo>
                                <a:lnTo>
                                  <a:pt x="181" y="78"/>
                                </a:lnTo>
                                <a:lnTo>
                                  <a:pt x="182" y="80"/>
                                </a:lnTo>
                                <a:lnTo>
                                  <a:pt x="182" y="82"/>
                                </a:lnTo>
                                <a:lnTo>
                                  <a:pt x="182" y="82"/>
                                </a:lnTo>
                                <a:lnTo>
                                  <a:pt x="181" y="82"/>
                                </a:lnTo>
                                <a:lnTo>
                                  <a:pt x="179" y="84"/>
                                </a:lnTo>
                                <a:lnTo>
                                  <a:pt x="178" y="84"/>
                                </a:lnTo>
                                <a:lnTo>
                                  <a:pt x="176" y="86"/>
                                </a:lnTo>
                                <a:lnTo>
                                  <a:pt x="175" y="86"/>
                                </a:lnTo>
                                <a:lnTo>
                                  <a:pt x="174" y="87"/>
                                </a:lnTo>
                                <a:lnTo>
                                  <a:pt x="172" y="88"/>
                                </a:lnTo>
                                <a:lnTo>
                                  <a:pt x="170" y="89"/>
                                </a:lnTo>
                                <a:lnTo>
                                  <a:pt x="169" y="90"/>
                                </a:lnTo>
                                <a:lnTo>
                                  <a:pt x="167" y="91"/>
                                </a:lnTo>
                                <a:lnTo>
                                  <a:pt x="166" y="92"/>
                                </a:lnTo>
                                <a:lnTo>
                                  <a:pt x="165" y="93"/>
                                </a:lnTo>
                                <a:lnTo>
                                  <a:pt x="163" y="94"/>
                                </a:lnTo>
                                <a:lnTo>
                                  <a:pt x="162" y="96"/>
                                </a:lnTo>
                                <a:lnTo>
                                  <a:pt x="162" y="97"/>
                                </a:lnTo>
                                <a:lnTo>
                                  <a:pt x="162" y="98"/>
                                </a:lnTo>
                                <a:lnTo>
                                  <a:pt x="162" y="100"/>
                                </a:lnTo>
                                <a:lnTo>
                                  <a:pt x="162" y="100"/>
                                </a:lnTo>
                                <a:lnTo>
                                  <a:pt x="162" y="102"/>
                                </a:lnTo>
                                <a:lnTo>
                                  <a:pt x="162" y="103"/>
                                </a:lnTo>
                                <a:lnTo>
                                  <a:pt x="162" y="104"/>
                                </a:lnTo>
                                <a:lnTo>
                                  <a:pt x="162" y="104"/>
                                </a:lnTo>
                                <a:lnTo>
                                  <a:pt x="162" y="105"/>
                                </a:lnTo>
                                <a:lnTo>
                                  <a:pt x="163" y="105"/>
                                </a:lnTo>
                                <a:lnTo>
                                  <a:pt x="164" y="106"/>
                                </a:lnTo>
                                <a:lnTo>
                                  <a:pt x="165" y="106"/>
                                </a:lnTo>
                                <a:lnTo>
                                  <a:pt x="166" y="106"/>
                                </a:lnTo>
                                <a:lnTo>
                                  <a:pt x="168" y="105"/>
                                </a:lnTo>
                                <a:lnTo>
                                  <a:pt x="171" y="108"/>
                                </a:lnTo>
                                <a:lnTo>
                                  <a:pt x="172" y="110"/>
                                </a:lnTo>
                                <a:lnTo>
                                  <a:pt x="173" y="111"/>
                                </a:lnTo>
                                <a:lnTo>
                                  <a:pt x="175" y="112"/>
                                </a:lnTo>
                                <a:lnTo>
                                  <a:pt x="179" y="113"/>
                                </a:lnTo>
                                <a:lnTo>
                                  <a:pt x="180" y="113"/>
                                </a:lnTo>
                                <a:lnTo>
                                  <a:pt x="184" y="116"/>
                                </a:lnTo>
                                <a:lnTo>
                                  <a:pt x="185" y="121"/>
                                </a:lnTo>
                                <a:lnTo>
                                  <a:pt x="189" y="124"/>
                                </a:lnTo>
                                <a:lnTo>
                                  <a:pt x="193" y="125"/>
                                </a:lnTo>
                                <a:lnTo>
                                  <a:pt x="199" y="124"/>
                                </a:lnTo>
                                <a:lnTo>
                                  <a:pt x="207" y="124"/>
                                </a:lnTo>
                                <a:lnTo>
                                  <a:pt x="209" y="123"/>
                                </a:lnTo>
                                <a:lnTo>
                                  <a:pt x="213" y="126"/>
                                </a:lnTo>
                                <a:lnTo>
                                  <a:pt x="214" y="129"/>
                                </a:lnTo>
                                <a:lnTo>
                                  <a:pt x="214" y="129"/>
                                </a:lnTo>
                                <a:lnTo>
                                  <a:pt x="214" y="131"/>
                                </a:lnTo>
                                <a:lnTo>
                                  <a:pt x="218" y="132"/>
                                </a:lnTo>
                                <a:lnTo>
                                  <a:pt x="223" y="132"/>
                                </a:lnTo>
                                <a:lnTo>
                                  <a:pt x="224" y="132"/>
                                </a:lnTo>
                                <a:lnTo>
                                  <a:pt x="231" y="134"/>
                                </a:lnTo>
                                <a:lnTo>
                                  <a:pt x="235" y="135"/>
                                </a:lnTo>
                                <a:lnTo>
                                  <a:pt x="236" y="136"/>
                                </a:lnTo>
                                <a:lnTo>
                                  <a:pt x="238" y="136"/>
                                </a:lnTo>
                                <a:lnTo>
                                  <a:pt x="239" y="136"/>
                                </a:lnTo>
                                <a:lnTo>
                                  <a:pt x="240" y="137"/>
                                </a:lnTo>
                                <a:lnTo>
                                  <a:pt x="243" y="139"/>
                                </a:lnTo>
                                <a:lnTo>
                                  <a:pt x="242" y="143"/>
                                </a:lnTo>
                                <a:lnTo>
                                  <a:pt x="241" y="148"/>
                                </a:lnTo>
                                <a:lnTo>
                                  <a:pt x="245" y="150"/>
                                </a:lnTo>
                                <a:lnTo>
                                  <a:pt x="251" y="150"/>
                                </a:lnTo>
                                <a:lnTo>
                                  <a:pt x="251" y="150"/>
                                </a:lnTo>
                                <a:lnTo>
                                  <a:pt x="252" y="150"/>
                                </a:lnTo>
                                <a:lnTo>
                                  <a:pt x="254" y="149"/>
                                </a:lnTo>
                                <a:lnTo>
                                  <a:pt x="255" y="149"/>
                                </a:lnTo>
                                <a:lnTo>
                                  <a:pt x="259" y="148"/>
                                </a:lnTo>
                                <a:lnTo>
                                  <a:pt x="264" y="148"/>
                                </a:lnTo>
                                <a:lnTo>
                                  <a:pt x="265" y="148"/>
                                </a:lnTo>
                                <a:lnTo>
                                  <a:pt x="271" y="148"/>
                                </a:lnTo>
                                <a:lnTo>
                                  <a:pt x="272" y="151"/>
                                </a:lnTo>
                                <a:lnTo>
                                  <a:pt x="270" y="155"/>
                                </a:lnTo>
                                <a:lnTo>
                                  <a:pt x="268" y="159"/>
                                </a:lnTo>
                                <a:lnTo>
                                  <a:pt x="270" y="162"/>
                                </a:lnTo>
                                <a:lnTo>
                                  <a:pt x="274" y="163"/>
                                </a:lnTo>
                                <a:lnTo>
                                  <a:pt x="278" y="165"/>
                                </a:lnTo>
                                <a:lnTo>
                                  <a:pt x="281" y="172"/>
                                </a:lnTo>
                                <a:lnTo>
                                  <a:pt x="281" y="177"/>
                                </a:lnTo>
                                <a:lnTo>
                                  <a:pt x="281" y="179"/>
                                </a:lnTo>
                                <a:lnTo>
                                  <a:pt x="281" y="180"/>
                                </a:lnTo>
                                <a:lnTo>
                                  <a:pt x="281" y="180"/>
                                </a:lnTo>
                                <a:lnTo>
                                  <a:pt x="281" y="181"/>
                                </a:lnTo>
                                <a:lnTo>
                                  <a:pt x="280" y="185"/>
                                </a:lnTo>
                                <a:lnTo>
                                  <a:pt x="281" y="189"/>
                                </a:lnTo>
                                <a:lnTo>
                                  <a:pt x="283" y="194"/>
                                </a:lnTo>
                                <a:lnTo>
                                  <a:pt x="283" y="194"/>
                                </a:lnTo>
                                <a:lnTo>
                                  <a:pt x="285" y="198"/>
                                </a:lnTo>
                                <a:lnTo>
                                  <a:pt x="285" y="199"/>
                                </a:lnTo>
                                <a:lnTo>
                                  <a:pt x="286" y="203"/>
                                </a:lnTo>
                                <a:lnTo>
                                  <a:pt x="286" y="204"/>
                                </a:lnTo>
                                <a:lnTo>
                                  <a:pt x="287" y="207"/>
                                </a:lnTo>
                                <a:lnTo>
                                  <a:pt x="287" y="208"/>
                                </a:lnTo>
                                <a:lnTo>
                                  <a:pt x="287" y="209"/>
                                </a:lnTo>
                                <a:lnTo>
                                  <a:pt x="288" y="215"/>
                                </a:lnTo>
                                <a:lnTo>
                                  <a:pt x="288" y="215"/>
                                </a:lnTo>
                                <a:lnTo>
                                  <a:pt x="289" y="219"/>
                                </a:lnTo>
                                <a:lnTo>
                                  <a:pt x="289" y="221"/>
                                </a:lnTo>
                                <a:lnTo>
                                  <a:pt x="288" y="225"/>
                                </a:lnTo>
                                <a:lnTo>
                                  <a:pt x="287" y="231"/>
                                </a:lnTo>
                                <a:lnTo>
                                  <a:pt x="284" y="234"/>
                                </a:lnTo>
                                <a:lnTo>
                                  <a:pt x="283" y="235"/>
                                </a:lnTo>
                                <a:lnTo>
                                  <a:pt x="282" y="235"/>
                                </a:lnTo>
                                <a:lnTo>
                                  <a:pt x="281" y="237"/>
                                </a:lnTo>
                                <a:lnTo>
                                  <a:pt x="281" y="237"/>
                                </a:lnTo>
                                <a:lnTo>
                                  <a:pt x="279" y="238"/>
                                </a:lnTo>
                                <a:lnTo>
                                  <a:pt x="279" y="239"/>
                                </a:lnTo>
                                <a:lnTo>
                                  <a:pt x="278" y="243"/>
                                </a:lnTo>
                                <a:lnTo>
                                  <a:pt x="279" y="247"/>
                                </a:lnTo>
                                <a:lnTo>
                                  <a:pt x="280" y="247"/>
                                </a:lnTo>
                                <a:lnTo>
                                  <a:pt x="280" y="248"/>
                                </a:lnTo>
                                <a:lnTo>
                                  <a:pt x="280" y="249"/>
                                </a:lnTo>
                                <a:lnTo>
                                  <a:pt x="281" y="249"/>
                                </a:lnTo>
                                <a:lnTo>
                                  <a:pt x="281" y="253"/>
                                </a:lnTo>
                                <a:lnTo>
                                  <a:pt x="282" y="256"/>
                                </a:lnTo>
                                <a:lnTo>
                                  <a:pt x="285" y="263"/>
                                </a:lnTo>
                                <a:lnTo>
                                  <a:pt x="287" y="265"/>
                                </a:lnTo>
                                <a:lnTo>
                                  <a:pt x="290" y="267"/>
                                </a:lnTo>
                                <a:lnTo>
                                  <a:pt x="290" y="268"/>
                                </a:lnTo>
                                <a:lnTo>
                                  <a:pt x="282" y="269"/>
                                </a:lnTo>
                                <a:lnTo>
                                  <a:pt x="279" y="269"/>
                                </a:lnTo>
                                <a:lnTo>
                                  <a:pt x="277" y="269"/>
                                </a:lnTo>
                                <a:lnTo>
                                  <a:pt x="277" y="270"/>
                                </a:lnTo>
                                <a:lnTo>
                                  <a:pt x="270" y="272"/>
                                </a:lnTo>
                                <a:lnTo>
                                  <a:pt x="268" y="273"/>
                                </a:lnTo>
                                <a:lnTo>
                                  <a:pt x="265" y="274"/>
                                </a:lnTo>
                                <a:lnTo>
                                  <a:pt x="259" y="273"/>
                                </a:lnTo>
                                <a:lnTo>
                                  <a:pt x="255" y="272"/>
                                </a:lnTo>
                                <a:lnTo>
                                  <a:pt x="255" y="272"/>
                                </a:lnTo>
                                <a:lnTo>
                                  <a:pt x="253" y="271"/>
                                </a:lnTo>
                                <a:lnTo>
                                  <a:pt x="248" y="269"/>
                                </a:lnTo>
                                <a:lnTo>
                                  <a:pt x="246" y="268"/>
                                </a:lnTo>
                                <a:lnTo>
                                  <a:pt x="243" y="262"/>
                                </a:lnTo>
                                <a:lnTo>
                                  <a:pt x="241" y="260"/>
                                </a:lnTo>
                                <a:lnTo>
                                  <a:pt x="239" y="257"/>
                                </a:lnTo>
                                <a:lnTo>
                                  <a:pt x="238" y="253"/>
                                </a:lnTo>
                                <a:lnTo>
                                  <a:pt x="236" y="252"/>
                                </a:lnTo>
                                <a:lnTo>
                                  <a:pt x="236" y="249"/>
                                </a:lnTo>
                                <a:lnTo>
                                  <a:pt x="231" y="244"/>
                                </a:lnTo>
                                <a:lnTo>
                                  <a:pt x="229" y="242"/>
                                </a:lnTo>
                                <a:lnTo>
                                  <a:pt x="226" y="235"/>
                                </a:lnTo>
                                <a:lnTo>
                                  <a:pt x="223" y="230"/>
                                </a:lnTo>
                                <a:lnTo>
                                  <a:pt x="221" y="228"/>
                                </a:lnTo>
                                <a:lnTo>
                                  <a:pt x="218" y="225"/>
                                </a:lnTo>
                                <a:lnTo>
                                  <a:pt x="217" y="225"/>
                                </a:lnTo>
                                <a:lnTo>
                                  <a:pt x="217" y="224"/>
                                </a:lnTo>
                                <a:lnTo>
                                  <a:pt x="213" y="219"/>
                                </a:lnTo>
                                <a:lnTo>
                                  <a:pt x="213" y="219"/>
                                </a:lnTo>
                                <a:lnTo>
                                  <a:pt x="212" y="219"/>
                                </a:lnTo>
                                <a:lnTo>
                                  <a:pt x="207" y="216"/>
                                </a:lnTo>
                                <a:lnTo>
                                  <a:pt x="203" y="211"/>
                                </a:lnTo>
                                <a:lnTo>
                                  <a:pt x="201" y="208"/>
                                </a:lnTo>
                                <a:lnTo>
                                  <a:pt x="200" y="207"/>
                                </a:lnTo>
                                <a:lnTo>
                                  <a:pt x="199" y="206"/>
                                </a:lnTo>
                                <a:lnTo>
                                  <a:pt x="197" y="204"/>
                                </a:lnTo>
                                <a:lnTo>
                                  <a:pt x="196" y="203"/>
                                </a:lnTo>
                                <a:lnTo>
                                  <a:pt x="196" y="203"/>
                                </a:lnTo>
                                <a:lnTo>
                                  <a:pt x="193" y="201"/>
                                </a:lnTo>
                                <a:lnTo>
                                  <a:pt x="192" y="201"/>
                                </a:lnTo>
                                <a:lnTo>
                                  <a:pt x="191" y="201"/>
                                </a:lnTo>
                                <a:lnTo>
                                  <a:pt x="191" y="201"/>
                                </a:lnTo>
                                <a:lnTo>
                                  <a:pt x="189" y="201"/>
                                </a:lnTo>
                                <a:lnTo>
                                  <a:pt x="183" y="205"/>
                                </a:lnTo>
                                <a:lnTo>
                                  <a:pt x="180" y="206"/>
                                </a:lnTo>
                                <a:lnTo>
                                  <a:pt x="179" y="205"/>
                                </a:lnTo>
                                <a:lnTo>
                                  <a:pt x="179" y="204"/>
                                </a:lnTo>
                                <a:lnTo>
                                  <a:pt x="178" y="204"/>
                                </a:lnTo>
                                <a:lnTo>
                                  <a:pt x="178" y="204"/>
                                </a:lnTo>
                                <a:lnTo>
                                  <a:pt x="176" y="202"/>
                                </a:lnTo>
                                <a:lnTo>
                                  <a:pt x="171" y="201"/>
                                </a:lnTo>
                                <a:lnTo>
                                  <a:pt x="169" y="199"/>
                                </a:lnTo>
                                <a:lnTo>
                                  <a:pt x="168" y="199"/>
                                </a:lnTo>
                                <a:lnTo>
                                  <a:pt x="167" y="198"/>
                                </a:lnTo>
                                <a:lnTo>
                                  <a:pt x="164" y="198"/>
                                </a:lnTo>
                                <a:lnTo>
                                  <a:pt x="160" y="199"/>
                                </a:lnTo>
                                <a:lnTo>
                                  <a:pt x="154" y="198"/>
                                </a:lnTo>
                                <a:lnTo>
                                  <a:pt x="153" y="197"/>
                                </a:lnTo>
                                <a:lnTo>
                                  <a:pt x="152" y="197"/>
                                </a:lnTo>
                                <a:lnTo>
                                  <a:pt x="149" y="195"/>
                                </a:lnTo>
                                <a:lnTo>
                                  <a:pt x="148" y="194"/>
                                </a:lnTo>
                                <a:lnTo>
                                  <a:pt x="148" y="194"/>
                                </a:lnTo>
                                <a:lnTo>
                                  <a:pt x="144" y="193"/>
                                </a:lnTo>
                                <a:lnTo>
                                  <a:pt x="144" y="193"/>
                                </a:lnTo>
                                <a:lnTo>
                                  <a:pt x="142" y="194"/>
                                </a:lnTo>
                                <a:lnTo>
                                  <a:pt x="140" y="194"/>
                                </a:lnTo>
                                <a:lnTo>
                                  <a:pt x="137" y="194"/>
                                </a:lnTo>
                                <a:lnTo>
                                  <a:pt x="135" y="195"/>
                                </a:lnTo>
                                <a:lnTo>
                                  <a:pt x="131" y="195"/>
                                </a:lnTo>
                                <a:lnTo>
                                  <a:pt x="128" y="195"/>
                                </a:lnTo>
                                <a:lnTo>
                                  <a:pt x="122" y="196"/>
                                </a:lnTo>
                                <a:lnTo>
                                  <a:pt x="121" y="196"/>
                                </a:lnTo>
                                <a:lnTo>
                                  <a:pt x="119" y="197"/>
                                </a:lnTo>
                                <a:lnTo>
                                  <a:pt x="119" y="197"/>
                                </a:lnTo>
                                <a:lnTo>
                                  <a:pt x="118" y="197"/>
                                </a:lnTo>
                                <a:lnTo>
                                  <a:pt x="117" y="198"/>
                                </a:lnTo>
                                <a:lnTo>
                                  <a:pt x="115" y="200"/>
                                </a:lnTo>
                                <a:lnTo>
                                  <a:pt x="115" y="200"/>
                                </a:lnTo>
                                <a:lnTo>
                                  <a:pt x="114" y="201"/>
                                </a:lnTo>
                                <a:lnTo>
                                  <a:pt x="114" y="201"/>
                                </a:lnTo>
                                <a:lnTo>
                                  <a:pt x="114" y="201"/>
                                </a:lnTo>
                                <a:lnTo>
                                  <a:pt x="113" y="201"/>
                                </a:lnTo>
                                <a:lnTo>
                                  <a:pt x="112" y="203"/>
                                </a:lnTo>
                                <a:lnTo>
                                  <a:pt x="108" y="208"/>
                                </a:lnTo>
                                <a:lnTo>
                                  <a:pt x="108" y="208"/>
                                </a:lnTo>
                                <a:lnTo>
                                  <a:pt x="108" y="210"/>
                                </a:lnTo>
                                <a:lnTo>
                                  <a:pt x="108" y="211"/>
                                </a:lnTo>
                                <a:lnTo>
                                  <a:pt x="108" y="212"/>
                                </a:lnTo>
                                <a:lnTo>
                                  <a:pt x="108" y="21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BFBFB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8" name="Google Shape;309;g3acfd759735_0_37">
                            <a:extLst>
                              <a:ext uri="{FF2B5EF4-FFF2-40B4-BE49-F238E27FC236}">
                                <a16:creationId xmlns:a16="http://schemas.microsoft.com/office/drawing/2014/main" id="{23CD0006-6925-6986-788F-6C2EE02DC9E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461001" y="4606925"/>
                            <a:ext cx="460375" cy="43497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90" h="274" extrusionOk="0">
                                <a:moveTo>
                                  <a:pt x="9" y="128"/>
                                </a:moveTo>
                                <a:lnTo>
                                  <a:pt x="8" y="128"/>
                                </a:lnTo>
                                <a:lnTo>
                                  <a:pt x="8" y="128"/>
                                </a:lnTo>
                                <a:lnTo>
                                  <a:pt x="7" y="128"/>
                                </a:lnTo>
                                <a:lnTo>
                                  <a:pt x="8" y="129"/>
                                </a:lnTo>
                                <a:lnTo>
                                  <a:pt x="8" y="129"/>
                                </a:lnTo>
                                <a:lnTo>
                                  <a:pt x="8" y="129"/>
                                </a:lnTo>
                                <a:lnTo>
                                  <a:pt x="8" y="129"/>
                                </a:lnTo>
                                <a:lnTo>
                                  <a:pt x="8" y="130"/>
                                </a:lnTo>
                                <a:lnTo>
                                  <a:pt x="8" y="130"/>
                                </a:lnTo>
                                <a:lnTo>
                                  <a:pt x="8" y="130"/>
                                </a:lnTo>
                                <a:lnTo>
                                  <a:pt x="8" y="131"/>
                                </a:lnTo>
                                <a:lnTo>
                                  <a:pt x="8" y="131"/>
                                </a:lnTo>
                                <a:lnTo>
                                  <a:pt x="7" y="132"/>
                                </a:lnTo>
                                <a:lnTo>
                                  <a:pt x="7" y="132"/>
                                </a:lnTo>
                                <a:lnTo>
                                  <a:pt x="6" y="132"/>
                                </a:lnTo>
                                <a:lnTo>
                                  <a:pt x="6" y="132"/>
                                </a:lnTo>
                                <a:lnTo>
                                  <a:pt x="5" y="132"/>
                                </a:lnTo>
                                <a:lnTo>
                                  <a:pt x="5" y="133"/>
                                </a:lnTo>
                                <a:lnTo>
                                  <a:pt x="4" y="133"/>
                                </a:lnTo>
                                <a:lnTo>
                                  <a:pt x="4" y="132"/>
                                </a:lnTo>
                                <a:lnTo>
                                  <a:pt x="3" y="133"/>
                                </a:lnTo>
                                <a:lnTo>
                                  <a:pt x="3" y="134"/>
                                </a:lnTo>
                                <a:lnTo>
                                  <a:pt x="3" y="134"/>
                                </a:lnTo>
                                <a:lnTo>
                                  <a:pt x="2" y="135"/>
                                </a:lnTo>
                                <a:lnTo>
                                  <a:pt x="2" y="136"/>
                                </a:lnTo>
                                <a:lnTo>
                                  <a:pt x="2" y="137"/>
                                </a:lnTo>
                                <a:lnTo>
                                  <a:pt x="2" y="138"/>
                                </a:lnTo>
                                <a:lnTo>
                                  <a:pt x="2" y="139"/>
                                </a:lnTo>
                                <a:lnTo>
                                  <a:pt x="2" y="139"/>
                                </a:lnTo>
                                <a:lnTo>
                                  <a:pt x="2" y="141"/>
                                </a:lnTo>
                                <a:lnTo>
                                  <a:pt x="2" y="141"/>
                                </a:lnTo>
                                <a:lnTo>
                                  <a:pt x="1" y="142"/>
                                </a:lnTo>
                                <a:lnTo>
                                  <a:pt x="1" y="143"/>
                                </a:lnTo>
                                <a:lnTo>
                                  <a:pt x="1" y="143"/>
                                </a:lnTo>
                                <a:lnTo>
                                  <a:pt x="1" y="143"/>
                                </a:lnTo>
                                <a:lnTo>
                                  <a:pt x="1" y="144"/>
                                </a:lnTo>
                                <a:lnTo>
                                  <a:pt x="1" y="144"/>
                                </a:lnTo>
                                <a:lnTo>
                                  <a:pt x="1" y="145"/>
                                </a:lnTo>
                                <a:lnTo>
                                  <a:pt x="0" y="145"/>
                                </a:lnTo>
                                <a:lnTo>
                                  <a:pt x="0" y="146"/>
                                </a:lnTo>
                                <a:lnTo>
                                  <a:pt x="0" y="147"/>
                                </a:lnTo>
                                <a:lnTo>
                                  <a:pt x="1" y="147"/>
                                </a:lnTo>
                                <a:lnTo>
                                  <a:pt x="1" y="148"/>
                                </a:lnTo>
                                <a:lnTo>
                                  <a:pt x="1" y="149"/>
                                </a:lnTo>
                                <a:lnTo>
                                  <a:pt x="1" y="150"/>
                                </a:lnTo>
                                <a:lnTo>
                                  <a:pt x="1" y="150"/>
                                </a:lnTo>
                                <a:lnTo>
                                  <a:pt x="1" y="151"/>
                                </a:lnTo>
                                <a:lnTo>
                                  <a:pt x="1" y="152"/>
                                </a:lnTo>
                                <a:lnTo>
                                  <a:pt x="1" y="153"/>
                                </a:lnTo>
                                <a:lnTo>
                                  <a:pt x="1" y="154"/>
                                </a:lnTo>
                                <a:lnTo>
                                  <a:pt x="1" y="154"/>
                                </a:lnTo>
                                <a:lnTo>
                                  <a:pt x="1" y="155"/>
                                </a:lnTo>
                                <a:lnTo>
                                  <a:pt x="2" y="155"/>
                                </a:lnTo>
                                <a:lnTo>
                                  <a:pt x="2" y="155"/>
                                </a:lnTo>
                                <a:lnTo>
                                  <a:pt x="2" y="155"/>
                                </a:lnTo>
                                <a:lnTo>
                                  <a:pt x="2" y="156"/>
                                </a:lnTo>
                                <a:lnTo>
                                  <a:pt x="3" y="156"/>
                                </a:lnTo>
                                <a:lnTo>
                                  <a:pt x="3" y="157"/>
                                </a:lnTo>
                                <a:lnTo>
                                  <a:pt x="2" y="157"/>
                                </a:lnTo>
                                <a:lnTo>
                                  <a:pt x="7" y="161"/>
                                </a:lnTo>
                                <a:lnTo>
                                  <a:pt x="8" y="163"/>
                                </a:lnTo>
                                <a:lnTo>
                                  <a:pt x="11" y="168"/>
                                </a:lnTo>
                                <a:lnTo>
                                  <a:pt x="12" y="168"/>
                                </a:lnTo>
                                <a:lnTo>
                                  <a:pt x="17" y="170"/>
                                </a:lnTo>
                                <a:lnTo>
                                  <a:pt x="21" y="170"/>
                                </a:lnTo>
                                <a:lnTo>
                                  <a:pt x="22" y="172"/>
                                </a:lnTo>
                                <a:lnTo>
                                  <a:pt x="24" y="174"/>
                                </a:lnTo>
                                <a:lnTo>
                                  <a:pt x="28" y="177"/>
                                </a:lnTo>
                                <a:lnTo>
                                  <a:pt x="34" y="176"/>
                                </a:lnTo>
                                <a:lnTo>
                                  <a:pt x="34" y="176"/>
                                </a:lnTo>
                                <a:lnTo>
                                  <a:pt x="35" y="177"/>
                                </a:lnTo>
                                <a:lnTo>
                                  <a:pt x="36" y="178"/>
                                </a:lnTo>
                                <a:lnTo>
                                  <a:pt x="37" y="178"/>
                                </a:lnTo>
                                <a:lnTo>
                                  <a:pt x="37" y="179"/>
                                </a:lnTo>
                                <a:lnTo>
                                  <a:pt x="36" y="184"/>
                                </a:lnTo>
                                <a:lnTo>
                                  <a:pt x="35" y="186"/>
                                </a:lnTo>
                                <a:lnTo>
                                  <a:pt x="35" y="187"/>
                                </a:lnTo>
                                <a:lnTo>
                                  <a:pt x="35" y="188"/>
                                </a:lnTo>
                                <a:lnTo>
                                  <a:pt x="38" y="194"/>
                                </a:lnTo>
                                <a:lnTo>
                                  <a:pt x="42" y="190"/>
                                </a:lnTo>
                                <a:lnTo>
                                  <a:pt x="48" y="189"/>
                                </a:lnTo>
                                <a:lnTo>
                                  <a:pt x="48" y="189"/>
                                </a:lnTo>
                                <a:lnTo>
                                  <a:pt x="50" y="188"/>
                                </a:lnTo>
                                <a:lnTo>
                                  <a:pt x="52" y="188"/>
                                </a:lnTo>
                                <a:lnTo>
                                  <a:pt x="52" y="188"/>
                                </a:lnTo>
                                <a:lnTo>
                                  <a:pt x="54" y="187"/>
                                </a:lnTo>
                                <a:lnTo>
                                  <a:pt x="55" y="188"/>
                                </a:lnTo>
                                <a:lnTo>
                                  <a:pt x="56" y="188"/>
                                </a:lnTo>
                                <a:lnTo>
                                  <a:pt x="56" y="188"/>
                                </a:lnTo>
                                <a:lnTo>
                                  <a:pt x="61" y="186"/>
                                </a:lnTo>
                                <a:lnTo>
                                  <a:pt x="63" y="188"/>
                                </a:lnTo>
                                <a:lnTo>
                                  <a:pt x="63" y="188"/>
                                </a:lnTo>
                                <a:lnTo>
                                  <a:pt x="64" y="189"/>
                                </a:lnTo>
                                <a:lnTo>
                                  <a:pt x="64" y="189"/>
                                </a:lnTo>
                                <a:lnTo>
                                  <a:pt x="65" y="190"/>
                                </a:lnTo>
                                <a:lnTo>
                                  <a:pt x="69" y="193"/>
                                </a:lnTo>
                                <a:lnTo>
                                  <a:pt x="71" y="194"/>
                                </a:lnTo>
                                <a:lnTo>
                                  <a:pt x="71" y="194"/>
                                </a:lnTo>
                                <a:lnTo>
                                  <a:pt x="71" y="194"/>
                                </a:lnTo>
                                <a:lnTo>
                                  <a:pt x="71" y="193"/>
                                </a:lnTo>
                                <a:lnTo>
                                  <a:pt x="71" y="193"/>
                                </a:lnTo>
                                <a:lnTo>
                                  <a:pt x="72" y="193"/>
                                </a:lnTo>
                                <a:lnTo>
                                  <a:pt x="72" y="193"/>
                                </a:lnTo>
                                <a:lnTo>
                                  <a:pt x="72" y="194"/>
                                </a:lnTo>
                                <a:lnTo>
                                  <a:pt x="72" y="194"/>
                                </a:lnTo>
                                <a:lnTo>
                                  <a:pt x="72" y="195"/>
                                </a:lnTo>
                                <a:lnTo>
                                  <a:pt x="72" y="195"/>
                                </a:lnTo>
                                <a:lnTo>
                                  <a:pt x="72" y="195"/>
                                </a:lnTo>
                                <a:lnTo>
                                  <a:pt x="73" y="195"/>
                                </a:lnTo>
                                <a:lnTo>
                                  <a:pt x="73" y="195"/>
                                </a:lnTo>
                                <a:lnTo>
                                  <a:pt x="73" y="195"/>
                                </a:lnTo>
                                <a:lnTo>
                                  <a:pt x="73" y="195"/>
                                </a:lnTo>
                                <a:lnTo>
                                  <a:pt x="73" y="195"/>
                                </a:lnTo>
                                <a:lnTo>
                                  <a:pt x="73" y="196"/>
                                </a:lnTo>
                                <a:lnTo>
                                  <a:pt x="73" y="196"/>
                                </a:lnTo>
                                <a:lnTo>
                                  <a:pt x="73" y="197"/>
                                </a:lnTo>
                                <a:lnTo>
                                  <a:pt x="73" y="196"/>
                                </a:lnTo>
                                <a:lnTo>
                                  <a:pt x="73" y="197"/>
                                </a:lnTo>
                                <a:lnTo>
                                  <a:pt x="74" y="197"/>
                                </a:lnTo>
                                <a:lnTo>
                                  <a:pt x="74" y="197"/>
                                </a:lnTo>
                                <a:lnTo>
                                  <a:pt x="74" y="197"/>
                                </a:lnTo>
                                <a:lnTo>
                                  <a:pt x="75" y="197"/>
                                </a:lnTo>
                                <a:lnTo>
                                  <a:pt x="75" y="197"/>
                                </a:lnTo>
                                <a:lnTo>
                                  <a:pt x="75" y="197"/>
                                </a:lnTo>
                                <a:lnTo>
                                  <a:pt x="76" y="198"/>
                                </a:lnTo>
                                <a:lnTo>
                                  <a:pt x="76" y="198"/>
                                </a:lnTo>
                                <a:lnTo>
                                  <a:pt x="76" y="197"/>
                                </a:lnTo>
                                <a:lnTo>
                                  <a:pt x="77" y="198"/>
                                </a:lnTo>
                                <a:lnTo>
                                  <a:pt x="77" y="198"/>
                                </a:lnTo>
                                <a:lnTo>
                                  <a:pt x="77" y="199"/>
                                </a:lnTo>
                                <a:lnTo>
                                  <a:pt x="78" y="199"/>
                                </a:lnTo>
                                <a:lnTo>
                                  <a:pt x="78" y="199"/>
                                </a:lnTo>
                                <a:lnTo>
                                  <a:pt x="79" y="199"/>
                                </a:lnTo>
                                <a:lnTo>
                                  <a:pt x="79" y="198"/>
                                </a:lnTo>
                                <a:lnTo>
                                  <a:pt x="79" y="199"/>
                                </a:lnTo>
                                <a:lnTo>
                                  <a:pt x="80" y="199"/>
                                </a:lnTo>
                                <a:lnTo>
                                  <a:pt x="80" y="199"/>
                                </a:lnTo>
                                <a:lnTo>
                                  <a:pt x="81" y="199"/>
                                </a:lnTo>
                                <a:lnTo>
                                  <a:pt x="81" y="199"/>
                                </a:lnTo>
                                <a:lnTo>
                                  <a:pt x="81" y="199"/>
                                </a:lnTo>
                                <a:lnTo>
                                  <a:pt x="82" y="199"/>
                                </a:lnTo>
                                <a:lnTo>
                                  <a:pt x="82" y="199"/>
                                </a:lnTo>
                                <a:lnTo>
                                  <a:pt x="83" y="199"/>
                                </a:lnTo>
                                <a:lnTo>
                                  <a:pt x="83" y="199"/>
                                </a:lnTo>
                                <a:lnTo>
                                  <a:pt x="83" y="199"/>
                                </a:lnTo>
                                <a:lnTo>
                                  <a:pt x="84" y="199"/>
                                </a:lnTo>
                                <a:lnTo>
                                  <a:pt x="85" y="199"/>
                                </a:lnTo>
                                <a:lnTo>
                                  <a:pt x="85" y="199"/>
                                </a:lnTo>
                                <a:lnTo>
                                  <a:pt x="85" y="199"/>
                                </a:lnTo>
                                <a:lnTo>
                                  <a:pt x="85" y="199"/>
                                </a:lnTo>
                                <a:lnTo>
                                  <a:pt x="86" y="199"/>
                                </a:lnTo>
                                <a:lnTo>
                                  <a:pt x="86" y="198"/>
                                </a:lnTo>
                                <a:lnTo>
                                  <a:pt x="86" y="198"/>
                                </a:lnTo>
                                <a:lnTo>
                                  <a:pt x="86" y="199"/>
                                </a:lnTo>
                                <a:lnTo>
                                  <a:pt x="87" y="199"/>
                                </a:lnTo>
                                <a:lnTo>
                                  <a:pt x="87" y="199"/>
                                </a:lnTo>
                                <a:lnTo>
                                  <a:pt x="88" y="199"/>
                                </a:lnTo>
                                <a:lnTo>
                                  <a:pt x="88" y="199"/>
                                </a:lnTo>
                                <a:lnTo>
                                  <a:pt x="88" y="199"/>
                                </a:lnTo>
                                <a:lnTo>
                                  <a:pt x="89" y="199"/>
                                </a:lnTo>
                                <a:lnTo>
                                  <a:pt x="89" y="200"/>
                                </a:lnTo>
                                <a:lnTo>
                                  <a:pt x="89" y="200"/>
                                </a:lnTo>
                                <a:lnTo>
                                  <a:pt x="90" y="200"/>
                                </a:lnTo>
                                <a:lnTo>
                                  <a:pt x="90" y="200"/>
                                </a:lnTo>
                                <a:lnTo>
                                  <a:pt x="90" y="200"/>
                                </a:lnTo>
                                <a:lnTo>
                                  <a:pt x="91" y="200"/>
                                </a:lnTo>
                                <a:lnTo>
                                  <a:pt x="91" y="200"/>
                                </a:lnTo>
                                <a:lnTo>
                                  <a:pt x="92" y="200"/>
                                </a:lnTo>
                                <a:lnTo>
                                  <a:pt x="92" y="200"/>
                                </a:lnTo>
                                <a:lnTo>
                                  <a:pt x="92" y="201"/>
                                </a:lnTo>
                                <a:lnTo>
                                  <a:pt x="93" y="201"/>
                                </a:lnTo>
                                <a:lnTo>
                                  <a:pt x="93" y="200"/>
                                </a:lnTo>
                                <a:lnTo>
                                  <a:pt x="93" y="200"/>
                                </a:lnTo>
                                <a:lnTo>
                                  <a:pt x="94" y="200"/>
                                </a:lnTo>
                                <a:lnTo>
                                  <a:pt x="94" y="200"/>
                                </a:lnTo>
                                <a:lnTo>
                                  <a:pt x="94" y="200"/>
                                </a:lnTo>
                                <a:lnTo>
                                  <a:pt x="95" y="200"/>
                                </a:lnTo>
                                <a:lnTo>
                                  <a:pt x="95" y="200"/>
                                </a:lnTo>
                                <a:lnTo>
                                  <a:pt x="96" y="200"/>
                                </a:lnTo>
                                <a:lnTo>
                                  <a:pt x="96" y="200"/>
                                </a:lnTo>
                                <a:lnTo>
                                  <a:pt x="96" y="200"/>
                                </a:lnTo>
                                <a:lnTo>
                                  <a:pt x="97" y="200"/>
                                </a:lnTo>
                                <a:lnTo>
                                  <a:pt x="97" y="200"/>
                                </a:lnTo>
                                <a:lnTo>
                                  <a:pt x="97" y="200"/>
                                </a:lnTo>
                                <a:lnTo>
                                  <a:pt x="98" y="200"/>
                                </a:lnTo>
                                <a:lnTo>
                                  <a:pt x="98" y="200"/>
                                </a:lnTo>
                                <a:lnTo>
                                  <a:pt x="98" y="200"/>
                                </a:lnTo>
                                <a:lnTo>
                                  <a:pt x="99" y="200"/>
                                </a:lnTo>
                                <a:lnTo>
                                  <a:pt x="99" y="200"/>
                                </a:lnTo>
                                <a:lnTo>
                                  <a:pt x="99" y="200"/>
                                </a:lnTo>
                                <a:lnTo>
                                  <a:pt x="99" y="200"/>
                                </a:lnTo>
                                <a:lnTo>
                                  <a:pt x="100" y="201"/>
                                </a:lnTo>
                                <a:lnTo>
                                  <a:pt x="100" y="201"/>
                                </a:lnTo>
                                <a:lnTo>
                                  <a:pt x="101" y="201"/>
                                </a:lnTo>
                                <a:lnTo>
                                  <a:pt x="101" y="202"/>
                                </a:lnTo>
                                <a:lnTo>
                                  <a:pt x="101" y="202"/>
                                </a:lnTo>
                                <a:lnTo>
                                  <a:pt x="101" y="203"/>
                                </a:lnTo>
                                <a:lnTo>
                                  <a:pt x="101" y="203"/>
                                </a:lnTo>
                                <a:lnTo>
                                  <a:pt x="101" y="204"/>
                                </a:lnTo>
                                <a:lnTo>
                                  <a:pt x="102" y="204"/>
                                </a:lnTo>
                                <a:lnTo>
                                  <a:pt x="102" y="204"/>
                                </a:lnTo>
                                <a:lnTo>
                                  <a:pt x="102" y="204"/>
                                </a:lnTo>
                                <a:lnTo>
                                  <a:pt x="103" y="205"/>
                                </a:lnTo>
                                <a:lnTo>
                                  <a:pt x="102" y="205"/>
                                </a:lnTo>
                                <a:lnTo>
                                  <a:pt x="102" y="206"/>
                                </a:lnTo>
                                <a:lnTo>
                                  <a:pt x="102" y="206"/>
                                </a:lnTo>
                                <a:lnTo>
                                  <a:pt x="102" y="206"/>
                                </a:lnTo>
                                <a:lnTo>
                                  <a:pt x="102" y="207"/>
                                </a:lnTo>
                                <a:lnTo>
                                  <a:pt x="102" y="208"/>
                                </a:lnTo>
                                <a:lnTo>
                                  <a:pt x="102" y="208"/>
                                </a:lnTo>
                                <a:lnTo>
                                  <a:pt x="101" y="208"/>
                                </a:lnTo>
                                <a:lnTo>
                                  <a:pt x="101" y="209"/>
                                </a:lnTo>
                                <a:lnTo>
                                  <a:pt x="101" y="210"/>
                                </a:lnTo>
                                <a:lnTo>
                                  <a:pt x="101" y="210"/>
                                </a:lnTo>
                                <a:lnTo>
                                  <a:pt x="101" y="211"/>
                                </a:lnTo>
                                <a:lnTo>
                                  <a:pt x="100" y="211"/>
                                </a:lnTo>
                                <a:lnTo>
                                  <a:pt x="100" y="211"/>
                                </a:lnTo>
                                <a:lnTo>
                                  <a:pt x="100" y="212"/>
                                </a:lnTo>
                                <a:lnTo>
                                  <a:pt x="99" y="213"/>
                                </a:lnTo>
                                <a:lnTo>
                                  <a:pt x="99" y="213"/>
                                </a:lnTo>
                                <a:lnTo>
                                  <a:pt x="100" y="213"/>
                                </a:lnTo>
                                <a:lnTo>
                                  <a:pt x="100" y="213"/>
                                </a:lnTo>
                                <a:lnTo>
                                  <a:pt x="101" y="213"/>
                                </a:lnTo>
                                <a:lnTo>
                                  <a:pt x="101" y="213"/>
                                </a:lnTo>
                                <a:lnTo>
                                  <a:pt x="101" y="214"/>
                                </a:lnTo>
                                <a:lnTo>
                                  <a:pt x="101" y="214"/>
                                </a:lnTo>
                                <a:lnTo>
                                  <a:pt x="101" y="214"/>
                                </a:lnTo>
                                <a:lnTo>
                                  <a:pt x="102" y="214"/>
                                </a:lnTo>
                                <a:lnTo>
                                  <a:pt x="102" y="215"/>
                                </a:lnTo>
                                <a:lnTo>
                                  <a:pt x="102" y="215"/>
                                </a:lnTo>
                                <a:lnTo>
                                  <a:pt x="102" y="215"/>
                                </a:lnTo>
                                <a:lnTo>
                                  <a:pt x="102" y="216"/>
                                </a:lnTo>
                                <a:lnTo>
                                  <a:pt x="102" y="216"/>
                                </a:lnTo>
                                <a:lnTo>
                                  <a:pt x="103" y="216"/>
                                </a:lnTo>
                                <a:lnTo>
                                  <a:pt x="103" y="216"/>
                                </a:lnTo>
                                <a:lnTo>
                                  <a:pt x="103" y="216"/>
                                </a:lnTo>
                                <a:lnTo>
                                  <a:pt x="103" y="215"/>
                                </a:lnTo>
                                <a:lnTo>
                                  <a:pt x="103" y="215"/>
                                </a:lnTo>
                                <a:lnTo>
                                  <a:pt x="104" y="215"/>
                                </a:lnTo>
                                <a:lnTo>
                                  <a:pt x="104" y="214"/>
                                </a:lnTo>
                                <a:lnTo>
                                  <a:pt x="104" y="214"/>
                                </a:lnTo>
                                <a:lnTo>
                                  <a:pt x="104" y="214"/>
                                </a:lnTo>
                                <a:lnTo>
                                  <a:pt x="104" y="213"/>
                                </a:lnTo>
                                <a:lnTo>
                                  <a:pt x="105" y="213"/>
                                </a:lnTo>
                                <a:lnTo>
                                  <a:pt x="105" y="213"/>
                                </a:lnTo>
                                <a:lnTo>
                                  <a:pt x="105" y="213"/>
                                </a:lnTo>
                                <a:lnTo>
                                  <a:pt x="106" y="212"/>
                                </a:lnTo>
                                <a:lnTo>
                                  <a:pt x="108" y="213"/>
                                </a:lnTo>
                                <a:lnTo>
                                  <a:pt x="108" y="212"/>
                                </a:lnTo>
                                <a:lnTo>
                                  <a:pt x="108" y="211"/>
                                </a:lnTo>
                                <a:lnTo>
                                  <a:pt x="108" y="210"/>
                                </a:lnTo>
                                <a:lnTo>
                                  <a:pt x="108" y="208"/>
                                </a:lnTo>
                                <a:lnTo>
                                  <a:pt x="108" y="208"/>
                                </a:lnTo>
                                <a:lnTo>
                                  <a:pt x="112" y="203"/>
                                </a:lnTo>
                                <a:lnTo>
                                  <a:pt x="113" y="201"/>
                                </a:lnTo>
                                <a:lnTo>
                                  <a:pt x="114" y="201"/>
                                </a:lnTo>
                                <a:lnTo>
                                  <a:pt x="114" y="201"/>
                                </a:lnTo>
                                <a:lnTo>
                                  <a:pt x="114" y="201"/>
                                </a:lnTo>
                                <a:lnTo>
                                  <a:pt x="115" y="200"/>
                                </a:lnTo>
                                <a:lnTo>
                                  <a:pt x="115" y="200"/>
                                </a:lnTo>
                                <a:lnTo>
                                  <a:pt x="117" y="198"/>
                                </a:lnTo>
                                <a:lnTo>
                                  <a:pt x="118" y="197"/>
                                </a:lnTo>
                                <a:lnTo>
                                  <a:pt x="119" y="197"/>
                                </a:lnTo>
                                <a:lnTo>
                                  <a:pt x="119" y="197"/>
                                </a:lnTo>
                                <a:lnTo>
                                  <a:pt x="121" y="196"/>
                                </a:lnTo>
                                <a:lnTo>
                                  <a:pt x="122" y="196"/>
                                </a:lnTo>
                                <a:lnTo>
                                  <a:pt x="128" y="195"/>
                                </a:lnTo>
                                <a:lnTo>
                                  <a:pt x="131" y="195"/>
                                </a:lnTo>
                                <a:lnTo>
                                  <a:pt x="135" y="195"/>
                                </a:lnTo>
                                <a:lnTo>
                                  <a:pt x="137" y="194"/>
                                </a:lnTo>
                                <a:lnTo>
                                  <a:pt x="140" y="194"/>
                                </a:lnTo>
                                <a:lnTo>
                                  <a:pt x="142" y="194"/>
                                </a:lnTo>
                                <a:lnTo>
                                  <a:pt x="144" y="193"/>
                                </a:lnTo>
                                <a:lnTo>
                                  <a:pt x="144" y="193"/>
                                </a:lnTo>
                                <a:lnTo>
                                  <a:pt x="148" y="194"/>
                                </a:lnTo>
                                <a:lnTo>
                                  <a:pt x="148" y="194"/>
                                </a:lnTo>
                                <a:lnTo>
                                  <a:pt x="149" y="195"/>
                                </a:lnTo>
                                <a:lnTo>
                                  <a:pt x="152" y="197"/>
                                </a:lnTo>
                                <a:lnTo>
                                  <a:pt x="153" y="197"/>
                                </a:lnTo>
                                <a:lnTo>
                                  <a:pt x="154" y="198"/>
                                </a:lnTo>
                                <a:lnTo>
                                  <a:pt x="160" y="199"/>
                                </a:lnTo>
                                <a:lnTo>
                                  <a:pt x="164" y="198"/>
                                </a:lnTo>
                                <a:lnTo>
                                  <a:pt x="167" y="198"/>
                                </a:lnTo>
                                <a:lnTo>
                                  <a:pt x="168" y="199"/>
                                </a:lnTo>
                                <a:lnTo>
                                  <a:pt x="169" y="199"/>
                                </a:lnTo>
                                <a:lnTo>
                                  <a:pt x="171" y="201"/>
                                </a:lnTo>
                                <a:lnTo>
                                  <a:pt x="176" y="202"/>
                                </a:lnTo>
                                <a:lnTo>
                                  <a:pt x="178" y="204"/>
                                </a:lnTo>
                                <a:lnTo>
                                  <a:pt x="178" y="204"/>
                                </a:lnTo>
                                <a:lnTo>
                                  <a:pt x="179" y="204"/>
                                </a:lnTo>
                                <a:lnTo>
                                  <a:pt x="179" y="205"/>
                                </a:lnTo>
                                <a:lnTo>
                                  <a:pt x="180" y="206"/>
                                </a:lnTo>
                                <a:lnTo>
                                  <a:pt x="183" y="205"/>
                                </a:lnTo>
                                <a:lnTo>
                                  <a:pt x="189" y="201"/>
                                </a:lnTo>
                                <a:lnTo>
                                  <a:pt x="191" y="201"/>
                                </a:lnTo>
                                <a:lnTo>
                                  <a:pt x="191" y="201"/>
                                </a:lnTo>
                                <a:lnTo>
                                  <a:pt x="192" y="201"/>
                                </a:lnTo>
                                <a:lnTo>
                                  <a:pt x="193" y="201"/>
                                </a:lnTo>
                                <a:lnTo>
                                  <a:pt x="196" y="203"/>
                                </a:lnTo>
                                <a:lnTo>
                                  <a:pt x="196" y="203"/>
                                </a:lnTo>
                                <a:lnTo>
                                  <a:pt x="197" y="204"/>
                                </a:lnTo>
                                <a:lnTo>
                                  <a:pt x="199" y="206"/>
                                </a:lnTo>
                                <a:lnTo>
                                  <a:pt x="200" y="207"/>
                                </a:lnTo>
                                <a:lnTo>
                                  <a:pt x="201" y="208"/>
                                </a:lnTo>
                                <a:lnTo>
                                  <a:pt x="203" y="211"/>
                                </a:lnTo>
                                <a:lnTo>
                                  <a:pt x="207" y="216"/>
                                </a:lnTo>
                                <a:lnTo>
                                  <a:pt x="212" y="219"/>
                                </a:lnTo>
                                <a:lnTo>
                                  <a:pt x="213" y="219"/>
                                </a:lnTo>
                                <a:lnTo>
                                  <a:pt x="213" y="219"/>
                                </a:lnTo>
                                <a:lnTo>
                                  <a:pt x="217" y="224"/>
                                </a:lnTo>
                                <a:lnTo>
                                  <a:pt x="217" y="225"/>
                                </a:lnTo>
                                <a:lnTo>
                                  <a:pt x="218" y="225"/>
                                </a:lnTo>
                                <a:lnTo>
                                  <a:pt x="221" y="228"/>
                                </a:lnTo>
                                <a:lnTo>
                                  <a:pt x="223" y="230"/>
                                </a:lnTo>
                                <a:lnTo>
                                  <a:pt x="226" y="235"/>
                                </a:lnTo>
                                <a:lnTo>
                                  <a:pt x="229" y="242"/>
                                </a:lnTo>
                                <a:lnTo>
                                  <a:pt x="231" y="244"/>
                                </a:lnTo>
                                <a:lnTo>
                                  <a:pt x="236" y="249"/>
                                </a:lnTo>
                                <a:lnTo>
                                  <a:pt x="236" y="252"/>
                                </a:lnTo>
                                <a:lnTo>
                                  <a:pt x="238" y="253"/>
                                </a:lnTo>
                                <a:lnTo>
                                  <a:pt x="239" y="257"/>
                                </a:lnTo>
                                <a:lnTo>
                                  <a:pt x="241" y="260"/>
                                </a:lnTo>
                                <a:lnTo>
                                  <a:pt x="243" y="262"/>
                                </a:lnTo>
                                <a:lnTo>
                                  <a:pt x="246" y="268"/>
                                </a:lnTo>
                                <a:lnTo>
                                  <a:pt x="248" y="269"/>
                                </a:lnTo>
                                <a:lnTo>
                                  <a:pt x="253" y="271"/>
                                </a:lnTo>
                                <a:lnTo>
                                  <a:pt x="255" y="272"/>
                                </a:lnTo>
                                <a:lnTo>
                                  <a:pt x="255" y="272"/>
                                </a:lnTo>
                                <a:lnTo>
                                  <a:pt x="259" y="273"/>
                                </a:lnTo>
                                <a:lnTo>
                                  <a:pt x="265" y="274"/>
                                </a:lnTo>
                                <a:lnTo>
                                  <a:pt x="268" y="273"/>
                                </a:lnTo>
                                <a:lnTo>
                                  <a:pt x="270" y="272"/>
                                </a:lnTo>
                                <a:lnTo>
                                  <a:pt x="277" y="270"/>
                                </a:lnTo>
                                <a:lnTo>
                                  <a:pt x="277" y="269"/>
                                </a:lnTo>
                                <a:lnTo>
                                  <a:pt x="279" y="269"/>
                                </a:lnTo>
                                <a:lnTo>
                                  <a:pt x="282" y="269"/>
                                </a:lnTo>
                                <a:lnTo>
                                  <a:pt x="290" y="268"/>
                                </a:lnTo>
                                <a:lnTo>
                                  <a:pt x="290" y="267"/>
                                </a:lnTo>
                                <a:lnTo>
                                  <a:pt x="287" y="265"/>
                                </a:lnTo>
                                <a:lnTo>
                                  <a:pt x="285" y="263"/>
                                </a:lnTo>
                                <a:lnTo>
                                  <a:pt x="282" y="256"/>
                                </a:lnTo>
                                <a:lnTo>
                                  <a:pt x="281" y="253"/>
                                </a:lnTo>
                                <a:lnTo>
                                  <a:pt x="281" y="249"/>
                                </a:lnTo>
                                <a:lnTo>
                                  <a:pt x="280" y="249"/>
                                </a:lnTo>
                                <a:lnTo>
                                  <a:pt x="280" y="248"/>
                                </a:lnTo>
                                <a:lnTo>
                                  <a:pt x="280" y="247"/>
                                </a:lnTo>
                                <a:lnTo>
                                  <a:pt x="279" y="247"/>
                                </a:lnTo>
                                <a:lnTo>
                                  <a:pt x="278" y="243"/>
                                </a:lnTo>
                                <a:lnTo>
                                  <a:pt x="279" y="239"/>
                                </a:lnTo>
                                <a:lnTo>
                                  <a:pt x="279" y="238"/>
                                </a:lnTo>
                                <a:lnTo>
                                  <a:pt x="281" y="237"/>
                                </a:lnTo>
                                <a:lnTo>
                                  <a:pt x="281" y="237"/>
                                </a:lnTo>
                                <a:lnTo>
                                  <a:pt x="282" y="235"/>
                                </a:lnTo>
                                <a:lnTo>
                                  <a:pt x="283" y="235"/>
                                </a:lnTo>
                                <a:lnTo>
                                  <a:pt x="284" y="234"/>
                                </a:lnTo>
                                <a:lnTo>
                                  <a:pt x="287" y="231"/>
                                </a:lnTo>
                                <a:lnTo>
                                  <a:pt x="288" y="225"/>
                                </a:lnTo>
                                <a:lnTo>
                                  <a:pt x="289" y="221"/>
                                </a:lnTo>
                                <a:lnTo>
                                  <a:pt x="289" y="219"/>
                                </a:lnTo>
                                <a:lnTo>
                                  <a:pt x="288" y="215"/>
                                </a:lnTo>
                                <a:lnTo>
                                  <a:pt x="288" y="215"/>
                                </a:lnTo>
                                <a:lnTo>
                                  <a:pt x="287" y="209"/>
                                </a:lnTo>
                                <a:lnTo>
                                  <a:pt x="287" y="208"/>
                                </a:lnTo>
                                <a:lnTo>
                                  <a:pt x="287" y="207"/>
                                </a:lnTo>
                                <a:lnTo>
                                  <a:pt x="286" y="204"/>
                                </a:lnTo>
                                <a:lnTo>
                                  <a:pt x="286" y="203"/>
                                </a:lnTo>
                                <a:lnTo>
                                  <a:pt x="285" y="199"/>
                                </a:lnTo>
                                <a:lnTo>
                                  <a:pt x="285" y="198"/>
                                </a:lnTo>
                                <a:lnTo>
                                  <a:pt x="283" y="194"/>
                                </a:lnTo>
                                <a:lnTo>
                                  <a:pt x="283" y="194"/>
                                </a:lnTo>
                                <a:lnTo>
                                  <a:pt x="281" y="189"/>
                                </a:lnTo>
                                <a:lnTo>
                                  <a:pt x="280" y="185"/>
                                </a:lnTo>
                                <a:lnTo>
                                  <a:pt x="281" y="181"/>
                                </a:lnTo>
                                <a:lnTo>
                                  <a:pt x="281" y="180"/>
                                </a:lnTo>
                                <a:lnTo>
                                  <a:pt x="281" y="180"/>
                                </a:lnTo>
                                <a:lnTo>
                                  <a:pt x="281" y="179"/>
                                </a:lnTo>
                                <a:lnTo>
                                  <a:pt x="281" y="177"/>
                                </a:lnTo>
                                <a:lnTo>
                                  <a:pt x="281" y="172"/>
                                </a:lnTo>
                                <a:lnTo>
                                  <a:pt x="278" y="165"/>
                                </a:lnTo>
                                <a:lnTo>
                                  <a:pt x="274" y="163"/>
                                </a:lnTo>
                                <a:lnTo>
                                  <a:pt x="270" y="162"/>
                                </a:lnTo>
                                <a:lnTo>
                                  <a:pt x="268" y="159"/>
                                </a:lnTo>
                                <a:lnTo>
                                  <a:pt x="270" y="155"/>
                                </a:lnTo>
                                <a:lnTo>
                                  <a:pt x="272" y="151"/>
                                </a:lnTo>
                                <a:lnTo>
                                  <a:pt x="271" y="148"/>
                                </a:lnTo>
                                <a:lnTo>
                                  <a:pt x="265" y="148"/>
                                </a:lnTo>
                                <a:lnTo>
                                  <a:pt x="264" y="148"/>
                                </a:lnTo>
                                <a:lnTo>
                                  <a:pt x="259" y="148"/>
                                </a:lnTo>
                                <a:lnTo>
                                  <a:pt x="255" y="149"/>
                                </a:lnTo>
                                <a:lnTo>
                                  <a:pt x="254" y="149"/>
                                </a:lnTo>
                                <a:lnTo>
                                  <a:pt x="252" y="150"/>
                                </a:lnTo>
                                <a:lnTo>
                                  <a:pt x="251" y="150"/>
                                </a:lnTo>
                                <a:lnTo>
                                  <a:pt x="251" y="150"/>
                                </a:lnTo>
                                <a:lnTo>
                                  <a:pt x="245" y="150"/>
                                </a:lnTo>
                                <a:lnTo>
                                  <a:pt x="241" y="148"/>
                                </a:lnTo>
                                <a:lnTo>
                                  <a:pt x="242" y="143"/>
                                </a:lnTo>
                                <a:lnTo>
                                  <a:pt x="243" y="139"/>
                                </a:lnTo>
                                <a:lnTo>
                                  <a:pt x="240" y="137"/>
                                </a:lnTo>
                                <a:lnTo>
                                  <a:pt x="239" y="136"/>
                                </a:lnTo>
                                <a:lnTo>
                                  <a:pt x="238" y="136"/>
                                </a:lnTo>
                                <a:lnTo>
                                  <a:pt x="236" y="136"/>
                                </a:lnTo>
                                <a:lnTo>
                                  <a:pt x="235" y="135"/>
                                </a:lnTo>
                                <a:lnTo>
                                  <a:pt x="231" y="134"/>
                                </a:lnTo>
                                <a:lnTo>
                                  <a:pt x="224" y="132"/>
                                </a:lnTo>
                                <a:lnTo>
                                  <a:pt x="223" y="132"/>
                                </a:lnTo>
                                <a:lnTo>
                                  <a:pt x="218" y="132"/>
                                </a:lnTo>
                                <a:lnTo>
                                  <a:pt x="214" y="131"/>
                                </a:lnTo>
                                <a:lnTo>
                                  <a:pt x="214" y="129"/>
                                </a:lnTo>
                                <a:lnTo>
                                  <a:pt x="214" y="129"/>
                                </a:lnTo>
                                <a:lnTo>
                                  <a:pt x="213" y="126"/>
                                </a:lnTo>
                                <a:lnTo>
                                  <a:pt x="209" y="123"/>
                                </a:lnTo>
                                <a:lnTo>
                                  <a:pt x="207" y="124"/>
                                </a:lnTo>
                                <a:lnTo>
                                  <a:pt x="199" y="124"/>
                                </a:lnTo>
                                <a:lnTo>
                                  <a:pt x="193" y="125"/>
                                </a:lnTo>
                                <a:lnTo>
                                  <a:pt x="189" y="124"/>
                                </a:lnTo>
                                <a:lnTo>
                                  <a:pt x="185" y="121"/>
                                </a:lnTo>
                                <a:lnTo>
                                  <a:pt x="184" y="116"/>
                                </a:lnTo>
                                <a:lnTo>
                                  <a:pt x="180" y="113"/>
                                </a:lnTo>
                                <a:lnTo>
                                  <a:pt x="179" y="113"/>
                                </a:lnTo>
                                <a:lnTo>
                                  <a:pt x="175" y="112"/>
                                </a:lnTo>
                                <a:lnTo>
                                  <a:pt x="173" y="111"/>
                                </a:lnTo>
                                <a:lnTo>
                                  <a:pt x="172" y="110"/>
                                </a:lnTo>
                                <a:lnTo>
                                  <a:pt x="171" y="108"/>
                                </a:lnTo>
                                <a:lnTo>
                                  <a:pt x="168" y="105"/>
                                </a:lnTo>
                                <a:lnTo>
                                  <a:pt x="166" y="106"/>
                                </a:lnTo>
                                <a:lnTo>
                                  <a:pt x="165" y="106"/>
                                </a:lnTo>
                                <a:lnTo>
                                  <a:pt x="164" y="106"/>
                                </a:lnTo>
                                <a:lnTo>
                                  <a:pt x="163" y="105"/>
                                </a:lnTo>
                                <a:lnTo>
                                  <a:pt x="162" y="105"/>
                                </a:lnTo>
                                <a:lnTo>
                                  <a:pt x="162" y="104"/>
                                </a:lnTo>
                                <a:lnTo>
                                  <a:pt x="162" y="104"/>
                                </a:lnTo>
                                <a:lnTo>
                                  <a:pt x="162" y="103"/>
                                </a:lnTo>
                                <a:lnTo>
                                  <a:pt x="162" y="102"/>
                                </a:lnTo>
                                <a:lnTo>
                                  <a:pt x="162" y="100"/>
                                </a:lnTo>
                                <a:lnTo>
                                  <a:pt x="162" y="100"/>
                                </a:lnTo>
                                <a:lnTo>
                                  <a:pt x="162" y="98"/>
                                </a:lnTo>
                                <a:lnTo>
                                  <a:pt x="162" y="97"/>
                                </a:lnTo>
                                <a:lnTo>
                                  <a:pt x="162" y="96"/>
                                </a:lnTo>
                                <a:lnTo>
                                  <a:pt x="163" y="94"/>
                                </a:lnTo>
                                <a:lnTo>
                                  <a:pt x="165" y="93"/>
                                </a:lnTo>
                                <a:lnTo>
                                  <a:pt x="166" y="92"/>
                                </a:lnTo>
                                <a:lnTo>
                                  <a:pt x="167" y="91"/>
                                </a:lnTo>
                                <a:lnTo>
                                  <a:pt x="169" y="90"/>
                                </a:lnTo>
                                <a:lnTo>
                                  <a:pt x="170" y="89"/>
                                </a:lnTo>
                                <a:lnTo>
                                  <a:pt x="172" y="88"/>
                                </a:lnTo>
                                <a:lnTo>
                                  <a:pt x="174" y="87"/>
                                </a:lnTo>
                                <a:lnTo>
                                  <a:pt x="175" y="86"/>
                                </a:lnTo>
                                <a:lnTo>
                                  <a:pt x="176" y="86"/>
                                </a:lnTo>
                                <a:lnTo>
                                  <a:pt x="178" y="84"/>
                                </a:lnTo>
                                <a:lnTo>
                                  <a:pt x="179" y="84"/>
                                </a:lnTo>
                                <a:lnTo>
                                  <a:pt x="181" y="82"/>
                                </a:lnTo>
                                <a:lnTo>
                                  <a:pt x="182" y="82"/>
                                </a:lnTo>
                                <a:lnTo>
                                  <a:pt x="182" y="82"/>
                                </a:lnTo>
                                <a:lnTo>
                                  <a:pt x="182" y="80"/>
                                </a:lnTo>
                                <a:lnTo>
                                  <a:pt x="181" y="78"/>
                                </a:lnTo>
                                <a:lnTo>
                                  <a:pt x="180" y="75"/>
                                </a:lnTo>
                                <a:lnTo>
                                  <a:pt x="179" y="70"/>
                                </a:lnTo>
                                <a:lnTo>
                                  <a:pt x="179" y="67"/>
                                </a:lnTo>
                                <a:lnTo>
                                  <a:pt x="180" y="63"/>
                                </a:lnTo>
                                <a:lnTo>
                                  <a:pt x="179" y="59"/>
                                </a:lnTo>
                                <a:lnTo>
                                  <a:pt x="178" y="56"/>
                                </a:lnTo>
                                <a:lnTo>
                                  <a:pt x="179" y="53"/>
                                </a:lnTo>
                                <a:lnTo>
                                  <a:pt x="180" y="52"/>
                                </a:lnTo>
                                <a:lnTo>
                                  <a:pt x="182" y="51"/>
                                </a:lnTo>
                                <a:lnTo>
                                  <a:pt x="182" y="50"/>
                                </a:lnTo>
                                <a:lnTo>
                                  <a:pt x="182" y="46"/>
                                </a:lnTo>
                                <a:lnTo>
                                  <a:pt x="181" y="41"/>
                                </a:lnTo>
                                <a:lnTo>
                                  <a:pt x="181" y="41"/>
                                </a:lnTo>
                                <a:lnTo>
                                  <a:pt x="178" y="40"/>
                                </a:lnTo>
                                <a:lnTo>
                                  <a:pt x="177" y="42"/>
                                </a:lnTo>
                                <a:lnTo>
                                  <a:pt x="175" y="44"/>
                                </a:lnTo>
                                <a:lnTo>
                                  <a:pt x="173" y="43"/>
                                </a:lnTo>
                                <a:lnTo>
                                  <a:pt x="172" y="40"/>
                                </a:lnTo>
                                <a:lnTo>
                                  <a:pt x="173" y="37"/>
                                </a:lnTo>
                                <a:lnTo>
                                  <a:pt x="174" y="35"/>
                                </a:lnTo>
                                <a:lnTo>
                                  <a:pt x="174" y="32"/>
                                </a:lnTo>
                                <a:lnTo>
                                  <a:pt x="173" y="31"/>
                                </a:lnTo>
                                <a:lnTo>
                                  <a:pt x="170" y="28"/>
                                </a:lnTo>
                                <a:lnTo>
                                  <a:pt x="167" y="28"/>
                                </a:lnTo>
                                <a:lnTo>
                                  <a:pt x="164" y="27"/>
                                </a:lnTo>
                                <a:lnTo>
                                  <a:pt x="164" y="27"/>
                                </a:lnTo>
                                <a:lnTo>
                                  <a:pt x="162" y="26"/>
                                </a:lnTo>
                                <a:lnTo>
                                  <a:pt x="163" y="23"/>
                                </a:lnTo>
                                <a:lnTo>
                                  <a:pt x="164" y="19"/>
                                </a:lnTo>
                                <a:lnTo>
                                  <a:pt x="161" y="14"/>
                                </a:lnTo>
                                <a:lnTo>
                                  <a:pt x="157" y="12"/>
                                </a:lnTo>
                                <a:lnTo>
                                  <a:pt x="156" y="11"/>
                                </a:lnTo>
                                <a:lnTo>
                                  <a:pt x="154" y="11"/>
                                </a:lnTo>
                                <a:lnTo>
                                  <a:pt x="153" y="11"/>
                                </a:lnTo>
                                <a:lnTo>
                                  <a:pt x="153" y="11"/>
                                </a:lnTo>
                                <a:lnTo>
                                  <a:pt x="152" y="11"/>
                                </a:lnTo>
                                <a:lnTo>
                                  <a:pt x="148" y="11"/>
                                </a:lnTo>
                                <a:lnTo>
                                  <a:pt x="145" y="13"/>
                                </a:lnTo>
                                <a:lnTo>
                                  <a:pt x="144" y="14"/>
                                </a:lnTo>
                                <a:lnTo>
                                  <a:pt x="143" y="15"/>
                                </a:lnTo>
                                <a:lnTo>
                                  <a:pt x="140" y="19"/>
                                </a:lnTo>
                                <a:lnTo>
                                  <a:pt x="139" y="20"/>
                                </a:lnTo>
                                <a:lnTo>
                                  <a:pt x="137" y="20"/>
                                </a:lnTo>
                                <a:lnTo>
                                  <a:pt x="135" y="20"/>
                                </a:lnTo>
                                <a:lnTo>
                                  <a:pt x="130" y="21"/>
                                </a:lnTo>
                                <a:lnTo>
                                  <a:pt x="129" y="21"/>
                                </a:lnTo>
                                <a:lnTo>
                                  <a:pt x="128" y="21"/>
                                </a:lnTo>
                                <a:lnTo>
                                  <a:pt x="128" y="21"/>
                                </a:lnTo>
                                <a:lnTo>
                                  <a:pt x="124" y="20"/>
                                </a:lnTo>
                                <a:lnTo>
                                  <a:pt x="123" y="20"/>
                                </a:lnTo>
                                <a:lnTo>
                                  <a:pt x="121" y="20"/>
                                </a:lnTo>
                                <a:lnTo>
                                  <a:pt x="121" y="19"/>
                                </a:lnTo>
                                <a:lnTo>
                                  <a:pt x="120" y="19"/>
                                </a:lnTo>
                                <a:lnTo>
                                  <a:pt x="118" y="18"/>
                                </a:lnTo>
                                <a:lnTo>
                                  <a:pt x="117" y="12"/>
                                </a:lnTo>
                                <a:lnTo>
                                  <a:pt x="112" y="10"/>
                                </a:lnTo>
                                <a:lnTo>
                                  <a:pt x="108" y="11"/>
                                </a:lnTo>
                                <a:lnTo>
                                  <a:pt x="107" y="12"/>
                                </a:lnTo>
                                <a:lnTo>
                                  <a:pt x="101" y="12"/>
                                </a:lnTo>
                                <a:lnTo>
                                  <a:pt x="100" y="11"/>
                                </a:lnTo>
                                <a:lnTo>
                                  <a:pt x="96" y="10"/>
                                </a:lnTo>
                                <a:lnTo>
                                  <a:pt x="90" y="5"/>
                                </a:lnTo>
                                <a:lnTo>
                                  <a:pt x="90" y="5"/>
                                </a:lnTo>
                                <a:lnTo>
                                  <a:pt x="86" y="0"/>
                                </a:lnTo>
                                <a:lnTo>
                                  <a:pt x="81" y="1"/>
                                </a:lnTo>
                                <a:lnTo>
                                  <a:pt x="79" y="5"/>
                                </a:lnTo>
                                <a:lnTo>
                                  <a:pt x="78" y="8"/>
                                </a:lnTo>
                                <a:lnTo>
                                  <a:pt x="76" y="12"/>
                                </a:lnTo>
                                <a:lnTo>
                                  <a:pt x="74" y="14"/>
                                </a:lnTo>
                                <a:lnTo>
                                  <a:pt x="73" y="15"/>
                                </a:lnTo>
                                <a:lnTo>
                                  <a:pt x="68" y="22"/>
                                </a:lnTo>
                                <a:lnTo>
                                  <a:pt x="64" y="28"/>
                                </a:lnTo>
                                <a:lnTo>
                                  <a:pt x="62" y="34"/>
                                </a:lnTo>
                                <a:lnTo>
                                  <a:pt x="61" y="36"/>
                                </a:lnTo>
                                <a:lnTo>
                                  <a:pt x="61" y="37"/>
                                </a:lnTo>
                                <a:lnTo>
                                  <a:pt x="60" y="39"/>
                                </a:lnTo>
                                <a:lnTo>
                                  <a:pt x="59" y="39"/>
                                </a:lnTo>
                                <a:lnTo>
                                  <a:pt x="54" y="40"/>
                                </a:lnTo>
                                <a:lnTo>
                                  <a:pt x="50" y="41"/>
                                </a:lnTo>
                                <a:lnTo>
                                  <a:pt x="49" y="41"/>
                                </a:lnTo>
                                <a:lnTo>
                                  <a:pt x="49" y="41"/>
                                </a:lnTo>
                                <a:lnTo>
                                  <a:pt x="49" y="41"/>
                                </a:lnTo>
                                <a:lnTo>
                                  <a:pt x="48" y="41"/>
                                </a:lnTo>
                                <a:lnTo>
                                  <a:pt x="42" y="44"/>
                                </a:lnTo>
                                <a:lnTo>
                                  <a:pt x="42" y="44"/>
                                </a:lnTo>
                                <a:lnTo>
                                  <a:pt x="41" y="44"/>
                                </a:lnTo>
                                <a:lnTo>
                                  <a:pt x="39" y="46"/>
                                </a:lnTo>
                                <a:lnTo>
                                  <a:pt x="38" y="48"/>
                                </a:lnTo>
                                <a:lnTo>
                                  <a:pt x="36" y="50"/>
                                </a:lnTo>
                                <a:lnTo>
                                  <a:pt x="33" y="51"/>
                                </a:lnTo>
                                <a:lnTo>
                                  <a:pt x="31" y="51"/>
                                </a:lnTo>
                                <a:lnTo>
                                  <a:pt x="32" y="51"/>
                                </a:lnTo>
                                <a:lnTo>
                                  <a:pt x="32" y="52"/>
                                </a:lnTo>
                                <a:lnTo>
                                  <a:pt x="32" y="52"/>
                                </a:lnTo>
                                <a:lnTo>
                                  <a:pt x="31" y="52"/>
                                </a:lnTo>
                                <a:lnTo>
                                  <a:pt x="31" y="53"/>
                                </a:lnTo>
                                <a:lnTo>
                                  <a:pt x="31" y="53"/>
                                </a:lnTo>
                                <a:lnTo>
                                  <a:pt x="31" y="53"/>
                                </a:lnTo>
                                <a:lnTo>
                                  <a:pt x="32" y="54"/>
                                </a:lnTo>
                                <a:lnTo>
                                  <a:pt x="32" y="54"/>
                                </a:lnTo>
                                <a:lnTo>
                                  <a:pt x="32" y="54"/>
                                </a:lnTo>
                                <a:lnTo>
                                  <a:pt x="33" y="55"/>
                                </a:lnTo>
                                <a:lnTo>
                                  <a:pt x="33" y="55"/>
                                </a:lnTo>
                                <a:lnTo>
                                  <a:pt x="33" y="55"/>
                                </a:lnTo>
                                <a:lnTo>
                                  <a:pt x="33" y="56"/>
                                </a:lnTo>
                                <a:lnTo>
                                  <a:pt x="33" y="56"/>
                                </a:lnTo>
                                <a:lnTo>
                                  <a:pt x="33" y="57"/>
                                </a:lnTo>
                                <a:lnTo>
                                  <a:pt x="33" y="57"/>
                                </a:lnTo>
                                <a:lnTo>
                                  <a:pt x="33" y="57"/>
                                </a:lnTo>
                                <a:lnTo>
                                  <a:pt x="32" y="57"/>
                                </a:lnTo>
                                <a:lnTo>
                                  <a:pt x="32" y="58"/>
                                </a:lnTo>
                                <a:lnTo>
                                  <a:pt x="33" y="58"/>
                                </a:lnTo>
                                <a:lnTo>
                                  <a:pt x="33" y="59"/>
                                </a:lnTo>
                                <a:lnTo>
                                  <a:pt x="33" y="59"/>
                                </a:lnTo>
                                <a:lnTo>
                                  <a:pt x="33" y="60"/>
                                </a:lnTo>
                                <a:lnTo>
                                  <a:pt x="33" y="60"/>
                                </a:lnTo>
                                <a:lnTo>
                                  <a:pt x="33" y="60"/>
                                </a:lnTo>
                                <a:lnTo>
                                  <a:pt x="33" y="61"/>
                                </a:lnTo>
                                <a:lnTo>
                                  <a:pt x="33" y="61"/>
                                </a:lnTo>
                                <a:lnTo>
                                  <a:pt x="32" y="61"/>
                                </a:lnTo>
                                <a:lnTo>
                                  <a:pt x="32" y="61"/>
                                </a:lnTo>
                                <a:lnTo>
                                  <a:pt x="31" y="62"/>
                                </a:lnTo>
                                <a:lnTo>
                                  <a:pt x="31" y="62"/>
                                </a:lnTo>
                                <a:lnTo>
                                  <a:pt x="31" y="63"/>
                                </a:lnTo>
                                <a:lnTo>
                                  <a:pt x="31" y="63"/>
                                </a:lnTo>
                                <a:lnTo>
                                  <a:pt x="32" y="64"/>
                                </a:lnTo>
                                <a:lnTo>
                                  <a:pt x="32" y="64"/>
                                </a:lnTo>
                                <a:lnTo>
                                  <a:pt x="32" y="64"/>
                                </a:lnTo>
                                <a:lnTo>
                                  <a:pt x="32" y="65"/>
                                </a:lnTo>
                                <a:lnTo>
                                  <a:pt x="31" y="65"/>
                                </a:lnTo>
                                <a:lnTo>
                                  <a:pt x="32" y="66"/>
                                </a:lnTo>
                                <a:lnTo>
                                  <a:pt x="32" y="66"/>
                                </a:lnTo>
                                <a:lnTo>
                                  <a:pt x="32" y="66"/>
                                </a:lnTo>
                                <a:lnTo>
                                  <a:pt x="32" y="67"/>
                                </a:lnTo>
                                <a:lnTo>
                                  <a:pt x="32" y="67"/>
                                </a:lnTo>
                                <a:lnTo>
                                  <a:pt x="31" y="68"/>
                                </a:lnTo>
                                <a:lnTo>
                                  <a:pt x="31" y="69"/>
                                </a:lnTo>
                                <a:lnTo>
                                  <a:pt x="31" y="69"/>
                                </a:lnTo>
                                <a:lnTo>
                                  <a:pt x="31" y="69"/>
                                </a:lnTo>
                                <a:lnTo>
                                  <a:pt x="31" y="70"/>
                                </a:lnTo>
                                <a:lnTo>
                                  <a:pt x="31" y="70"/>
                                </a:lnTo>
                                <a:lnTo>
                                  <a:pt x="31" y="71"/>
                                </a:lnTo>
                                <a:lnTo>
                                  <a:pt x="30" y="71"/>
                                </a:lnTo>
                                <a:lnTo>
                                  <a:pt x="30" y="71"/>
                                </a:lnTo>
                                <a:lnTo>
                                  <a:pt x="30" y="72"/>
                                </a:lnTo>
                                <a:lnTo>
                                  <a:pt x="30" y="72"/>
                                </a:lnTo>
                                <a:lnTo>
                                  <a:pt x="30" y="73"/>
                                </a:lnTo>
                                <a:lnTo>
                                  <a:pt x="29" y="73"/>
                                </a:lnTo>
                                <a:lnTo>
                                  <a:pt x="29" y="73"/>
                                </a:lnTo>
                                <a:lnTo>
                                  <a:pt x="29" y="73"/>
                                </a:lnTo>
                                <a:lnTo>
                                  <a:pt x="29" y="73"/>
                                </a:lnTo>
                                <a:lnTo>
                                  <a:pt x="29" y="74"/>
                                </a:lnTo>
                                <a:lnTo>
                                  <a:pt x="29" y="74"/>
                                </a:lnTo>
                                <a:lnTo>
                                  <a:pt x="29" y="74"/>
                                </a:lnTo>
                                <a:lnTo>
                                  <a:pt x="29" y="75"/>
                                </a:lnTo>
                                <a:lnTo>
                                  <a:pt x="29" y="76"/>
                                </a:lnTo>
                                <a:lnTo>
                                  <a:pt x="29" y="76"/>
                                </a:lnTo>
                                <a:lnTo>
                                  <a:pt x="29" y="76"/>
                                </a:lnTo>
                                <a:lnTo>
                                  <a:pt x="29" y="77"/>
                                </a:lnTo>
                                <a:lnTo>
                                  <a:pt x="29" y="77"/>
                                </a:lnTo>
                                <a:lnTo>
                                  <a:pt x="29" y="78"/>
                                </a:lnTo>
                                <a:lnTo>
                                  <a:pt x="29" y="78"/>
                                </a:lnTo>
                                <a:lnTo>
                                  <a:pt x="29" y="78"/>
                                </a:lnTo>
                                <a:lnTo>
                                  <a:pt x="29" y="79"/>
                                </a:lnTo>
                                <a:lnTo>
                                  <a:pt x="28" y="79"/>
                                </a:lnTo>
                                <a:lnTo>
                                  <a:pt x="28" y="80"/>
                                </a:lnTo>
                                <a:lnTo>
                                  <a:pt x="27" y="81"/>
                                </a:lnTo>
                                <a:lnTo>
                                  <a:pt x="27" y="82"/>
                                </a:lnTo>
                                <a:lnTo>
                                  <a:pt x="27" y="82"/>
                                </a:lnTo>
                                <a:lnTo>
                                  <a:pt x="27" y="82"/>
                                </a:lnTo>
                                <a:lnTo>
                                  <a:pt x="27" y="83"/>
                                </a:lnTo>
                                <a:lnTo>
                                  <a:pt x="27" y="83"/>
                                </a:lnTo>
                                <a:lnTo>
                                  <a:pt x="27" y="84"/>
                                </a:lnTo>
                                <a:lnTo>
                                  <a:pt x="26" y="84"/>
                                </a:lnTo>
                                <a:lnTo>
                                  <a:pt x="26" y="84"/>
                                </a:lnTo>
                                <a:lnTo>
                                  <a:pt x="25" y="84"/>
                                </a:lnTo>
                                <a:lnTo>
                                  <a:pt x="25" y="84"/>
                                </a:lnTo>
                                <a:lnTo>
                                  <a:pt x="25" y="85"/>
                                </a:lnTo>
                                <a:lnTo>
                                  <a:pt x="24" y="85"/>
                                </a:lnTo>
                                <a:lnTo>
                                  <a:pt x="24" y="86"/>
                                </a:lnTo>
                                <a:lnTo>
                                  <a:pt x="24" y="86"/>
                                </a:lnTo>
                                <a:lnTo>
                                  <a:pt x="24" y="87"/>
                                </a:lnTo>
                                <a:lnTo>
                                  <a:pt x="24" y="87"/>
                                </a:lnTo>
                                <a:lnTo>
                                  <a:pt x="23" y="87"/>
                                </a:lnTo>
                                <a:lnTo>
                                  <a:pt x="23" y="87"/>
                                </a:lnTo>
                                <a:lnTo>
                                  <a:pt x="23" y="88"/>
                                </a:lnTo>
                                <a:lnTo>
                                  <a:pt x="23" y="89"/>
                                </a:lnTo>
                                <a:lnTo>
                                  <a:pt x="23" y="89"/>
                                </a:lnTo>
                                <a:lnTo>
                                  <a:pt x="22" y="90"/>
                                </a:lnTo>
                                <a:lnTo>
                                  <a:pt x="22" y="90"/>
                                </a:lnTo>
                                <a:lnTo>
                                  <a:pt x="22" y="91"/>
                                </a:lnTo>
                                <a:lnTo>
                                  <a:pt x="22" y="91"/>
                                </a:lnTo>
                                <a:lnTo>
                                  <a:pt x="22" y="91"/>
                                </a:lnTo>
                                <a:lnTo>
                                  <a:pt x="22" y="92"/>
                                </a:lnTo>
                                <a:lnTo>
                                  <a:pt x="22" y="92"/>
                                </a:lnTo>
                                <a:lnTo>
                                  <a:pt x="22" y="93"/>
                                </a:lnTo>
                                <a:lnTo>
                                  <a:pt x="22" y="93"/>
                                </a:lnTo>
                                <a:lnTo>
                                  <a:pt x="22" y="93"/>
                                </a:lnTo>
                                <a:lnTo>
                                  <a:pt x="21" y="94"/>
                                </a:lnTo>
                                <a:lnTo>
                                  <a:pt x="21" y="95"/>
                                </a:lnTo>
                                <a:lnTo>
                                  <a:pt x="21" y="95"/>
                                </a:lnTo>
                                <a:lnTo>
                                  <a:pt x="20" y="95"/>
                                </a:lnTo>
                                <a:lnTo>
                                  <a:pt x="20" y="96"/>
                                </a:lnTo>
                                <a:lnTo>
                                  <a:pt x="20" y="96"/>
                                </a:lnTo>
                                <a:lnTo>
                                  <a:pt x="20" y="96"/>
                                </a:lnTo>
                                <a:lnTo>
                                  <a:pt x="20" y="97"/>
                                </a:lnTo>
                                <a:lnTo>
                                  <a:pt x="20" y="97"/>
                                </a:lnTo>
                                <a:lnTo>
                                  <a:pt x="19" y="97"/>
                                </a:lnTo>
                                <a:lnTo>
                                  <a:pt x="19" y="98"/>
                                </a:lnTo>
                                <a:lnTo>
                                  <a:pt x="19" y="98"/>
                                </a:lnTo>
                                <a:lnTo>
                                  <a:pt x="19" y="98"/>
                                </a:lnTo>
                                <a:lnTo>
                                  <a:pt x="19" y="99"/>
                                </a:lnTo>
                                <a:lnTo>
                                  <a:pt x="19" y="99"/>
                                </a:lnTo>
                                <a:lnTo>
                                  <a:pt x="18" y="100"/>
                                </a:lnTo>
                                <a:lnTo>
                                  <a:pt x="18" y="100"/>
                                </a:lnTo>
                                <a:lnTo>
                                  <a:pt x="18" y="101"/>
                                </a:lnTo>
                                <a:lnTo>
                                  <a:pt x="18" y="102"/>
                                </a:lnTo>
                                <a:lnTo>
                                  <a:pt x="18" y="102"/>
                                </a:lnTo>
                                <a:lnTo>
                                  <a:pt x="18" y="102"/>
                                </a:lnTo>
                                <a:lnTo>
                                  <a:pt x="18" y="103"/>
                                </a:lnTo>
                                <a:lnTo>
                                  <a:pt x="18" y="103"/>
                                </a:lnTo>
                                <a:lnTo>
                                  <a:pt x="17" y="104"/>
                                </a:lnTo>
                                <a:lnTo>
                                  <a:pt x="17" y="104"/>
                                </a:lnTo>
                                <a:lnTo>
                                  <a:pt x="17" y="105"/>
                                </a:lnTo>
                                <a:lnTo>
                                  <a:pt x="16" y="105"/>
                                </a:lnTo>
                                <a:lnTo>
                                  <a:pt x="16" y="105"/>
                                </a:lnTo>
                                <a:lnTo>
                                  <a:pt x="16" y="106"/>
                                </a:lnTo>
                                <a:lnTo>
                                  <a:pt x="16" y="106"/>
                                </a:lnTo>
                                <a:lnTo>
                                  <a:pt x="16" y="107"/>
                                </a:lnTo>
                                <a:lnTo>
                                  <a:pt x="16" y="107"/>
                                </a:lnTo>
                                <a:lnTo>
                                  <a:pt x="16" y="108"/>
                                </a:lnTo>
                                <a:lnTo>
                                  <a:pt x="16" y="108"/>
                                </a:lnTo>
                                <a:lnTo>
                                  <a:pt x="16" y="109"/>
                                </a:lnTo>
                                <a:lnTo>
                                  <a:pt x="16" y="109"/>
                                </a:lnTo>
                                <a:lnTo>
                                  <a:pt x="16" y="109"/>
                                </a:lnTo>
                                <a:lnTo>
                                  <a:pt x="16" y="109"/>
                                </a:lnTo>
                                <a:lnTo>
                                  <a:pt x="16" y="110"/>
                                </a:lnTo>
                                <a:lnTo>
                                  <a:pt x="16" y="110"/>
                                </a:lnTo>
                                <a:lnTo>
                                  <a:pt x="16" y="111"/>
                                </a:lnTo>
                                <a:lnTo>
                                  <a:pt x="16" y="111"/>
                                </a:lnTo>
                                <a:lnTo>
                                  <a:pt x="16" y="111"/>
                                </a:lnTo>
                                <a:lnTo>
                                  <a:pt x="15" y="112"/>
                                </a:lnTo>
                                <a:lnTo>
                                  <a:pt x="15" y="112"/>
                                </a:lnTo>
                                <a:lnTo>
                                  <a:pt x="15" y="113"/>
                                </a:lnTo>
                                <a:lnTo>
                                  <a:pt x="14" y="113"/>
                                </a:lnTo>
                                <a:lnTo>
                                  <a:pt x="14" y="114"/>
                                </a:lnTo>
                                <a:lnTo>
                                  <a:pt x="14" y="114"/>
                                </a:lnTo>
                                <a:lnTo>
                                  <a:pt x="14" y="114"/>
                                </a:lnTo>
                                <a:lnTo>
                                  <a:pt x="13" y="115"/>
                                </a:lnTo>
                                <a:lnTo>
                                  <a:pt x="13" y="115"/>
                                </a:lnTo>
                                <a:lnTo>
                                  <a:pt x="13" y="116"/>
                                </a:lnTo>
                                <a:lnTo>
                                  <a:pt x="13" y="116"/>
                                </a:lnTo>
                                <a:lnTo>
                                  <a:pt x="13" y="116"/>
                                </a:lnTo>
                                <a:lnTo>
                                  <a:pt x="13" y="117"/>
                                </a:lnTo>
                                <a:lnTo>
                                  <a:pt x="13" y="117"/>
                                </a:lnTo>
                                <a:lnTo>
                                  <a:pt x="13" y="118"/>
                                </a:lnTo>
                                <a:lnTo>
                                  <a:pt x="13" y="118"/>
                                </a:lnTo>
                                <a:lnTo>
                                  <a:pt x="13" y="118"/>
                                </a:lnTo>
                                <a:lnTo>
                                  <a:pt x="12" y="118"/>
                                </a:lnTo>
                                <a:lnTo>
                                  <a:pt x="12" y="119"/>
                                </a:lnTo>
                                <a:lnTo>
                                  <a:pt x="12" y="119"/>
                                </a:lnTo>
                                <a:lnTo>
                                  <a:pt x="12" y="120"/>
                                </a:lnTo>
                                <a:lnTo>
                                  <a:pt x="12" y="120"/>
                                </a:lnTo>
                                <a:lnTo>
                                  <a:pt x="12" y="121"/>
                                </a:lnTo>
                                <a:lnTo>
                                  <a:pt x="12" y="121"/>
                                </a:lnTo>
                                <a:lnTo>
                                  <a:pt x="12" y="122"/>
                                </a:lnTo>
                                <a:lnTo>
                                  <a:pt x="12" y="123"/>
                                </a:lnTo>
                                <a:lnTo>
                                  <a:pt x="12" y="123"/>
                                </a:lnTo>
                                <a:lnTo>
                                  <a:pt x="11" y="123"/>
                                </a:lnTo>
                                <a:lnTo>
                                  <a:pt x="11" y="124"/>
                                </a:lnTo>
                                <a:lnTo>
                                  <a:pt x="11" y="124"/>
                                </a:lnTo>
                                <a:lnTo>
                                  <a:pt x="11" y="124"/>
                                </a:lnTo>
                                <a:lnTo>
                                  <a:pt x="11" y="124"/>
                                </a:lnTo>
                                <a:lnTo>
                                  <a:pt x="11" y="125"/>
                                </a:lnTo>
                                <a:lnTo>
                                  <a:pt x="11" y="125"/>
                                </a:lnTo>
                                <a:lnTo>
                                  <a:pt x="11" y="125"/>
                                </a:lnTo>
                                <a:lnTo>
                                  <a:pt x="11" y="125"/>
                                </a:lnTo>
                                <a:lnTo>
                                  <a:pt x="11" y="126"/>
                                </a:lnTo>
                                <a:lnTo>
                                  <a:pt x="11" y="126"/>
                                </a:lnTo>
                                <a:lnTo>
                                  <a:pt x="10" y="126"/>
                                </a:lnTo>
                                <a:lnTo>
                                  <a:pt x="10" y="126"/>
                                </a:lnTo>
                                <a:lnTo>
                                  <a:pt x="10" y="127"/>
                                </a:lnTo>
                                <a:lnTo>
                                  <a:pt x="9" y="127"/>
                                </a:lnTo>
                                <a:lnTo>
                                  <a:pt x="9" y="128"/>
                                </a:lnTo>
                                <a:lnTo>
                                  <a:pt x="9" y="128"/>
                                </a:lnTo>
                                <a:moveTo>
                                  <a:pt x="9" y="128"/>
                                </a:moveTo>
                                <a:lnTo>
                                  <a:pt x="9" y="129"/>
                                </a:lnTo>
                              </a:path>
                            </a:pathLst>
                          </a:custGeom>
                          <a:solidFill>
                            <a:srgbClr val="E0CB15"/>
                          </a:solidFill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39" name="Google Shape;310;g3acfd759735_0_37">
                            <a:extLst>
                              <a:ext uri="{FF2B5EF4-FFF2-40B4-BE49-F238E27FC236}">
                                <a16:creationId xmlns:a16="http://schemas.microsoft.com/office/drawing/2014/main" id="{47BE5E9A-1AFB-1CB0-0BE1-D7A15027BB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03913" y="2933700"/>
                            <a:ext cx="3641725" cy="3259138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2294" h="2053" extrusionOk="0">
                                <a:moveTo>
                                  <a:pt x="0" y="2020"/>
                                </a:moveTo>
                                <a:lnTo>
                                  <a:pt x="1" y="2019"/>
                                </a:lnTo>
                                <a:lnTo>
                                  <a:pt x="2" y="2019"/>
                                </a:lnTo>
                                <a:lnTo>
                                  <a:pt x="34" y="2001"/>
                                </a:lnTo>
                                <a:lnTo>
                                  <a:pt x="50" y="1996"/>
                                </a:lnTo>
                                <a:lnTo>
                                  <a:pt x="52" y="1993"/>
                                </a:lnTo>
                                <a:lnTo>
                                  <a:pt x="66" y="1972"/>
                                </a:lnTo>
                                <a:lnTo>
                                  <a:pt x="67" y="1970"/>
                                </a:lnTo>
                                <a:lnTo>
                                  <a:pt x="68" y="1969"/>
                                </a:lnTo>
                                <a:lnTo>
                                  <a:pt x="72" y="1962"/>
                                </a:lnTo>
                                <a:lnTo>
                                  <a:pt x="80" y="1950"/>
                                </a:lnTo>
                                <a:lnTo>
                                  <a:pt x="86" y="1938"/>
                                </a:lnTo>
                                <a:lnTo>
                                  <a:pt x="88" y="1935"/>
                                </a:lnTo>
                                <a:lnTo>
                                  <a:pt x="89" y="1933"/>
                                </a:lnTo>
                                <a:lnTo>
                                  <a:pt x="95" y="1922"/>
                                </a:lnTo>
                                <a:lnTo>
                                  <a:pt x="101" y="1911"/>
                                </a:lnTo>
                                <a:lnTo>
                                  <a:pt x="106" y="1905"/>
                                </a:lnTo>
                                <a:lnTo>
                                  <a:pt x="100" y="1885"/>
                                </a:lnTo>
                                <a:lnTo>
                                  <a:pt x="108" y="1865"/>
                                </a:lnTo>
                                <a:lnTo>
                                  <a:pt x="110" y="1860"/>
                                </a:lnTo>
                                <a:lnTo>
                                  <a:pt x="113" y="1852"/>
                                </a:lnTo>
                                <a:lnTo>
                                  <a:pt x="113" y="1852"/>
                                </a:lnTo>
                                <a:lnTo>
                                  <a:pt x="116" y="1833"/>
                                </a:lnTo>
                                <a:lnTo>
                                  <a:pt x="122" y="1827"/>
                                </a:lnTo>
                                <a:lnTo>
                                  <a:pt x="123" y="1825"/>
                                </a:lnTo>
                                <a:lnTo>
                                  <a:pt x="125" y="1822"/>
                                </a:lnTo>
                                <a:lnTo>
                                  <a:pt x="128" y="1817"/>
                                </a:lnTo>
                                <a:lnTo>
                                  <a:pt x="132" y="1807"/>
                                </a:lnTo>
                                <a:lnTo>
                                  <a:pt x="137" y="1798"/>
                                </a:lnTo>
                                <a:lnTo>
                                  <a:pt x="140" y="1789"/>
                                </a:lnTo>
                                <a:lnTo>
                                  <a:pt x="142" y="1781"/>
                                </a:lnTo>
                                <a:lnTo>
                                  <a:pt x="142" y="1780"/>
                                </a:lnTo>
                                <a:lnTo>
                                  <a:pt x="146" y="1771"/>
                                </a:lnTo>
                                <a:lnTo>
                                  <a:pt x="151" y="1762"/>
                                </a:lnTo>
                                <a:lnTo>
                                  <a:pt x="155" y="1752"/>
                                </a:lnTo>
                                <a:lnTo>
                                  <a:pt x="158" y="1745"/>
                                </a:lnTo>
                                <a:lnTo>
                                  <a:pt x="160" y="1738"/>
                                </a:lnTo>
                                <a:lnTo>
                                  <a:pt x="162" y="1733"/>
                                </a:lnTo>
                                <a:lnTo>
                                  <a:pt x="164" y="1728"/>
                                </a:lnTo>
                                <a:lnTo>
                                  <a:pt x="167" y="1724"/>
                                </a:lnTo>
                                <a:lnTo>
                                  <a:pt x="168" y="1722"/>
                                </a:lnTo>
                                <a:lnTo>
                                  <a:pt x="169" y="1719"/>
                                </a:lnTo>
                                <a:lnTo>
                                  <a:pt x="169" y="1709"/>
                                </a:lnTo>
                                <a:lnTo>
                                  <a:pt x="169" y="1707"/>
                                </a:lnTo>
                                <a:lnTo>
                                  <a:pt x="169" y="1704"/>
                                </a:lnTo>
                                <a:lnTo>
                                  <a:pt x="169" y="1701"/>
                                </a:lnTo>
                                <a:lnTo>
                                  <a:pt x="169" y="1699"/>
                                </a:lnTo>
                                <a:lnTo>
                                  <a:pt x="171" y="1691"/>
                                </a:lnTo>
                                <a:lnTo>
                                  <a:pt x="172" y="1687"/>
                                </a:lnTo>
                                <a:lnTo>
                                  <a:pt x="172" y="1686"/>
                                </a:lnTo>
                                <a:lnTo>
                                  <a:pt x="172" y="1683"/>
                                </a:lnTo>
                                <a:lnTo>
                                  <a:pt x="174" y="1671"/>
                                </a:lnTo>
                                <a:lnTo>
                                  <a:pt x="176" y="1667"/>
                                </a:lnTo>
                                <a:lnTo>
                                  <a:pt x="179" y="1659"/>
                                </a:lnTo>
                                <a:lnTo>
                                  <a:pt x="184" y="1643"/>
                                </a:lnTo>
                                <a:lnTo>
                                  <a:pt x="186" y="1630"/>
                                </a:lnTo>
                                <a:lnTo>
                                  <a:pt x="192" y="1622"/>
                                </a:lnTo>
                                <a:lnTo>
                                  <a:pt x="194" y="1618"/>
                                </a:lnTo>
                                <a:lnTo>
                                  <a:pt x="195" y="1614"/>
                                </a:lnTo>
                                <a:lnTo>
                                  <a:pt x="198" y="1605"/>
                                </a:lnTo>
                                <a:lnTo>
                                  <a:pt x="203" y="1593"/>
                                </a:lnTo>
                                <a:lnTo>
                                  <a:pt x="206" y="1585"/>
                                </a:lnTo>
                                <a:lnTo>
                                  <a:pt x="211" y="1572"/>
                                </a:lnTo>
                                <a:lnTo>
                                  <a:pt x="213" y="1568"/>
                                </a:lnTo>
                                <a:lnTo>
                                  <a:pt x="220" y="1555"/>
                                </a:lnTo>
                                <a:lnTo>
                                  <a:pt x="230" y="1542"/>
                                </a:lnTo>
                                <a:lnTo>
                                  <a:pt x="232" y="1539"/>
                                </a:lnTo>
                                <a:lnTo>
                                  <a:pt x="233" y="1538"/>
                                </a:lnTo>
                                <a:lnTo>
                                  <a:pt x="243" y="1525"/>
                                </a:lnTo>
                                <a:lnTo>
                                  <a:pt x="251" y="1530"/>
                                </a:lnTo>
                                <a:lnTo>
                                  <a:pt x="260" y="1533"/>
                                </a:lnTo>
                                <a:lnTo>
                                  <a:pt x="263" y="1534"/>
                                </a:lnTo>
                                <a:lnTo>
                                  <a:pt x="269" y="1535"/>
                                </a:lnTo>
                                <a:lnTo>
                                  <a:pt x="280" y="1537"/>
                                </a:lnTo>
                                <a:lnTo>
                                  <a:pt x="285" y="1536"/>
                                </a:lnTo>
                                <a:lnTo>
                                  <a:pt x="286" y="1536"/>
                                </a:lnTo>
                                <a:lnTo>
                                  <a:pt x="288" y="1536"/>
                                </a:lnTo>
                                <a:lnTo>
                                  <a:pt x="293" y="1535"/>
                                </a:lnTo>
                                <a:lnTo>
                                  <a:pt x="293" y="1535"/>
                                </a:lnTo>
                                <a:lnTo>
                                  <a:pt x="297" y="1533"/>
                                </a:lnTo>
                                <a:lnTo>
                                  <a:pt x="298" y="1533"/>
                                </a:lnTo>
                                <a:lnTo>
                                  <a:pt x="306" y="1533"/>
                                </a:lnTo>
                                <a:lnTo>
                                  <a:pt x="315" y="1530"/>
                                </a:lnTo>
                                <a:lnTo>
                                  <a:pt x="315" y="1530"/>
                                </a:lnTo>
                                <a:lnTo>
                                  <a:pt x="320" y="1530"/>
                                </a:lnTo>
                                <a:lnTo>
                                  <a:pt x="327" y="1528"/>
                                </a:lnTo>
                                <a:lnTo>
                                  <a:pt x="330" y="1528"/>
                                </a:lnTo>
                                <a:lnTo>
                                  <a:pt x="334" y="1527"/>
                                </a:lnTo>
                                <a:lnTo>
                                  <a:pt x="334" y="1527"/>
                                </a:lnTo>
                                <a:lnTo>
                                  <a:pt x="340" y="1526"/>
                                </a:lnTo>
                                <a:lnTo>
                                  <a:pt x="352" y="1524"/>
                                </a:lnTo>
                                <a:lnTo>
                                  <a:pt x="354" y="1524"/>
                                </a:lnTo>
                                <a:lnTo>
                                  <a:pt x="364" y="1523"/>
                                </a:lnTo>
                                <a:lnTo>
                                  <a:pt x="372" y="1521"/>
                                </a:lnTo>
                                <a:lnTo>
                                  <a:pt x="376" y="1517"/>
                                </a:lnTo>
                                <a:lnTo>
                                  <a:pt x="376" y="1517"/>
                                </a:lnTo>
                                <a:lnTo>
                                  <a:pt x="380" y="1510"/>
                                </a:lnTo>
                                <a:lnTo>
                                  <a:pt x="385" y="1504"/>
                                </a:lnTo>
                                <a:lnTo>
                                  <a:pt x="388" y="1502"/>
                                </a:lnTo>
                                <a:lnTo>
                                  <a:pt x="391" y="1500"/>
                                </a:lnTo>
                                <a:lnTo>
                                  <a:pt x="391" y="1499"/>
                                </a:lnTo>
                                <a:lnTo>
                                  <a:pt x="393" y="1496"/>
                                </a:lnTo>
                                <a:lnTo>
                                  <a:pt x="394" y="1496"/>
                                </a:lnTo>
                                <a:lnTo>
                                  <a:pt x="398" y="1490"/>
                                </a:lnTo>
                                <a:lnTo>
                                  <a:pt x="400" y="1489"/>
                                </a:lnTo>
                                <a:lnTo>
                                  <a:pt x="410" y="1487"/>
                                </a:lnTo>
                                <a:lnTo>
                                  <a:pt x="410" y="1486"/>
                                </a:lnTo>
                                <a:lnTo>
                                  <a:pt x="414" y="1480"/>
                                </a:lnTo>
                                <a:lnTo>
                                  <a:pt x="414" y="1479"/>
                                </a:lnTo>
                                <a:lnTo>
                                  <a:pt x="417" y="1478"/>
                                </a:lnTo>
                                <a:lnTo>
                                  <a:pt x="419" y="1477"/>
                                </a:lnTo>
                                <a:lnTo>
                                  <a:pt x="429" y="1472"/>
                                </a:lnTo>
                                <a:lnTo>
                                  <a:pt x="431" y="1471"/>
                                </a:lnTo>
                                <a:lnTo>
                                  <a:pt x="437" y="1467"/>
                                </a:lnTo>
                                <a:lnTo>
                                  <a:pt x="444" y="1461"/>
                                </a:lnTo>
                                <a:lnTo>
                                  <a:pt x="449" y="1456"/>
                                </a:lnTo>
                                <a:lnTo>
                                  <a:pt x="451" y="1456"/>
                                </a:lnTo>
                                <a:lnTo>
                                  <a:pt x="458" y="1452"/>
                                </a:lnTo>
                                <a:lnTo>
                                  <a:pt x="473" y="1449"/>
                                </a:lnTo>
                                <a:lnTo>
                                  <a:pt x="472" y="1448"/>
                                </a:lnTo>
                                <a:lnTo>
                                  <a:pt x="467" y="1433"/>
                                </a:lnTo>
                                <a:lnTo>
                                  <a:pt x="465" y="1428"/>
                                </a:lnTo>
                                <a:lnTo>
                                  <a:pt x="464" y="1424"/>
                                </a:lnTo>
                                <a:lnTo>
                                  <a:pt x="463" y="1424"/>
                                </a:lnTo>
                                <a:lnTo>
                                  <a:pt x="460" y="1415"/>
                                </a:lnTo>
                                <a:lnTo>
                                  <a:pt x="461" y="1403"/>
                                </a:lnTo>
                                <a:lnTo>
                                  <a:pt x="461" y="1394"/>
                                </a:lnTo>
                                <a:lnTo>
                                  <a:pt x="461" y="1379"/>
                                </a:lnTo>
                                <a:lnTo>
                                  <a:pt x="461" y="1368"/>
                                </a:lnTo>
                                <a:lnTo>
                                  <a:pt x="461" y="1368"/>
                                </a:lnTo>
                                <a:lnTo>
                                  <a:pt x="459" y="1350"/>
                                </a:lnTo>
                                <a:lnTo>
                                  <a:pt x="458" y="1344"/>
                                </a:lnTo>
                                <a:lnTo>
                                  <a:pt x="459" y="1339"/>
                                </a:lnTo>
                                <a:lnTo>
                                  <a:pt x="458" y="1334"/>
                                </a:lnTo>
                                <a:lnTo>
                                  <a:pt x="458" y="1329"/>
                                </a:lnTo>
                                <a:lnTo>
                                  <a:pt x="459" y="1324"/>
                                </a:lnTo>
                                <a:lnTo>
                                  <a:pt x="460" y="1319"/>
                                </a:lnTo>
                                <a:lnTo>
                                  <a:pt x="461" y="1314"/>
                                </a:lnTo>
                                <a:lnTo>
                                  <a:pt x="461" y="1307"/>
                                </a:lnTo>
                                <a:lnTo>
                                  <a:pt x="462" y="1300"/>
                                </a:lnTo>
                                <a:lnTo>
                                  <a:pt x="461" y="1294"/>
                                </a:lnTo>
                                <a:lnTo>
                                  <a:pt x="460" y="1287"/>
                                </a:lnTo>
                                <a:lnTo>
                                  <a:pt x="458" y="1280"/>
                                </a:lnTo>
                                <a:lnTo>
                                  <a:pt x="457" y="1273"/>
                                </a:lnTo>
                                <a:lnTo>
                                  <a:pt x="458" y="1271"/>
                                </a:lnTo>
                                <a:lnTo>
                                  <a:pt x="458" y="1271"/>
                                </a:lnTo>
                                <a:lnTo>
                                  <a:pt x="457" y="1269"/>
                                </a:lnTo>
                                <a:lnTo>
                                  <a:pt x="455" y="1262"/>
                                </a:lnTo>
                                <a:lnTo>
                                  <a:pt x="456" y="1255"/>
                                </a:lnTo>
                                <a:lnTo>
                                  <a:pt x="456" y="1249"/>
                                </a:lnTo>
                                <a:lnTo>
                                  <a:pt x="463" y="1239"/>
                                </a:lnTo>
                                <a:lnTo>
                                  <a:pt x="466" y="1228"/>
                                </a:lnTo>
                                <a:lnTo>
                                  <a:pt x="476" y="1218"/>
                                </a:lnTo>
                                <a:lnTo>
                                  <a:pt x="485" y="1208"/>
                                </a:lnTo>
                                <a:lnTo>
                                  <a:pt x="490" y="1204"/>
                                </a:lnTo>
                                <a:lnTo>
                                  <a:pt x="496" y="1193"/>
                                </a:lnTo>
                                <a:lnTo>
                                  <a:pt x="511" y="1181"/>
                                </a:lnTo>
                                <a:lnTo>
                                  <a:pt x="511" y="1179"/>
                                </a:lnTo>
                                <a:lnTo>
                                  <a:pt x="512" y="1179"/>
                                </a:lnTo>
                                <a:lnTo>
                                  <a:pt x="512" y="1180"/>
                                </a:lnTo>
                                <a:lnTo>
                                  <a:pt x="513" y="1180"/>
                                </a:lnTo>
                                <a:lnTo>
                                  <a:pt x="513" y="1180"/>
                                </a:lnTo>
                                <a:lnTo>
                                  <a:pt x="514" y="1180"/>
                                </a:lnTo>
                                <a:lnTo>
                                  <a:pt x="527" y="1180"/>
                                </a:lnTo>
                                <a:lnTo>
                                  <a:pt x="533" y="1184"/>
                                </a:lnTo>
                                <a:lnTo>
                                  <a:pt x="538" y="1189"/>
                                </a:lnTo>
                                <a:lnTo>
                                  <a:pt x="539" y="1190"/>
                                </a:lnTo>
                                <a:lnTo>
                                  <a:pt x="552" y="1199"/>
                                </a:lnTo>
                                <a:lnTo>
                                  <a:pt x="566" y="1205"/>
                                </a:lnTo>
                                <a:lnTo>
                                  <a:pt x="574" y="1209"/>
                                </a:lnTo>
                                <a:lnTo>
                                  <a:pt x="585" y="1214"/>
                                </a:lnTo>
                                <a:lnTo>
                                  <a:pt x="590" y="1214"/>
                                </a:lnTo>
                                <a:lnTo>
                                  <a:pt x="605" y="1219"/>
                                </a:lnTo>
                                <a:lnTo>
                                  <a:pt x="614" y="1227"/>
                                </a:lnTo>
                                <a:lnTo>
                                  <a:pt x="615" y="1229"/>
                                </a:lnTo>
                                <a:lnTo>
                                  <a:pt x="619" y="1231"/>
                                </a:lnTo>
                                <a:lnTo>
                                  <a:pt x="621" y="1233"/>
                                </a:lnTo>
                                <a:lnTo>
                                  <a:pt x="626" y="1239"/>
                                </a:lnTo>
                                <a:lnTo>
                                  <a:pt x="628" y="1241"/>
                                </a:lnTo>
                                <a:lnTo>
                                  <a:pt x="634" y="1247"/>
                                </a:lnTo>
                                <a:lnTo>
                                  <a:pt x="640" y="1254"/>
                                </a:lnTo>
                                <a:lnTo>
                                  <a:pt x="653" y="1268"/>
                                </a:lnTo>
                                <a:lnTo>
                                  <a:pt x="656" y="1260"/>
                                </a:lnTo>
                                <a:lnTo>
                                  <a:pt x="660" y="1257"/>
                                </a:lnTo>
                                <a:lnTo>
                                  <a:pt x="662" y="1255"/>
                                </a:lnTo>
                                <a:lnTo>
                                  <a:pt x="664" y="1254"/>
                                </a:lnTo>
                                <a:lnTo>
                                  <a:pt x="665" y="1254"/>
                                </a:lnTo>
                                <a:lnTo>
                                  <a:pt x="669" y="1251"/>
                                </a:lnTo>
                                <a:lnTo>
                                  <a:pt x="671" y="1250"/>
                                </a:lnTo>
                                <a:lnTo>
                                  <a:pt x="671" y="1250"/>
                                </a:lnTo>
                                <a:lnTo>
                                  <a:pt x="671" y="1249"/>
                                </a:lnTo>
                                <a:lnTo>
                                  <a:pt x="674" y="1244"/>
                                </a:lnTo>
                                <a:lnTo>
                                  <a:pt x="678" y="1237"/>
                                </a:lnTo>
                                <a:lnTo>
                                  <a:pt x="681" y="1230"/>
                                </a:lnTo>
                                <a:lnTo>
                                  <a:pt x="683" y="1226"/>
                                </a:lnTo>
                                <a:lnTo>
                                  <a:pt x="688" y="1221"/>
                                </a:lnTo>
                                <a:lnTo>
                                  <a:pt x="698" y="1216"/>
                                </a:lnTo>
                                <a:lnTo>
                                  <a:pt x="704" y="1213"/>
                                </a:lnTo>
                                <a:lnTo>
                                  <a:pt x="713" y="1213"/>
                                </a:lnTo>
                                <a:lnTo>
                                  <a:pt x="714" y="1222"/>
                                </a:lnTo>
                                <a:lnTo>
                                  <a:pt x="721" y="1222"/>
                                </a:lnTo>
                                <a:lnTo>
                                  <a:pt x="723" y="1222"/>
                                </a:lnTo>
                                <a:lnTo>
                                  <a:pt x="724" y="1221"/>
                                </a:lnTo>
                                <a:lnTo>
                                  <a:pt x="727" y="1220"/>
                                </a:lnTo>
                                <a:lnTo>
                                  <a:pt x="728" y="1219"/>
                                </a:lnTo>
                                <a:lnTo>
                                  <a:pt x="734" y="1217"/>
                                </a:lnTo>
                                <a:lnTo>
                                  <a:pt x="741" y="1213"/>
                                </a:lnTo>
                                <a:lnTo>
                                  <a:pt x="747" y="1210"/>
                                </a:lnTo>
                                <a:lnTo>
                                  <a:pt x="750" y="1208"/>
                                </a:lnTo>
                                <a:lnTo>
                                  <a:pt x="751" y="1206"/>
                                </a:lnTo>
                                <a:lnTo>
                                  <a:pt x="752" y="1205"/>
                                </a:lnTo>
                                <a:lnTo>
                                  <a:pt x="752" y="1201"/>
                                </a:lnTo>
                                <a:lnTo>
                                  <a:pt x="751" y="1197"/>
                                </a:lnTo>
                                <a:lnTo>
                                  <a:pt x="750" y="1193"/>
                                </a:lnTo>
                                <a:lnTo>
                                  <a:pt x="753" y="1190"/>
                                </a:lnTo>
                                <a:lnTo>
                                  <a:pt x="754" y="1189"/>
                                </a:lnTo>
                                <a:lnTo>
                                  <a:pt x="754" y="1183"/>
                                </a:lnTo>
                                <a:lnTo>
                                  <a:pt x="757" y="1177"/>
                                </a:lnTo>
                                <a:lnTo>
                                  <a:pt x="765" y="1165"/>
                                </a:lnTo>
                                <a:lnTo>
                                  <a:pt x="765" y="1154"/>
                                </a:lnTo>
                                <a:lnTo>
                                  <a:pt x="766" y="1145"/>
                                </a:lnTo>
                                <a:lnTo>
                                  <a:pt x="768" y="1141"/>
                                </a:lnTo>
                                <a:lnTo>
                                  <a:pt x="770" y="1134"/>
                                </a:lnTo>
                                <a:lnTo>
                                  <a:pt x="770" y="1128"/>
                                </a:lnTo>
                                <a:lnTo>
                                  <a:pt x="774" y="1123"/>
                                </a:lnTo>
                                <a:lnTo>
                                  <a:pt x="774" y="1123"/>
                                </a:lnTo>
                                <a:lnTo>
                                  <a:pt x="776" y="1120"/>
                                </a:lnTo>
                                <a:lnTo>
                                  <a:pt x="778" y="1117"/>
                                </a:lnTo>
                                <a:lnTo>
                                  <a:pt x="778" y="1116"/>
                                </a:lnTo>
                                <a:lnTo>
                                  <a:pt x="783" y="1113"/>
                                </a:lnTo>
                                <a:lnTo>
                                  <a:pt x="785" y="1111"/>
                                </a:lnTo>
                                <a:lnTo>
                                  <a:pt x="785" y="1110"/>
                                </a:lnTo>
                                <a:lnTo>
                                  <a:pt x="786" y="1109"/>
                                </a:lnTo>
                                <a:lnTo>
                                  <a:pt x="786" y="1107"/>
                                </a:lnTo>
                                <a:lnTo>
                                  <a:pt x="786" y="1107"/>
                                </a:lnTo>
                                <a:lnTo>
                                  <a:pt x="788" y="1103"/>
                                </a:lnTo>
                                <a:lnTo>
                                  <a:pt x="792" y="1097"/>
                                </a:lnTo>
                                <a:lnTo>
                                  <a:pt x="792" y="1096"/>
                                </a:lnTo>
                                <a:lnTo>
                                  <a:pt x="792" y="1092"/>
                                </a:lnTo>
                                <a:lnTo>
                                  <a:pt x="791" y="1085"/>
                                </a:lnTo>
                                <a:lnTo>
                                  <a:pt x="791" y="1084"/>
                                </a:lnTo>
                                <a:lnTo>
                                  <a:pt x="794" y="1080"/>
                                </a:lnTo>
                                <a:lnTo>
                                  <a:pt x="796" y="1077"/>
                                </a:lnTo>
                                <a:lnTo>
                                  <a:pt x="796" y="1076"/>
                                </a:lnTo>
                                <a:lnTo>
                                  <a:pt x="799" y="1073"/>
                                </a:lnTo>
                                <a:lnTo>
                                  <a:pt x="801" y="1066"/>
                                </a:lnTo>
                                <a:lnTo>
                                  <a:pt x="802" y="1064"/>
                                </a:lnTo>
                                <a:lnTo>
                                  <a:pt x="803" y="1061"/>
                                </a:lnTo>
                                <a:lnTo>
                                  <a:pt x="803" y="1055"/>
                                </a:lnTo>
                                <a:lnTo>
                                  <a:pt x="803" y="1053"/>
                                </a:lnTo>
                                <a:lnTo>
                                  <a:pt x="803" y="1051"/>
                                </a:lnTo>
                                <a:lnTo>
                                  <a:pt x="803" y="1046"/>
                                </a:lnTo>
                                <a:lnTo>
                                  <a:pt x="804" y="1043"/>
                                </a:lnTo>
                                <a:lnTo>
                                  <a:pt x="804" y="1040"/>
                                </a:lnTo>
                                <a:lnTo>
                                  <a:pt x="804" y="1038"/>
                                </a:lnTo>
                                <a:lnTo>
                                  <a:pt x="804" y="1035"/>
                                </a:lnTo>
                                <a:lnTo>
                                  <a:pt x="805" y="1028"/>
                                </a:lnTo>
                                <a:lnTo>
                                  <a:pt x="802" y="1021"/>
                                </a:lnTo>
                                <a:lnTo>
                                  <a:pt x="799" y="1019"/>
                                </a:lnTo>
                                <a:lnTo>
                                  <a:pt x="795" y="1018"/>
                                </a:lnTo>
                                <a:lnTo>
                                  <a:pt x="791" y="1016"/>
                                </a:lnTo>
                                <a:lnTo>
                                  <a:pt x="788" y="1014"/>
                                </a:lnTo>
                                <a:lnTo>
                                  <a:pt x="785" y="1014"/>
                                </a:lnTo>
                                <a:lnTo>
                                  <a:pt x="782" y="1012"/>
                                </a:lnTo>
                                <a:lnTo>
                                  <a:pt x="779" y="1011"/>
                                </a:lnTo>
                                <a:lnTo>
                                  <a:pt x="776" y="1010"/>
                                </a:lnTo>
                                <a:lnTo>
                                  <a:pt x="768" y="1007"/>
                                </a:lnTo>
                                <a:lnTo>
                                  <a:pt x="741" y="996"/>
                                </a:lnTo>
                                <a:lnTo>
                                  <a:pt x="723" y="988"/>
                                </a:lnTo>
                                <a:lnTo>
                                  <a:pt x="723" y="987"/>
                                </a:lnTo>
                                <a:lnTo>
                                  <a:pt x="720" y="974"/>
                                </a:lnTo>
                                <a:lnTo>
                                  <a:pt x="718" y="963"/>
                                </a:lnTo>
                                <a:lnTo>
                                  <a:pt x="717" y="960"/>
                                </a:lnTo>
                                <a:lnTo>
                                  <a:pt x="716" y="956"/>
                                </a:lnTo>
                                <a:lnTo>
                                  <a:pt x="716" y="956"/>
                                </a:lnTo>
                                <a:lnTo>
                                  <a:pt x="716" y="955"/>
                                </a:lnTo>
                                <a:lnTo>
                                  <a:pt x="719" y="948"/>
                                </a:lnTo>
                                <a:lnTo>
                                  <a:pt x="722" y="940"/>
                                </a:lnTo>
                                <a:lnTo>
                                  <a:pt x="726" y="929"/>
                                </a:lnTo>
                                <a:lnTo>
                                  <a:pt x="732" y="912"/>
                                </a:lnTo>
                                <a:lnTo>
                                  <a:pt x="734" y="906"/>
                                </a:lnTo>
                                <a:lnTo>
                                  <a:pt x="735" y="904"/>
                                </a:lnTo>
                                <a:lnTo>
                                  <a:pt x="739" y="891"/>
                                </a:lnTo>
                                <a:lnTo>
                                  <a:pt x="728" y="873"/>
                                </a:lnTo>
                                <a:lnTo>
                                  <a:pt x="728" y="870"/>
                                </a:lnTo>
                                <a:lnTo>
                                  <a:pt x="729" y="863"/>
                                </a:lnTo>
                                <a:lnTo>
                                  <a:pt x="729" y="855"/>
                                </a:lnTo>
                                <a:lnTo>
                                  <a:pt x="729" y="850"/>
                                </a:lnTo>
                                <a:lnTo>
                                  <a:pt x="729" y="848"/>
                                </a:lnTo>
                                <a:lnTo>
                                  <a:pt x="730" y="837"/>
                                </a:lnTo>
                                <a:lnTo>
                                  <a:pt x="731" y="832"/>
                                </a:lnTo>
                                <a:lnTo>
                                  <a:pt x="731" y="832"/>
                                </a:lnTo>
                                <a:lnTo>
                                  <a:pt x="731" y="821"/>
                                </a:lnTo>
                                <a:lnTo>
                                  <a:pt x="732" y="810"/>
                                </a:lnTo>
                                <a:lnTo>
                                  <a:pt x="732" y="804"/>
                                </a:lnTo>
                                <a:lnTo>
                                  <a:pt x="734" y="793"/>
                                </a:lnTo>
                                <a:lnTo>
                                  <a:pt x="737" y="778"/>
                                </a:lnTo>
                                <a:lnTo>
                                  <a:pt x="741" y="771"/>
                                </a:lnTo>
                                <a:lnTo>
                                  <a:pt x="753" y="753"/>
                                </a:lnTo>
                                <a:lnTo>
                                  <a:pt x="757" y="745"/>
                                </a:lnTo>
                                <a:lnTo>
                                  <a:pt x="757" y="717"/>
                                </a:lnTo>
                                <a:lnTo>
                                  <a:pt x="761" y="712"/>
                                </a:lnTo>
                                <a:lnTo>
                                  <a:pt x="764" y="707"/>
                                </a:lnTo>
                                <a:lnTo>
                                  <a:pt x="765" y="704"/>
                                </a:lnTo>
                                <a:lnTo>
                                  <a:pt x="768" y="699"/>
                                </a:lnTo>
                                <a:lnTo>
                                  <a:pt x="776" y="692"/>
                                </a:lnTo>
                                <a:lnTo>
                                  <a:pt x="776" y="692"/>
                                </a:lnTo>
                                <a:lnTo>
                                  <a:pt x="796" y="676"/>
                                </a:lnTo>
                                <a:lnTo>
                                  <a:pt x="798" y="674"/>
                                </a:lnTo>
                                <a:lnTo>
                                  <a:pt x="799" y="673"/>
                                </a:lnTo>
                                <a:lnTo>
                                  <a:pt x="800" y="673"/>
                                </a:lnTo>
                                <a:lnTo>
                                  <a:pt x="802" y="672"/>
                                </a:lnTo>
                                <a:lnTo>
                                  <a:pt x="806" y="668"/>
                                </a:lnTo>
                                <a:lnTo>
                                  <a:pt x="807" y="666"/>
                                </a:lnTo>
                                <a:lnTo>
                                  <a:pt x="809" y="663"/>
                                </a:lnTo>
                                <a:lnTo>
                                  <a:pt x="810" y="661"/>
                                </a:lnTo>
                                <a:lnTo>
                                  <a:pt x="813" y="660"/>
                                </a:lnTo>
                                <a:lnTo>
                                  <a:pt x="818" y="661"/>
                                </a:lnTo>
                                <a:lnTo>
                                  <a:pt x="821" y="667"/>
                                </a:lnTo>
                                <a:lnTo>
                                  <a:pt x="822" y="668"/>
                                </a:lnTo>
                                <a:lnTo>
                                  <a:pt x="822" y="668"/>
                                </a:lnTo>
                                <a:lnTo>
                                  <a:pt x="826" y="674"/>
                                </a:lnTo>
                                <a:lnTo>
                                  <a:pt x="829" y="681"/>
                                </a:lnTo>
                                <a:lnTo>
                                  <a:pt x="834" y="688"/>
                                </a:lnTo>
                                <a:lnTo>
                                  <a:pt x="836" y="688"/>
                                </a:lnTo>
                                <a:lnTo>
                                  <a:pt x="837" y="688"/>
                                </a:lnTo>
                                <a:lnTo>
                                  <a:pt x="838" y="689"/>
                                </a:lnTo>
                                <a:lnTo>
                                  <a:pt x="855" y="693"/>
                                </a:lnTo>
                                <a:lnTo>
                                  <a:pt x="858" y="694"/>
                                </a:lnTo>
                                <a:lnTo>
                                  <a:pt x="859" y="694"/>
                                </a:lnTo>
                                <a:lnTo>
                                  <a:pt x="866" y="696"/>
                                </a:lnTo>
                                <a:lnTo>
                                  <a:pt x="880" y="700"/>
                                </a:lnTo>
                                <a:lnTo>
                                  <a:pt x="885" y="703"/>
                                </a:lnTo>
                                <a:lnTo>
                                  <a:pt x="887" y="710"/>
                                </a:lnTo>
                                <a:lnTo>
                                  <a:pt x="888" y="713"/>
                                </a:lnTo>
                                <a:lnTo>
                                  <a:pt x="888" y="716"/>
                                </a:lnTo>
                                <a:lnTo>
                                  <a:pt x="889" y="725"/>
                                </a:lnTo>
                                <a:lnTo>
                                  <a:pt x="892" y="738"/>
                                </a:lnTo>
                                <a:lnTo>
                                  <a:pt x="894" y="748"/>
                                </a:lnTo>
                                <a:lnTo>
                                  <a:pt x="895" y="753"/>
                                </a:lnTo>
                                <a:lnTo>
                                  <a:pt x="896" y="761"/>
                                </a:lnTo>
                                <a:lnTo>
                                  <a:pt x="896" y="763"/>
                                </a:lnTo>
                                <a:lnTo>
                                  <a:pt x="900" y="770"/>
                                </a:lnTo>
                                <a:lnTo>
                                  <a:pt x="904" y="778"/>
                                </a:lnTo>
                                <a:lnTo>
                                  <a:pt x="906" y="783"/>
                                </a:lnTo>
                                <a:lnTo>
                                  <a:pt x="909" y="788"/>
                                </a:lnTo>
                                <a:lnTo>
                                  <a:pt x="913" y="794"/>
                                </a:lnTo>
                                <a:lnTo>
                                  <a:pt x="918" y="797"/>
                                </a:lnTo>
                                <a:lnTo>
                                  <a:pt x="921" y="797"/>
                                </a:lnTo>
                                <a:lnTo>
                                  <a:pt x="921" y="796"/>
                                </a:lnTo>
                                <a:lnTo>
                                  <a:pt x="925" y="792"/>
                                </a:lnTo>
                                <a:lnTo>
                                  <a:pt x="925" y="791"/>
                                </a:lnTo>
                                <a:lnTo>
                                  <a:pt x="932" y="783"/>
                                </a:lnTo>
                                <a:lnTo>
                                  <a:pt x="934" y="776"/>
                                </a:lnTo>
                                <a:lnTo>
                                  <a:pt x="936" y="766"/>
                                </a:lnTo>
                                <a:lnTo>
                                  <a:pt x="940" y="753"/>
                                </a:lnTo>
                                <a:lnTo>
                                  <a:pt x="943" y="745"/>
                                </a:lnTo>
                                <a:lnTo>
                                  <a:pt x="944" y="743"/>
                                </a:lnTo>
                                <a:lnTo>
                                  <a:pt x="945" y="741"/>
                                </a:lnTo>
                                <a:lnTo>
                                  <a:pt x="948" y="734"/>
                                </a:lnTo>
                                <a:lnTo>
                                  <a:pt x="951" y="732"/>
                                </a:lnTo>
                                <a:lnTo>
                                  <a:pt x="956" y="733"/>
                                </a:lnTo>
                                <a:lnTo>
                                  <a:pt x="957" y="732"/>
                                </a:lnTo>
                                <a:lnTo>
                                  <a:pt x="965" y="729"/>
                                </a:lnTo>
                                <a:lnTo>
                                  <a:pt x="971" y="726"/>
                                </a:lnTo>
                                <a:lnTo>
                                  <a:pt x="975" y="726"/>
                                </a:lnTo>
                                <a:lnTo>
                                  <a:pt x="978" y="725"/>
                                </a:lnTo>
                                <a:lnTo>
                                  <a:pt x="982" y="722"/>
                                </a:lnTo>
                                <a:lnTo>
                                  <a:pt x="982" y="722"/>
                                </a:lnTo>
                                <a:lnTo>
                                  <a:pt x="982" y="720"/>
                                </a:lnTo>
                                <a:lnTo>
                                  <a:pt x="982" y="716"/>
                                </a:lnTo>
                                <a:lnTo>
                                  <a:pt x="982" y="709"/>
                                </a:lnTo>
                                <a:lnTo>
                                  <a:pt x="983" y="706"/>
                                </a:lnTo>
                                <a:lnTo>
                                  <a:pt x="983" y="705"/>
                                </a:lnTo>
                                <a:lnTo>
                                  <a:pt x="985" y="698"/>
                                </a:lnTo>
                                <a:lnTo>
                                  <a:pt x="986" y="692"/>
                                </a:lnTo>
                                <a:lnTo>
                                  <a:pt x="986" y="690"/>
                                </a:lnTo>
                                <a:lnTo>
                                  <a:pt x="984" y="685"/>
                                </a:lnTo>
                                <a:lnTo>
                                  <a:pt x="984" y="676"/>
                                </a:lnTo>
                                <a:lnTo>
                                  <a:pt x="982" y="670"/>
                                </a:lnTo>
                                <a:lnTo>
                                  <a:pt x="978" y="667"/>
                                </a:lnTo>
                                <a:lnTo>
                                  <a:pt x="973" y="661"/>
                                </a:lnTo>
                                <a:lnTo>
                                  <a:pt x="972" y="661"/>
                                </a:lnTo>
                                <a:lnTo>
                                  <a:pt x="972" y="661"/>
                                </a:lnTo>
                                <a:lnTo>
                                  <a:pt x="967" y="654"/>
                                </a:lnTo>
                                <a:lnTo>
                                  <a:pt x="965" y="645"/>
                                </a:lnTo>
                                <a:lnTo>
                                  <a:pt x="966" y="636"/>
                                </a:lnTo>
                                <a:lnTo>
                                  <a:pt x="968" y="629"/>
                                </a:lnTo>
                                <a:lnTo>
                                  <a:pt x="971" y="621"/>
                                </a:lnTo>
                                <a:lnTo>
                                  <a:pt x="972" y="620"/>
                                </a:lnTo>
                                <a:lnTo>
                                  <a:pt x="974" y="616"/>
                                </a:lnTo>
                                <a:lnTo>
                                  <a:pt x="974" y="613"/>
                                </a:lnTo>
                                <a:lnTo>
                                  <a:pt x="974" y="611"/>
                                </a:lnTo>
                                <a:lnTo>
                                  <a:pt x="972" y="609"/>
                                </a:lnTo>
                                <a:lnTo>
                                  <a:pt x="969" y="605"/>
                                </a:lnTo>
                                <a:lnTo>
                                  <a:pt x="964" y="602"/>
                                </a:lnTo>
                                <a:lnTo>
                                  <a:pt x="962" y="602"/>
                                </a:lnTo>
                                <a:lnTo>
                                  <a:pt x="958" y="598"/>
                                </a:lnTo>
                                <a:lnTo>
                                  <a:pt x="957" y="597"/>
                                </a:lnTo>
                                <a:lnTo>
                                  <a:pt x="953" y="592"/>
                                </a:lnTo>
                                <a:lnTo>
                                  <a:pt x="947" y="586"/>
                                </a:lnTo>
                                <a:lnTo>
                                  <a:pt x="939" y="577"/>
                                </a:lnTo>
                                <a:lnTo>
                                  <a:pt x="932" y="569"/>
                                </a:lnTo>
                                <a:lnTo>
                                  <a:pt x="926" y="559"/>
                                </a:lnTo>
                                <a:lnTo>
                                  <a:pt x="924" y="556"/>
                                </a:lnTo>
                                <a:lnTo>
                                  <a:pt x="924" y="555"/>
                                </a:lnTo>
                                <a:lnTo>
                                  <a:pt x="921" y="550"/>
                                </a:lnTo>
                                <a:lnTo>
                                  <a:pt x="917" y="545"/>
                                </a:lnTo>
                                <a:lnTo>
                                  <a:pt x="916" y="544"/>
                                </a:lnTo>
                                <a:lnTo>
                                  <a:pt x="910" y="539"/>
                                </a:lnTo>
                                <a:lnTo>
                                  <a:pt x="905" y="535"/>
                                </a:lnTo>
                                <a:lnTo>
                                  <a:pt x="905" y="535"/>
                                </a:lnTo>
                                <a:lnTo>
                                  <a:pt x="906" y="535"/>
                                </a:lnTo>
                                <a:lnTo>
                                  <a:pt x="907" y="532"/>
                                </a:lnTo>
                                <a:lnTo>
                                  <a:pt x="909" y="530"/>
                                </a:lnTo>
                                <a:lnTo>
                                  <a:pt x="910" y="530"/>
                                </a:lnTo>
                                <a:lnTo>
                                  <a:pt x="912" y="528"/>
                                </a:lnTo>
                                <a:lnTo>
                                  <a:pt x="912" y="528"/>
                                </a:lnTo>
                                <a:lnTo>
                                  <a:pt x="913" y="528"/>
                                </a:lnTo>
                                <a:lnTo>
                                  <a:pt x="914" y="525"/>
                                </a:lnTo>
                                <a:lnTo>
                                  <a:pt x="914" y="521"/>
                                </a:lnTo>
                                <a:lnTo>
                                  <a:pt x="912" y="519"/>
                                </a:lnTo>
                                <a:lnTo>
                                  <a:pt x="909" y="517"/>
                                </a:lnTo>
                                <a:lnTo>
                                  <a:pt x="904" y="512"/>
                                </a:lnTo>
                                <a:lnTo>
                                  <a:pt x="901" y="506"/>
                                </a:lnTo>
                                <a:lnTo>
                                  <a:pt x="900" y="500"/>
                                </a:lnTo>
                                <a:lnTo>
                                  <a:pt x="897" y="495"/>
                                </a:lnTo>
                                <a:lnTo>
                                  <a:pt x="895" y="491"/>
                                </a:lnTo>
                                <a:lnTo>
                                  <a:pt x="893" y="487"/>
                                </a:lnTo>
                                <a:lnTo>
                                  <a:pt x="891" y="482"/>
                                </a:lnTo>
                                <a:lnTo>
                                  <a:pt x="894" y="478"/>
                                </a:lnTo>
                                <a:lnTo>
                                  <a:pt x="894" y="476"/>
                                </a:lnTo>
                                <a:lnTo>
                                  <a:pt x="893" y="471"/>
                                </a:lnTo>
                                <a:lnTo>
                                  <a:pt x="891" y="468"/>
                                </a:lnTo>
                                <a:lnTo>
                                  <a:pt x="891" y="467"/>
                                </a:lnTo>
                                <a:lnTo>
                                  <a:pt x="889" y="464"/>
                                </a:lnTo>
                                <a:lnTo>
                                  <a:pt x="889" y="464"/>
                                </a:lnTo>
                                <a:lnTo>
                                  <a:pt x="891" y="462"/>
                                </a:lnTo>
                                <a:lnTo>
                                  <a:pt x="893" y="461"/>
                                </a:lnTo>
                                <a:lnTo>
                                  <a:pt x="896" y="458"/>
                                </a:lnTo>
                                <a:lnTo>
                                  <a:pt x="901" y="454"/>
                                </a:lnTo>
                                <a:lnTo>
                                  <a:pt x="906" y="452"/>
                                </a:lnTo>
                                <a:lnTo>
                                  <a:pt x="910" y="449"/>
                                </a:lnTo>
                                <a:lnTo>
                                  <a:pt x="916" y="444"/>
                                </a:lnTo>
                                <a:lnTo>
                                  <a:pt x="919" y="441"/>
                                </a:lnTo>
                                <a:lnTo>
                                  <a:pt x="922" y="441"/>
                                </a:lnTo>
                                <a:lnTo>
                                  <a:pt x="926" y="438"/>
                                </a:lnTo>
                                <a:lnTo>
                                  <a:pt x="931" y="438"/>
                                </a:lnTo>
                                <a:lnTo>
                                  <a:pt x="935" y="437"/>
                                </a:lnTo>
                                <a:lnTo>
                                  <a:pt x="938" y="434"/>
                                </a:lnTo>
                                <a:lnTo>
                                  <a:pt x="940" y="431"/>
                                </a:lnTo>
                                <a:lnTo>
                                  <a:pt x="943" y="429"/>
                                </a:lnTo>
                                <a:lnTo>
                                  <a:pt x="950" y="426"/>
                                </a:lnTo>
                                <a:lnTo>
                                  <a:pt x="954" y="424"/>
                                </a:lnTo>
                                <a:lnTo>
                                  <a:pt x="957" y="417"/>
                                </a:lnTo>
                                <a:lnTo>
                                  <a:pt x="960" y="411"/>
                                </a:lnTo>
                                <a:lnTo>
                                  <a:pt x="967" y="407"/>
                                </a:lnTo>
                                <a:lnTo>
                                  <a:pt x="973" y="406"/>
                                </a:lnTo>
                                <a:lnTo>
                                  <a:pt x="977" y="407"/>
                                </a:lnTo>
                                <a:lnTo>
                                  <a:pt x="980" y="410"/>
                                </a:lnTo>
                                <a:lnTo>
                                  <a:pt x="985" y="413"/>
                                </a:lnTo>
                                <a:lnTo>
                                  <a:pt x="988" y="412"/>
                                </a:lnTo>
                                <a:lnTo>
                                  <a:pt x="990" y="410"/>
                                </a:lnTo>
                                <a:lnTo>
                                  <a:pt x="990" y="410"/>
                                </a:lnTo>
                                <a:lnTo>
                                  <a:pt x="992" y="407"/>
                                </a:lnTo>
                                <a:lnTo>
                                  <a:pt x="993" y="406"/>
                                </a:lnTo>
                                <a:lnTo>
                                  <a:pt x="1000" y="405"/>
                                </a:lnTo>
                                <a:lnTo>
                                  <a:pt x="1003" y="401"/>
                                </a:lnTo>
                                <a:lnTo>
                                  <a:pt x="1002" y="395"/>
                                </a:lnTo>
                                <a:lnTo>
                                  <a:pt x="999" y="388"/>
                                </a:lnTo>
                                <a:lnTo>
                                  <a:pt x="996" y="383"/>
                                </a:lnTo>
                                <a:lnTo>
                                  <a:pt x="991" y="381"/>
                                </a:lnTo>
                                <a:lnTo>
                                  <a:pt x="989" y="383"/>
                                </a:lnTo>
                                <a:lnTo>
                                  <a:pt x="987" y="387"/>
                                </a:lnTo>
                                <a:lnTo>
                                  <a:pt x="985" y="389"/>
                                </a:lnTo>
                                <a:lnTo>
                                  <a:pt x="982" y="389"/>
                                </a:lnTo>
                                <a:lnTo>
                                  <a:pt x="970" y="386"/>
                                </a:lnTo>
                                <a:lnTo>
                                  <a:pt x="962" y="383"/>
                                </a:lnTo>
                                <a:lnTo>
                                  <a:pt x="954" y="378"/>
                                </a:lnTo>
                                <a:lnTo>
                                  <a:pt x="951" y="376"/>
                                </a:lnTo>
                                <a:lnTo>
                                  <a:pt x="944" y="373"/>
                                </a:lnTo>
                                <a:lnTo>
                                  <a:pt x="941" y="372"/>
                                </a:lnTo>
                                <a:lnTo>
                                  <a:pt x="939" y="370"/>
                                </a:lnTo>
                                <a:lnTo>
                                  <a:pt x="938" y="369"/>
                                </a:lnTo>
                                <a:lnTo>
                                  <a:pt x="934" y="365"/>
                                </a:lnTo>
                                <a:lnTo>
                                  <a:pt x="932" y="360"/>
                                </a:lnTo>
                                <a:lnTo>
                                  <a:pt x="929" y="358"/>
                                </a:lnTo>
                                <a:lnTo>
                                  <a:pt x="926" y="356"/>
                                </a:lnTo>
                                <a:lnTo>
                                  <a:pt x="922" y="355"/>
                                </a:lnTo>
                                <a:lnTo>
                                  <a:pt x="917" y="356"/>
                                </a:lnTo>
                                <a:lnTo>
                                  <a:pt x="910" y="360"/>
                                </a:lnTo>
                                <a:lnTo>
                                  <a:pt x="904" y="363"/>
                                </a:lnTo>
                                <a:lnTo>
                                  <a:pt x="897" y="366"/>
                                </a:lnTo>
                                <a:lnTo>
                                  <a:pt x="887" y="368"/>
                                </a:lnTo>
                                <a:lnTo>
                                  <a:pt x="879" y="370"/>
                                </a:lnTo>
                                <a:lnTo>
                                  <a:pt x="873" y="370"/>
                                </a:lnTo>
                                <a:lnTo>
                                  <a:pt x="866" y="370"/>
                                </a:lnTo>
                                <a:lnTo>
                                  <a:pt x="860" y="371"/>
                                </a:lnTo>
                                <a:lnTo>
                                  <a:pt x="853" y="372"/>
                                </a:lnTo>
                                <a:lnTo>
                                  <a:pt x="852" y="372"/>
                                </a:lnTo>
                                <a:lnTo>
                                  <a:pt x="851" y="372"/>
                                </a:lnTo>
                                <a:lnTo>
                                  <a:pt x="848" y="372"/>
                                </a:lnTo>
                                <a:lnTo>
                                  <a:pt x="844" y="372"/>
                                </a:lnTo>
                                <a:lnTo>
                                  <a:pt x="842" y="371"/>
                                </a:lnTo>
                                <a:lnTo>
                                  <a:pt x="840" y="370"/>
                                </a:lnTo>
                                <a:lnTo>
                                  <a:pt x="838" y="371"/>
                                </a:lnTo>
                                <a:lnTo>
                                  <a:pt x="826" y="361"/>
                                </a:lnTo>
                                <a:lnTo>
                                  <a:pt x="818" y="355"/>
                                </a:lnTo>
                                <a:lnTo>
                                  <a:pt x="815" y="354"/>
                                </a:lnTo>
                                <a:lnTo>
                                  <a:pt x="806" y="354"/>
                                </a:lnTo>
                                <a:lnTo>
                                  <a:pt x="806" y="354"/>
                                </a:lnTo>
                                <a:lnTo>
                                  <a:pt x="798" y="356"/>
                                </a:lnTo>
                                <a:lnTo>
                                  <a:pt x="793" y="362"/>
                                </a:lnTo>
                                <a:lnTo>
                                  <a:pt x="791" y="364"/>
                                </a:lnTo>
                                <a:lnTo>
                                  <a:pt x="783" y="372"/>
                                </a:lnTo>
                                <a:lnTo>
                                  <a:pt x="782" y="373"/>
                                </a:lnTo>
                                <a:lnTo>
                                  <a:pt x="781" y="375"/>
                                </a:lnTo>
                                <a:lnTo>
                                  <a:pt x="759" y="397"/>
                                </a:lnTo>
                                <a:lnTo>
                                  <a:pt x="759" y="398"/>
                                </a:lnTo>
                                <a:lnTo>
                                  <a:pt x="755" y="398"/>
                                </a:lnTo>
                                <a:lnTo>
                                  <a:pt x="752" y="397"/>
                                </a:lnTo>
                                <a:lnTo>
                                  <a:pt x="750" y="395"/>
                                </a:lnTo>
                                <a:lnTo>
                                  <a:pt x="742" y="390"/>
                                </a:lnTo>
                                <a:lnTo>
                                  <a:pt x="740" y="389"/>
                                </a:lnTo>
                                <a:lnTo>
                                  <a:pt x="738" y="388"/>
                                </a:lnTo>
                                <a:lnTo>
                                  <a:pt x="737" y="387"/>
                                </a:lnTo>
                                <a:lnTo>
                                  <a:pt x="734" y="386"/>
                                </a:lnTo>
                                <a:lnTo>
                                  <a:pt x="732" y="385"/>
                                </a:lnTo>
                                <a:lnTo>
                                  <a:pt x="726" y="381"/>
                                </a:lnTo>
                                <a:lnTo>
                                  <a:pt x="718" y="380"/>
                                </a:lnTo>
                                <a:lnTo>
                                  <a:pt x="715" y="382"/>
                                </a:lnTo>
                                <a:lnTo>
                                  <a:pt x="712" y="383"/>
                                </a:lnTo>
                                <a:lnTo>
                                  <a:pt x="709" y="386"/>
                                </a:lnTo>
                                <a:lnTo>
                                  <a:pt x="707" y="388"/>
                                </a:lnTo>
                                <a:lnTo>
                                  <a:pt x="705" y="388"/>
                                </a:lnTo>
                                <a:lnTo>
                                  <a:pt x="703" y="391"/>
                                </a:lnTo>
                                <a:lnTo>
                                  <a:pt x="701" y="392"/>
                                </a:lnTo>
                                <a:lnTo>
                                  <a:pt x="700" y="392"/>
                                </a:lnTo>
                                <a:lnTo>
                                  <a:pt x="699" y="392"/>
                                </a:lnTo>
                                <a:lnTo>
                                  <a:pt x="699" y="391"/>
                                </a:lnTo>
                                <a:lnTo>
                                  <a:pt x="697" y="390"/>
                                </a:lnTo>
                                <a:lnTo>
                                  <a:pt x="692" y="388"/>
                                </a:lnTo>
                                <a:lnTo>
                                  <a:pt x="689" y="391"/>
                                </a:lnTo>
                                <a:lnTo>
                                  <a:pt x="687" y="392"/>
                                </a:lnTo>
                                <a:lnTo>
                                  <a:pt x="686" y="393"/>
                                </a:lnTo>
                                <a:lnTo>
                                  <a:pt x="686" y="399"/>
                                </a:lnTo>
                                <a:lnTo>
                                  <a:pt x="686" y="402"/>
                                </a:lnTo>
                                <a:lnTo>
                                  <a:pt x="681" y="427"/>
                                </a:lnTo>
                                <a:lnTo>
                                  <a:pt x="680" y="433"/>
                                </a:lnTo>
                                <a:lnTo>
                                  <a:pt x="682" y="438"/>
                                </a:lnTo>
                                <a:lnTo>
                                  <a:pt x="681" y="438"/>
                                </a:lnTo>
                                <a:lnTo>
                                  <a:pt x="679" y="438"/>
                                </a:lnTo>
                                <a:lnTo>
                                  <a:pt x="679" y="438"/>
                                </a:lnTo>
                                <a:lnTo>
                                  <a:pt x="674" y="439"/>
                                </a:lnTo>
                                <a:lnTo>
                                  <a:pt x="673" y="439"/>
                                </a:lnTo>
                                <a:lnTo>
                                  <a:pt x="665" y="438"/>
                                </a:lnTo>
                                <a:lnTo>
                                  <a:pt x="662" y="435"/>
                                </a:lnTo>
                                <a:lnTo>
                                  <a:pt x="658" y="426"/>
                                </a:lnTo>
                                <a:lnTo>
                                  <a:pt x="656" y="426"/>
                                </a:lnTo>
                                <a:lnTo>
                                  <a:pt x="656" y="426"/>
                                </a:lnTo>
                                <a:lnTo>
                                  <a:pt x="653" y="426"/>
                                </a:lnTo>
                                <a:lnTo>
                                  <a:pt x="646" y="426"/>
                                </a:lnTo>
                                <a:lnTo>
                                  <a:pt x="638" y="428"/>
                                </a:lnTo>
                                <a:lnTo>
                                  <a:pt x="632" y="430"/>
                                </a:lnTo>
                                <a:lnTo>
                                  <a:pt x="627" y="433"/>
                                </a:lnTo>
                                <a:lnTo>
                                  <a:pt x="623" y="438"/>
                                </a:lnTo>
                                <a:lnTo>
                                  <a:pt x="621" y="439"/>
                                </a:lnTo>
                                <a:lnTo>
                                  <a:pt x="619" y="441"/>
                                </a:lnTo>
                                <a:lnTo>
                                  <a:pt x="616" y="440"/>
                                </a:lnTo>
                                <a:lnTo>
                                  <a:pt x="612" y="439"/>
                                </a:lnTo>
                                <a:lnTo>
                                  <a:pt x="611" y="439"/>
                                </a:lnTo>
                                <a:lnTo>
                                  <a:pt x="604" y="436"/>
                                </a:lnTo>
                                <a:lnTo>
                                  <a:pt x="594" y="433"/>
                                </a:lnTo>
                                <a:lnTo>
                                  <a:pt x="592" y="433"/>
                                </a:lnTo>
                                <a:lnTo>
                                  <a:pt x="585" y="432"/>
                                </a:lnTo>
                                <a:lnTo>
                                  <a:pt x="579" y="431"/>
                                </a:lnTo>
                                <a:lnTo>
                                  <a:pt x="572" y="429"/>
                                </a:lnTo>
                                <a:lnTo>
                                  <a:pt x="565" y="429"/>
                                </a:lnTo>
                                <a:lnTo>
                                  <a:pt x="561" y="430"/>
                                </a:lnTo>
                                <a:lnTo>
                                  <a:pt x="560" y="430"/>
                                </a:lnTo>
                                <a:lnTo>
                                  <a:pt x="560" y="430"/>
                                </a:lnTo>
                                <a:lnTo>
                                  <a:pt x="559" y="430"/>
                                </a:lnTo>
                                <a:lnTo>
                                  <a:pt x="558" y="430"/>
                                </a:lnTo>
                                <a:lnTo>
                                  <a:pt x="554" y="430"/>
                                </a:lnTo>
                                <a:lnTo>
                                  <a:pt x="552" y="431"/>
                                </a:lnTo>
                                <a:lnTo>
                                  <a:pt x="549" y="432"/>
                                </a:lnTo>
                                <a:lnTo>
                                  <a:pt x="548" y="433"/>
                                </a:lnTo>
                                <a:lnTo>
                                  <a:pt x="547" y="435"/>
                                </a:lnTo>
                                <a:lnTo>
                                  <a:pt x="543" y="440"/>
                                </a:lnTo>
                                <a:lnTo>
                                  <a:pt x="542" y="440"/>
                                </a:lnTo>
                                <a:lnTo>
                                  <a:pt x="539" y="443"/>
                                </a:lnTo>
                                <a:lnTo>
                                  <a:pt x="536" y="445"/>
                                </a:lnTo>
                                <a:lnTo>
                                  <a:pt x="530" y="450"/>
                                </a:lnTo>
                                <a:lnTo>
                                  <a:pt x="522" y="453"/>
                                </a:lnTo>
                                <a:lnTo>
                                  <a:pt x="514" y="456"/>
                                </a:lnTo>
                                <a:lnTo>
                                  <a:pt x="507" y="459"/>
                                </a:lnTo>
                                <a:lnTo>
                                  <a:pt x="500" y="464"/>
                                </a:lnTo>
                                <a:lnTo>
                                  <a:pt x="496" y="468"/>
                                </a:lnTo>
                                <a:lnTo>
                                  <a:pt x="493" y="468"/>
                                </a:lnTo>
                                <a:lnTo>
                                  <a:pt x="492" y="469"/>
                                </a:lnTo>
                                <a:lnTo>
                                  <a:pt x="486" y="469"/>
                                </a:lnTo>
                                <a:lnTo>
                                  <a:pt x="485" y="469"/>
                                </a:lnTo>
                                <a:lnTo>
                                  <a:pt x="481" y="474"/>
                                </a:lnTo>
                                <a:lnTo>
                                  <a:pt x="474" y="477"/>
                                </a:lnTo>
                                <a:lnTo>
                                  <a:pt x="467" y="478"/>
                                </a:lnTo>
                                <a:lnTo>
                                  <a:pt x="460" y="481"/>
                                </a:lnTo>
                                <a:lnTo>
                                  <a:pt x="452" y="482"/>
                                </a:lnTo>
                                <a:lnTo>
                                  <a:pt x="448" y="482"/>
                                </a:lnTo>
                                <a:lnTo>
                                  <a:pt x="444" y="480"/>
                                </a:lnTo>
                                <a:lnTo>
                                  <a:pt x="443" y="476"/>
                                </a:lnTo>
                                <a:lnTo>
                                  <a:pt x="441" y="471"/>
                                </a:lnTo>
                                <a:lnTo>
                                  <a:pt x="439" y="465"/>
                                </a:lnTo>
                                <a:lnTo>
                                  <a:pt x="438" y="460"/>
                                </a:lnTo>
                                <a:lnTo>
                                  <a:pt x="439" y="459"/>
                                </a:lnTo>
                                <a:lnTo>
                                  <a:pt x="440" y="458"/>
                                </a:lnTo>
                                <a:lnTo>
                                  <a:pt x="448" y="458"/>
                                </a:lnTo>
                                <a:lnTo>
                                  <a:pt x="452" y="459"/>
                                </a:lnTo>
                                <a:lnTo>
                                  <a:pt x="456" y="460"/>
                                </a:lnTo>
                                <a:lnTo>
                                  <a:pt x="464" y="459"/>
                                </a:lnTo>
                                <a:lnTo>
                                  <a:pt x="470" y="457"/>
                                </a:lnTo>
                                <a:lnTo>
                                  <a:pt x="474" y="455"/>
                                </a:lnTo>
                                <a:lnTo>
                                  <a:pt x="471" y="451"/>
                                </a:lnTo>
                                <a:lnTo>
                                  <a:pt x="464" y="444"/>
                                </a:lnTo>
                                <a:lnTo>
                                  <a:pt x="457" y="440"/>
                                </a:lnTo>
                                <a:lnTo>
                                  <a:pt x="452" y="440"/>
                                </a:lnTo>
                                <a:lnTo>
                                  <a:pt x="445" y="442"/>
                                </a:lnTo>
                                <a:lnTo>
                                  <a:pt x="437" y="444"/>
                                </a:lnTo>
                                <a:lnTo>
                                  <a:pt x="428" y="445"/>
                                </a:lnTo>
                                <a:lnTo>
                                  <a:pt x="420" y="445"/>
                                </a:lnTo>
                                <a:lnTo>
                                  <a:pt x="417" y="444"/>
                                </a:lnTo>
                                <a:lnTo>
                                  <a:pt x="415" y="444"/>
                                </a:lnTo>
                                <a:lnTo>
                                  <a:pt x="415" y="444"/>
                                </a:lnTo>
                                <a:lnTo>
                                  <a:pt x="414" y="444"/>
                                </a:lnTo>
                                <a:lnTo>
                                  <a:pt x="414" y="443"/>
                                </a:lnTo>
                                <a:lnTo>
                                  <a:pt x="414" y="444"/>
                                </a:lnTo>
                                <a:lnTo>
                                  <a:pt x="414" y="443"/>
                                </a:lnTo>
                                <a:lnTo>
                                  <a:pt x="414" y="429"/>
                                </a:lnTo>
                                <a:lnTo>
                                  <a:pt x="416" y="420"/>
                                </a:lnTo>
                                <a:lnTo>
                                  <a:pt x="420" y="411"/>
                                </a:lnTo>
                                <a:lnTo>
                                  <a:pt x="421" y="405"/>
                                </a:lnTo>
                                <a:lnTo>
                                  <a:pt x="424" y="400"/>
                                </a:lnTo>
                                <a:lnTo>
                                  <a:pt x="425" y="396"/>
                                </a:lnTo>
                                <a:lnTo>
                                  <a:pt x="429" y="388"/>
                                </a:lnTo>
                                <a:lnTo>
                                  <a:pt x="432" y="384"/>
                                </a:lnTo>
                                <a:lnTo>
                                  <a:pt x="434" y="381"/>
                                </a:lnTo>
                                <a:lnTo>
                                  <a:pt x="436" y="378"/>
                                </a:lnTo>
                                <a:lnTo>
                                  <a:pt x="441" y="369"/>
                                </a:lnTo>
                                <a:lnTo>
                                  <a:pt x="448" y="359"/>
                                </a:lnTo>
                                <a:lnTo>
                                  <a:pt x="453" y="352"/>
                                </a:lnTo>
                                <a:lnTo>
                                  <a:pt x="461" y="344"/>
                                </a:lnTo>
                                <a:lnTo>
                                  <a:pt x="470" y="335"/>
                                </a:lnTo>
                                <a:lnTo>
                                  <a:pt x="479" y="327"/>
                                </a:lnTo>
                                <a:lnTo>
                                  <a:pt x="487" y="319"/>
                                </a:lnTo>
                                <a:lnTo>
                                  <a:pt x="492" y="314"/>
                                </a:lnTo>
                                <a:lnTo>
                                  <a:pt x="496" y="312"/>
                                </a:lnTo>
                                <a:lnTo>
                                  <a:pt x="497" y="311"/>
                                </a:lnTo>
                                <a:lnTo>
                                  <a:pt x="497" y="309"/>
                                </a:lnTo>
                                <a:lnTo>
                                  <a:pt x="496" y="306"/>
                                </a:lnTo>
                                <a:lnTo>
                                  <a:pt x="492" y="304"/>
                                </a:lnTo>
                                <a:lnTo>
                                  <a:pt x="487" y="304"/>
                                </a:lnTo>
                                <a:lnTo>
                                  <a:pt x="484" y="303"/>
                                </a:lnTo>
                                <a:lnTo>
                                  <a:pt x="481" y="299"/>
                                </a:lnTo>
                                <a:lnTo>
                                  <a:pt x="479" y="295"/>
                                </a:lnTo>
                                <a:lnTo>
                                  <a:pt x="476" y="286"/>
                                </a:lnTo>
                                <a:lnTo>
                                  <a:pt x="479" y="277"/>
                                </a:lnTo>
                                <a:lnTo>
                                  <a:pt x="481" y="270"/>
                                </a:lnTo>
                                <a:lnTo>
                                  <a:pt x="486" y="253"/>
                                </a:lnTo>
                                <a:lnTo>
                                  <a:pt x="487" y="243"/>
                                </a:lnTo>
                                <a:lnTo>
                                  <a:pt x="490" y="231"/>
                                </a:lnTo>
                                <a:lnTo>
                                  <a:pt x="493" y="217"/>
                                </a:lnTo>
                                <a:lnTo>
                                  <a:pt x="494" y="210"/>
                                </a:lnTo>
                                <a:lnTo>
                                  <a:pt x="496" y="203"/>
                                </a:lnTo>
                                <a:lnTo>
                                  <a:pt x="501" y="188"/>
                                </a:lnTo>
                                <a:lnTo>
                                  <a:pt x="501" y="182"/>
                                </a:lnTo>
                                <a:lnTo>
                                  <a:pt x="502" y="176"/>
                                </a:lnTo>
                                <a:lnTo>
                                  <a:pt x="502" y="176"/>
                                </a:lnTo>
                                <a:lnTo>
                                  <a:pt x="505" y="167"/>
                                </a:lnTo>
                                <a:lnTo>
                                  <a:pt x="507" y="161"/>
                                </a:lnTo>
                                <a:lnTo>
                                  <a:pt x="508" y="156"/>
                                </a:lnTo>
                                <a:lnTo>
                                  <a:pt x="511" y="150"/>
                                </a:lnTo>
                                <a:lnTo>
                                  <a:pt x="513" y="141"/>
                                </a:lnTo>
                                <a:lnTo>
                                  <a:pt x="515" y="134"/>
                                </a:lnTo>
                                <a:lnTo>
                                  <a:pt x="514" y="125"/>
                                </a:lnTo>
                                <a:lnTo>
                                  <a:pt x="513" y="124"/>
                                </a:lnTo>
                                <a:lnTo>
                                  <a:pt x="513" y="118"/>
                                </a:lnTo>
                                <a:lnTo>
                                  <a:pt x="513" y="112"/>
                                </a:lnTo>
                                <a:lnTo>
                                  <a:pt x="516" y="108"/>
                                </a:lnTo>
                                <a:lnTo>
                                  <a:pt x="522" y="102"/>
                                </a:lnTo>
                                <a:lnTo>
                                  <a:pt x="527" y="95"/>
                                </a:lnTo>
                                <a:lnTo>
                                  <a:pt x="529" y="93"/>
                                </a:lnTo>
                                <a:lnTo>
                                  <a:pt x="531" y="91"/>
                                </a:lnTo>
                                <a:lnTo>
                                  <a:pt x="536" y="86"/>
                                </a:lnTo>
                                <a:lnTo>
                                  <a:pt x="542" y="81"/>
                                </a:lnTo>
                                <a:lnTo>
                                  <a:pt x="544" y="79"/>
                                </a:lnTo>
                                <a:lnTo>
                                  <a:pt x="546" y="75"/>
                                </a:lnTo>
                                <a:lnTo>
                                  <a:pt x="549" y="71"/>
                                </a:lnTo>
                                <a:lnTo>
                                  <a:pt x="552" y="63"/>
                                </a:lnTo>
                                <a:lnTo>
                                  <a:pt x="553" y="55"/>
                                </a:lnTo>
                                <a:lnTo>
                                  <a:pt x="555" y="48"/>
                                </a:lnTo>
                                <a:lnTo>
                                  <a:pt x="562" y="38"/>
                                </a:lnTo>
                                <a:lnTo>
                                  <a:pt x="565" y="37"/>
                                </a:lnTo>
                                <a:lnTo>
                                  <a:pt x="570" y="36"/>
                                </a:lnTo>
                                <a:lnTo>
                                  <a:pt x="582" y="36"/>
                                </a:lnTo>
                                <a:lnTo>
                                  <a:pt x="594" y="35"/>
                                </a:lnTo>
                                <a:lnTo>
                                  <a:pt x="599" y="38"/>
                                </a:lnTo>
                                <a:lnTo>
                                  <a:pt x="617" y="35"/>
                                </a:lnTo>
                                <a:lnTo>
                                  <a:pt x="643" y="36"/>
                                </a:lnTo>
                                <a:lnTo>
                                  <a:pt x="646" y="36"/>
                                </a:lnTo>
                                <a:lnTo>
                                  <a:pt x="656" y="35"/>
                                </a:lnTo>
                                <a:lnTo>
                                  <a:pt x="668" y="36"/>
                                </a:lnTo>
                                <a:lnTo>
                                  <a:pt x="673" y="35"/>
                                </a:lnTo>
                                <a:lnTo>
                                  <a:pt x="678" y="36"/>
                                </a:lnTo>
                                <a:lnTo>
                                  <a:pt x="683" y="35"/>
                                </a:lnTo>
                                <a:lnTo>
                                  <a:pt x="689" y="31"/>
                                </a:lnTo>
                                <a:lnTo>
                                  <a:pt x="689" y="29"/>
                                </a:lnTo>
                                <a:lnTo>
                                  <a:pt x="690" y="29"/>
                                </a:lnTo>
                                <a:lnTo>
                                  <a:pt x="691" y="28"/>
                                </a:lnTo>
                                <a:lnTo>
                                  <a:pt x="691" y="29"/>
                                </a:lnTo>
                                <a:lnTo>
                                  <a:pt x="696" y="29"/>
                                </a:lnTo>
                                <a:lnTo>
                                  <a:pt x="696" y="30"/>
                                </a:lnTo>
                                <a:lnTo>
                                  <a:pt x="702" y="31"/>
                                </a:lnTo>
                                <a:lnTo>
                                  <a:pt x="702" y="31"/>
                                </a:lnTo>
                                <a:lnTo>
                                  <a:pt x="709" y="34"/>
                                </a:lnTo>
                                <a:lnTo>
                                  <a:pt x="720" y="37"/>
                                </a:lnTo>
                                <a:lnTo>
                                  <a:pt x="729" y="39"/>
                                </a:lnTo>
                                <a:lnTo>
                                  <a:pt x="735" y="40"/>
                                </a:lnTo>
                                <a:lnTo>
                                  <a:pt x="747" y="41"/>
                                </a:lnTo>
                                <a:lnTo>
                                  <a:pt x="752" y="41"/>
                                </a:lnTo>
                                <a:lnTo>
                                  <a:pt x="754" y="41"/>
                                </a:lnTo>
                                <a:lnTo>
                                  <a:pt x="756" y="41"/>
                                </a:lnTo>
                                <a:lnTo>
                                  <a:pt x="763" y="37"/>
                                </a:lnTo>
                                <a:lnTo>
                                  <a:pt x="771" y="32"/>
                                </a:lnTo>
                                <a:lnTo>
                                  <a:pt x="779" y="28"/>
                                </a:lnTo>
                                <a:lnTo>
                                  <a:pt x="783" y="26"/>
                                </a:lnTo>
                                <a:lnTo>
                                  <a:pt x="795" y="26"/>
                                </a:lnTo>
                                <a:lnTo>
                                  <a:pt x="828" y="23"/>
                                </a:lnTo>
                                <a:lnTo>
                                  <a:pt x="843" y="21"/>
                                </a:lnTo>
                                <a:lnTo>
                                  <a:pt x="872" y="12"/>
                                </a:lnTo>
                                <a:lnTo>
                                  <a:pt x="880" y="9"/>
                                </a:lnTo>
                                <a:lnTo>
                                  <a:pt x="904" y="3"/>
                                </a:lnTo>
                                <a:lnTo>
                                  <a:pt x="907" y="1"/>
                                </a:lnTo>
                                <a:lnTo>
                                  <a:pt x="912" y="1"/>
                                </a:lnTo>
                                <a:lnTo>
                                  <a:pt x="915" y="0"/>
                                </a:lnTo>
                                <a:lnTo>
                                  <a:pt x="916" y="0"/>
                                </a:lnTo>
                                <a:lnTo>
                                  <a:pt x="943" y="5"/>
                                </a:lnTo>
                                <a:lnTo>
                                  <a:pt x="943" y="5"/>
                                </a:lnTo>
                                <a:lnTo>
                                  <a:pt x="946" y="10"/>
                                </a:lnTo>
                                <a:lnTo>
                                  <a:pt x="949" y="20"/>
                                </a:lnTo>
                                <a:lnTo>
                                  <a:pt x="955" y="27"/>
                                </a:lnTo>
                                <a:lnTo>
                                  <a:pt x="955" y="27"/>
                                </a:lnTo>
                                <a:lnTo>
                                  <a:pt x="959" y="29"/>
                                </a:lnTo>
                                <a:lnTo>
                                  <a:pt x="966" y="30"/>
                                </a:lnTo>
                                <a:lnTo>
                                  <a:pt x="967" y="30"/>
                                </a:lnTo>
                                <a:lnTo>
                                  <a:pt x="968" y="30"/>
                                </a:lnTo>
                                <a:lnTo>
                                  <a:pt x="969" y="30"/>
                                </a:lnTo>
                                <a:lnTo>
                                  <a:pt x="972" y="31"/>
                                </a:lnTo>
                                <a:lnTo>
                                  <a:pt x="973" y="31"/>
                                </a:lnTo>
                                <a:lnTo>
                                  <a:pt x="979" y="31"/>
                                </a:lnTo>
                                <a:lnTo>
                                  <a:pt x="980" y="31"/>
                                </a:lnTo>
                                <a:lnTo>
                                  <a:pt x="988" y="28"/>
                                </a:lnTo>
                                <a:lnTo>
                                  <a:pt x="993" y="26"/>
                                </a:lnTo>
                                <a:lnTo>
                                  <a:pt x="994" y="26"/>
                                </a:lnTo>
                                <a:lnTo>
                                  <a:pt x="992" y="28"/>
                                </a:lnTo>
                                <a:lnTo>
                                  <a:pt x="992" y="29"/>
                                </a:lnTo>
                                <a:lnTo>
                                  <a:pt x="988" y="37"/>
                                </a:lnTo>
                                <a:lnTo>
                                  <a:pt x="987" y="39"/>
                                </a:lnTo>
                                <a:lnTo>
                                  <a:pt x="983" y="42"/>
                                </a:lnTo>
                                <a:lnTo>
                                  <a:pt x="973" y="53"/>
                                </a:lnTo>
                                <a:lnTo>
                                  <a:pt x="972" y="54"/>
                                </a:lnTo>
                                <a:lnTo>
                                  <a:pt x="959" y="71"/>
                                </a:lnTo>
                                <a:lnTo>
                                  <a:pt x="958" y="71"/>
                                </a:lnTo>
                                <a:lnTo>
                                  <a:pt x="951" y="80"/>
                                </a:lnTo>
                                <a:lnTo>
                                  <a:pt x="948" y="86"/>
                                </a:lnTo>
                                <a:lnTo>
                                  <a:pt x="937" y="101"/>
                                </a:lnTo>
                                <a:lnTo>
                                  <a:pt x="925" y="120"/>
                                </a:lnTo>
                                <a:lnTo>
                                  <a:pt x="922" y="125"/>
                                </a:lnTo>
                                <a:lnTo>
                                  <a:pt x="926" y="139"/>
                                </a:lnTo>
                                <a:lnTo>
                                  <a:pt x="927" y="140"/>
                                </a:lnTo>
                                <a:lnTo>
                                  <a:pt x="929" y="145"/>
                                </a:lnTo>
                                <a:lnTo>
                                  <a:pt x="933" y="151"/>
                                </a:lnTo>
                                <a:lnTo>
                                  <a:pt x="934" y="152"/>
                                </a:lnTo>
                                <a:lnTo>
                                  <a:pt x="937" y="156"/>
                                </a:lnTo>
                                <a:lnTo>
                                  <a:pt x="943" y="162"/>
                                </a:lnTo>
                                <a:lnTo>
                                  <a:pt x="944" y="164"/>
                                </a:lnTo>
                                <a:lnTo>
                                  <a:pt x="953" y="173"/>
                                </a:lnTo>
                                <a:lnTo>
                                  <a:pt x="956" y="182"/>
                                </a:lnTo>
                                <a:lnTo>
                                  <a:pt x="957" y="189"/>
                                </a:lnTo>
                                <a:lnTo>
                                  <a:pt x="957" y="193"/>
                                </a:lnTo>
                                <a:lnTo>
                                  <a:pt x="958" y="201"/>
                                </a:lnTo>
                                <a:lnTo>
                                  <a:pt x="958" y="202"/>
                                </a:lnTo>
                                <a:lnTo>
                                  <a:pt x="959" y="203"/>
                                </a:lnTo>
                                <a:lnTo>
                                  <a:pt x="959" y="203"/>
                                </a:lnTo>
                                <a:lnTo>
                                  <a:pt x="961" y="211"/>
                                </a:lnTo>
                                <a:lnTo>
                                  <a:pt x="962" y="214"/>
                                </a:lnTo>
                                <a:lnTo>
                                  <a:pt x="970" y="236"/>
                                </a:lnTo>
                                <a:lnTo>
                                  <a:pt x="973" y="242"/>
                                </a:lnTo>
                                <a:lnTo>
                                  <a:pt x="977" y="246"/>
                                </a:lnTo>
                                <a:lnTo>
                                  <a:pt x="980" y="249"/>
                                </a:lnTo>
                                <a:lnTo>
                                  <a:pt x="988" y="256"/>
                                </a:lnTo>
                                <a:lnTo>
                                  <a:pt x="996" y="260"/>
                                </a:lnTo>
                                <a:lnTo>
                                  <a:pt x="1001" y="263"/>
                                </a:lnTo>
                                <a:lnTo>
                                  <a:pt x="1002" y="263"/>
                                </a:lnTo>
                                <a:lnTo>
                                  <a:pt x="1003" y="264"/>
                                </a:lnTo>
                                <a:lnTo>
                                  <a:pt x="1004" y="264"/>
                                </a:lnTo>
                                <a:lnTo>
                                  <a:pt x="1004" y="265"/>
                                </a:lnTo>
                                <a:lnTo>
                                  <a:pt x="1008" y="269"/>
                                </a:lnTo>
                                <a:lnTo>
                                  <a:pt x="1011" y="274"/>
                                </a:lnTo>
                                <a:lnTo>
                                  <a:pt x="1015" y="282"/>
                                </a:lnTo>
                                <a:lnTo>
                                  <a:pt x="1018" y="289"/>
                                </a:lnTo>
                                <a:lnTo>
                                  <a:pt x="1019" y="297"/>
                                </a:lnTo>
                                <a:lnTo>
                                  <a:pt x="1022" y="304"/>
                                </a:lnTo>
                                <a:lnTo>
                                  <a:pt x="1024" y="309"/>
                                </a:lnTo>
                                <a:lnTo>
                                  <a:pt x="1028" y="313"/>
                                </a:lnTo>
                                <a:lnTo>
                                  <a:pt x="1030" y="316"/>
                                </a:lnTo>
                                <a:lnTo>
                                  <a:pt x="1036" y="320"/>
                                </a:lnTo>
                                <a:lnTo>
                                  <a:pt x="1046" y="321"/>
                                </a:lnTo>
                                <a:lnTo>
                                  <a:pt x="1050" y="321"/>
                                </a:lnTo>
                                <a:lnTo>
                                  <a:pt x="1055" y="321"/>
                                </a:lnTo>
                                <a:lnTo>
                                  <a:pt x="1058" y="323"/>
                                </a:lnTo>
                                <a:lnTo>
                                  <a:pt x="1061" y="324"/>
                                </a:lnTo>
                                <a:lnTo>
                                  <a:pt x="1064" y="329"/>
                                </a:lnTo>
                                <a:lnTo>
                                  <a:pt x="1065" y="330"/>
                                </a:lnTo>
                                <a:lnTo>
                                  <a:pt x="1066" y="332"/>
                                </a:lnTo>
                                <a:lnTo>
                                  <a:pt x="1066" y="333"/>
                                </a:lnTo>
                                <a:lnTo>
                                  <a:pt x="1069" y="349"/>
                                </a:lnTo>
                                <a:lnTo>
                                  <a:pt x="1072" y="362"/>
                                </a:lnTo>
                                <a:lnTo>
                                  <a:pt x="1075" y="380"/>
                                </a:lnTo>
                                <a:lnTo>
                                  <a:pt x="1077" y="386"/>
                                </a:lnTo>
                                <a:lnTo>
                                  <a:pt x="1079" y="391"/>
                                </a:lnTo>
                                <a:lnTo>
                                  <a:pt x="1081" y="393"/>
                                </a:lnTo>
                                <a:lnTo>
                                  <a:pt x="1084" y="394"/>
                                </a:lnTo>
                                <a:lnTo>
                                  <a:pt x="1087" y="395"/>
                                </a:lnTo>
                                <a:lnTo>
                                  <a:pt x="1093" y="398"/>
                                </a:lnTo>
                                <a:lnTo>
                                  <a:pt x="1094" y="399"/>
                                </a:lnTo>
                                <a:lnTo>
                                  <a:pt x="1094" y="399"/>
                                </a:lnTo>
                                <a:lnTo>
                                  <a:pt x="1096" y="401"/>
                                </a:lnTo>
                                <a:lnTo>
                                  <a:pt x="1098" y="403"/>
                                </a:lnTo>
                                <a:lnTo>
                                  <a:pt x="1098" y="404"/>
                                </a:lnTo>
                                <a:lnTo>
                                  <a:pt x="1100" y="406"/>
                                </a:lnTo>
                                <a:lnTo>
                                  <a:pt x="1105" y="411"/>
                                </a:lnTo>
                                <a:lnTo>
                                  <a:pt x="1105" y="411"/>
                                </a:lnTo>
                                <a:lnTo>
                                  <a:pt x="1107" y="413"/>
                                </a:lnTo>
                                <a:lnTo>
                                  <a:pt x="1108" y="414"/>
                                </a:lnTo>
                                <a:lnTo>
                                  <a:pt x="1111" y="421"/>
                                </a:lnTo>
                                <a:lnTo>
                                  <a:pt x="1117" y="430"/>
                                </a:lnTo>
                                <a:lnTo>
                                  <a:pt x="1119" y="433"/>
                                </a:lnTo>
                                <a:lnTo>
                                  <a:pt x="1119" y="434"/>
                                </a:lnTo>
                                <a:lnTo>
                                  <a:pt x="1118" y="435"/>
                                </a:lnTo>
                                <a:lnTo>
                                  <a:pt x="1118" y="436"/>
                                </a:lnTo>
                                <a:lnTo>
                                  <a:pt x="1118" y="440"/>
                                </a:lnTo>
                                <a:lnTo>
                                  <a:pt x="1118" y="447"/>
                                </a:lnTo>
                                <a:lnTo>
                                  <a:pt x="1118" y="447"/>
                                </a:lnTo>
                                <a:lnTo>
                                  <a:pt x="1122" y="452"/>
                                </a:lnTo>
                                <a:lnTo>
                                  <a:pt x="1135" y="460"/>
                                </a:lnTo>
                                <a:lnTo>
                                  <a:pt x="1149" y="468"/>
                                </a:lnTo>
                                <a:lnTo>
                                  <a:pt x="1151" y="470"/>
                                </a:lnTo>
                                <a:lnTo>
                                  <a:pt x="1157" y="473"/>
                                </a:lnTo>
                                <a:lnTo>
                                  <a:pt x="1161" y="472"/>
                                </a:lnTo>
                                <a:lnTo>
                                  <a:pt x="1164" y="472"/>
                                </a:lnTo>
                                <a:lnTo>
                                  <a:pt x="1169" y="469"/>
                                </a:lnTo>
                                <a:lnTo>
                                  <a:pt x="1170" y="469"/>
                                </a:lnTo>
                                <a:lnTo>
                                  <a:pt x="1177" y="476"/>
                                </a:lnTo>
                                <a:lnTo>
                                  <a:pt x="1178" y="476"/>
                                </a:lnTo>
                                <a:lnTo>
                                  <a:pt x="1180" y="478"/>
                                </a:lnTo>
                                <a:lnTo>
                                  <a:pt x="1196" y="493"/>
                                </a:lnTo>
                                <a:lnTo>
                                  <a:pt x="1202" y="499"/>
                                </a:lnTo>
                                <a:lnTo>
                                  <a:pt x="1228" y="523"/>
                                </a:lnTo>
                                <a:lnTo>
                                  <a:pt x="1230" y="526"/>
                                </a:lnTo>
                                <a:lnTo>
                                  <a:pt x="1260" y="554"/>
                                </a:lnTo>
                                <a:lnTo>
                                  <a:pt x="1269" y="562"/>
                                </a:lnTo>
                                <a:lnTo>
                                  <a:pt x="1283" y="567"/>
                                </a:lnTo>
                                <a:lnTo>
                                  <a:pt x="1296" y="571"/>
                                </a:lnTo>
                                <a:lnTo>
                                  <a:pt x="1314" y="577"/>
                                </a:lnTo>
                                <a:lnTo>
                                  <a:pt x="1314" y="577"/>
                                </a:lnTo>
                                <a:lnTo>
                                  <a:pt x="1434" y="618"/>
                                </a:lnTo>
                                <a:lnTo>
                                  <a:pt x="1437" y="620"/>
                                </a:lnTo>
                                <a:lnTo>
                                  <a:pt x="1443" y="622"/>
                                </a:lnTo>
                                <a:lnTo>
                                  <a:pt x="1444" y="622"/>
                                </a:lnTo>
                                <a:lnTo>
                                  <a:pt x="1445" y="622"/>
                                </a:lnTo>
                                <a:lnTo>
                                  <a:pt x="1654" y="695"/>
                                </a:lnTo>
                                <a:lnTo>
                                  <a:pt x="1765" y="733"/>
                                </a:lnTo>
                                <a:lnTo>
                                  <a:pt x="1806" y="748"/>
                                </a:lnTo>
                                <a:lnTo>
                                  <a:pt x="1808" y="748"/>
                                </a:lnTo>
                                <a:lnTo>
                                  <a:pt x="1864" y="768"/>
                                </a:lnTo>
                                <a:lnTo>
                                  <a:pt x="1887" y="776"/>
                                </a:lnTo>
                                <a:lnTo>
                                  <a:pt x="1893" y="778"/>
                                </a:lnTo>
                                <a:lnTo>
                                  <a:pt x="1898" y="780"/>
                                </a:lnTo>
                                <a:lnTo>
                                  <a:pt x="1924" y="789"/>
                                </a:lnTo>
                                <a:lnTo>
                                  <a:pt x="1974" y="807"/>
                                </a:lnTo>
                                <a:lnTo>
                                  <a:pt x="1986" y="811"/>
                                </a:lnTo>
                                <a:lnTo>
                                  <a:pt x="1999" y="816"/>
                                </a:lnTo>
                                <a:lnTo>
                                  <a:pt x="2011" y="820"/>
                                </a:lnTo>
                                <a:lnTo>
                                  <a:pt x="2038" y="830"/>
                                </a:lnTo>
                                <a:lnTo>
                                  <a:pt x="2043" y="831"/>
                                </a:lnTo>
                                <a:lnTo>
                                  <a:pt x="2052" y="831"/>
                                </a:lnTo>
                                <a:lnTo>
                                  <a:pt x="2062" y="831"/>
                                </a:lnTo>
                                <a:lnTo>
                                  <a:pt x="2173" y="830"/>
                                </a:lnTo>
                                <a:lnTo>
                                  <a:pt x="2196" y="830"/>
                                </a:lnTo>
                                <a:lnTo>
                                  <a:pt x="2232" y="830"/>
                                </a:lnTo>
                                <a:lnTo>
                                  <a:pt x="2259" y="830"/>
                                </a:lnTo>
                                <a:lnTo>
                                  <a:pt x="2272" y="830"/>
                                </a:lnTo>
                                <a:lnTo>
                                  <a:pt x="2278" y="830"/>
                                </a:lnTo>
                                <a:lnTo>
                                  <a:pt x="2284" y="830"/>
                                </a:lnTo>
                                <a:lnTo>
                                  <a:pt x="2293" y="830"/>
                                </a:lnTo>
                                <a:lnTo>
                                  <a:pt x="2294" y="830"/>
                                </a:lnTo>
                                <a:lnTo>
                                  <a:pt x="2294" y="831"/>
                                </a:lnTo>
                                <a:lnTo>
                                  <a:pt x="2294" y="831"/>
                                </a:lnTo>
                                <a:lnTo>
                                  <a:pt x="2250" y="877"/>
                                </a:lnTo>
                                <a:lnTo>
                                  <a:pt x="2250" y="879"/>
                                </a:lnTo>
                                <a:lnTo>
                                  <a:pt x="2210" y="921"/>
                                </a:lnTo>
                                <a:lnTo>
                                  <a:pt x="2184" y="948"/>
                                </a:lnTo>
                                <a:lnTo>
                                  <a:pt x="2145" y="989"/>
                                </a:lnTo>
                                <a:lnTo>
                                  <a:pt x="2133" y="1002"/>
                                </a:lnTo>
                                <a:lnTo>
                                  <a:pt x="2013" y="1129"/>
                                </a:lnTo>
                                <a:lnTo>
                                  <a:pt x="1921" y="1227"/>
                                </a:lnTo>
                                <a:lnTo>
                                  <a:pt x="1917" y="1231"/>
                                </a:lnTo>
                                <a:lnTo>
                                  <a:pt x="1662" y="1501"/>
                                </a:lnTo>
                                <a:lnTo>
                                  <a:pt x="1549" y="1621"/>
                                </a:lnTo>
                                <a:lnTo>
                                  <a:pt x="1520" y="1652"/>
                                </a:lnTo>
                                <a:lnTo>
                                  <a:pt x="1518" y="1652"/>
                                </a:lnTo>
                                <a:lnTo>
                                  <a:pt x="1515" y="1652"/>
                                </a:lnTo>
                                <a:lnTo>
                                  <a:pt x="1511" y="1656"/>
                                </a:lnTo>
                                <a:lnTo>
                                  <a:pt x="1464" y="1653"/>
                                </a:lnTo>
                                <a:lnTo>
                                  <a:pt x="1419" y="1650"/>
                                </a:lnTo>
                                <a:lnTo>
                                  <a:pt x="1398" y="1649"/>
                                </a:lnTo>
                                <a:lnTo>
                                  <a:pt x="1387" y="1648"/>
                                </a:lnTo>
                                <a:lnTo>
                                  <a:pt x="1350" y="1646"/>
                                </a:lnTo>
                                <a:lnTo>
                                  <a:pt x="1341" y="1645"/>
                                </a:lnTo>
                                <a:lnTo>
                                  <a:pt x="1323" y="1644"/>
                                </a:lnTo>
                                <a:lnTo>
                                  <a:pt x="1283" y="1641"/>
                                </a:lnTo>
                                <a:lnTo>
                                  <a:pt x="1274" y="1641"/>
                                </a:lnTo>
                                <a:lnTo>
                                  <a:pt x="1270" y="1641"/>
                                </a:lnTo>
                                <a:lnTo>
                                  <a:pt x="1268" y="1641"/>
                                </a:lnTo>
                                <a:lnTo>
                                  <a:pt x="1250" y="1646"/>
                                </a:lnTo>
                                <a:lnTo>
                                  <a:pt x="1246" y="1648"/>
                                </a:lnTo>
                                <a:lnTo>
                                  <a:pt x="1237" y="1651"/>
                                </a:lnTo>
                                <a:lnTo>
                                  <a:pt x="1229" y="1653"/>
                                </a:lnTo>
                                <a:lnTo>
                                  <a:pt x="1223" y="1654"/>
                                </a:lnTo>
                                <a:lnTo>
                                  <a:pt x="1222" y="1654"/>
                                </a:lnTo>
                                <a:lnTo>
                                  <a:pt x="1221" y="1654"/>
                                </a:lnTo>
                                <a:lnTo>
                                  <a:pt x="1214" y="1665"/>
                                </a:lnTo>
                                <a:lnTo>
                                  <a:pt x="1148" y="1686"/>
                                </a:lnTo>
                                <a:lnTo>
                                  <a:pt x="1140" y="1678"/>
                                </a:lnTo>
                                <a:lnTo>
                                  <a:pt x="1139" y="1676"/>
                                </a:lnTo>
                                <a:lnTo>
                                  <a:pt x="1139" y="1676"/>
                                </a:lnTo>
                                <a:lnTo>
                                  <a:pt x="1135" y="1677"/>
                                </a:lnTo>
                                <a:lnTo>
                                  <a:pt x="1116" y="1686"/>
                                </a:lnTo>
                                <a:lnTo>
                                  <a:pt x="1109" y="1689"/>
                                </a:lnTo>
                                <a:lnTo>
                                  <a:pt x="1105" y="1690"/>
                                </a:lnTo>
                                <a:lnTo>
                                  <a:pt x="1101" y="1693"/>
                                </a:lnTo>
                                <a:lnTo>
                                  <a:pt x="1091" y="1697"/>
                                </a:lnTo>
                                <a:lnTo>
                                  <a:pt x="1058" y="1713"/>
                                </a:lnTo>
                                <a:lnTo>
                                  <a:pt x="1049" y="1719"/>
                                </a:lnTo>
                                <a:lnTo>
                                  <a:pt x="1029" y="1735"/>
                                </a:lnTo>
                                <a:lnTo>
                                  <a:pt x="1028" y="1737"/>
                                </a:lnTo>
                                <a:lnTo>
                                  <a:pt x="1004" y="1757"/>
                                </a:lnTo>
                                <a:lnTo>
                                  <a:pt x="1000" y="1762"/>
                                </a:lnTo>
                                <a:lnTo>
                                  <a:pt x="997" y="1768"/>
                                </a:lnTo>
                                <a:lnTo>
                                  <a:pt x="994" y="1778"/>
                                </a:lnTo>
                                <a:lnTo>
                                  <a:pt x="991" y="1793"/>
                                </a:lnTo>
                                <a:lnTo>
                                  <a:pt x="990" y="1794"/>
                                </a:lnTo>
                                <a:lnTo>
                                  <a:pt x="988" y="1799"/>
                                </a:lnTo>
                                <a:lnTo>
                                  <a:pt x="977" y="1811"/>
                                </a:lnTo>
                                <a:lnTo>
                                  <a:pt x="971" y="1815"/>
                                </a:lnTo>
                                <a:lnTo>
                                  <a:pt x="965" y="1817"/>
                                </a:lnTo>
                                <a:lnTo>
                                  <a:pt x="962" y="1818"/>
                                </a:lnTo>
                                <a:lnTo>
                                  <a:pt x="958" y="1819"/>
                                </a:lnTo>
                                <a:lnTo>
                                  <a:pt x="950" y="1822"/>
                                </a:lnTo>
                                <a:lnTo>
                                  <a:pt x="948" y="1822"/>
                                </a:lnTo>
                                <a:lnTo>
                                  <a:pt x="941" y="1823"/>
                                </a:lnTo>
                                <a:lnTo>
                                  <a:pt x="938" y="1824"/>
                                </a:lnTo>
                                <a:lnTo>
                                  <a:pt x="919" y="1825"/>
                                </a:lnTo>
                                <a:lnTo>
                                  <a:pt x="911" y="1827"/>
                                </a:lnTo>
                                <a:lnTo>
                                  <a:pt x="896" y="1830"/>
                                </a:lnTo>
                                <a:lnTo>
                                  <a:pt x="896" y="1831"/>
                                </a:lnTo>
                                <a:lnTo>
                                  <a:pt x="901" y="1839"/>
                                </a:lnTo>
                                <a:lnTo>
                                  <a:pt x="899" y="1839"/>
                                </a:lnTo>
                                <a:lnTo>
                                  <a:pt x="898" y="1839"/>
                                </a:lnTo>
                                <a:lnTo>
                                  <a:pt x="896" y="1840"/>
                                </a:lnTo>
                                <a:lnTo>
                                  <a:pt x="894" y="1841"/>
                                </a:lnTo>
                                <a:lnTo>
                                  <a:pt x="893" y="1841"/>
                                </a:lnTo>
                                <a:lnTo>
                                  <a:pt x="890" y="1841"/>
                                </a:lnTo>
                                <a:lnTo>
                                  <a:pt x="886" y="1842"/>
                                </a:lnTo>
                                <a:lnTo>
                                  <a:pt x="884" y="1842"/>
                                </a:lnTo>
                                <a:lnTo>
                                  <a:pt x="878" y="1842"/>
                                </a:lnTo>
                                <a:lnTo>
                                  <a:pt x="876" y="1842"/>
                                </a:lnTo>
                                <a:lnTo>
                                  <a:pt x="873" y="1842"/>
                                </a:lnTo>
                                <a:lnTo>
                                  <a:pt x="871" y="1842"/>
                                </a:lnTo>
                                <a:lnTo>
                                  <a:pt x="868" y="1843"/>
                                </a:lnTo>
                                <a:lnTo>
                                  <a:pt x="865" y="1843"/>
                                </a:lnTo>
                                <a:lnTo>
                                  <a:pt x="858" y="1844"/>
                                </a:lnTo>
                                <a:lnTo>
                                  <a:pt x="846" y="1846"/>
                                </a:lnTo>
                                <a:lnTo>
                                  <a:pt x="835" y="1846"/>
                                </a:lnTo>
                                <a:lnTo>
                                  <a:pt x="819" y="1847"/>
                                </a:lnTo>
                                <a:lnTo>
                                  <a:pt x="819" y="1847"/>
                                </a:lnTo>
                                <a:lnTo>
                                  <a:pt x="800" y="1848"/>
                                </a:lnTo>
                                <a:lnTo>
                                  <a:pt x="786" y="1848"/>
                                </a:lnTo>
                                <a:lnTo>
                                  <a:pt x="781" y="1848"/>
                                </a:lnTo>
                                <a:lnTo>
                                  <a:pt x="776" y="1848"/>
                                </a:lnTo>
                                <a:lnTo>
                                  <a:pt x="773" y="1848"/>
                                </a:lnTo>
                                <a:lnTo>
                                  <a:pt x="772" y="1849"/>
                                </a:lnTo>
                                <a:lnTo>
                                  <a:pt x="771" y="1849"/>
                                </a:lnTo>
                                <a:lnTo>
                                  <a:pt x="768" y="1851"/>
                                </a:lnTo>
                                <a:lnTo>
                                  <a:pt x="768" y="1851"/>
                                </a:lnTo>
                                <a:lnTo>
                                  <a:pt x="767" y="1852"/>
                                </a:lnTo>
                                <a:lnTo>
                                  <a:pt x="766" y="1853"/>
                                </a:lnTo>
                                <a:lnTo>
                                  <a:pt x="765" y="1854"/>
                                </a:lnTo>
                                <a:lnTo>
                                  <a:pt x="763" y="1856"/>
                                </a:lnTo>
                                <a:lnTo>
                                  <a:pt x="763" y="1857"/>
                                </a:lnTo>
                                <a:lnTo>
                                  <a:pt x="761" y="1858"/>
                                </a:lnTo>
                                <a:lnTo>
                                  <a:pt x="760" y="1861"/>
                                </a:lnTo>
                                <a:lnTo>
                                  <a:pt x="755" y="1866"/>
                                </a:lnTo>
                                <a:lnTo>
                                  <a:pt x="753" y="1869"/>
                                </a:lnTo>
                                <a:lnTo>
                                  <a:pt x="750" y="1871"/>
                                </a:lnTo>
                                <a:lnTo>
                                  <a:pt x="745" y="1870"/>
                                </a:lnTo>
                                <a:lnTo>
                                  <a:pt x="744" y="1875"/>
                                </a:lnTo>
                                <a:lnTo>
                                  <a:pt x="743" y="1875"/>
                                </a:lnTo>
                                <a:lnTo>
                                  <a:pt x="743" y="1875"/>
                                </a:lnTo>
                                <a:lnTo>
                                  <a:pt x="743" y="1875"/>
                                </a:lnTo>
                                <a:lnTo>
                                  <a:pt x="742" y="1875"/>
                                </a:lnTo>
                                <a:lnTo>
                                  <a:pt x="737" y="1881"/>
                                </a:lnTo>
                                <a:lnTo>
                                  <a:pt x="737" y="1881"/>
                                </a:lnTo>
                                <a:lnTo>
                                  <a:pt x="737" y="1884"/>
                                </a:lnTo>
                                <a:lnTo>
                                  <a:pt x="737" y="1884"/>
                                </a:lnTo>
                                <a:lnTo>
                                  <a:pt x="737" y="1885"/>
                                </a:lnTo>
                                <a:lnTo>
                                  <a:pt x="737" y="1888"/>
                                </a:lnTo>
                                <a:lnTo>
                                  <a:pt x="736" y="1891"/>
                                </a:lnTo>
                                <a:lnTo>
                                  <a:pt x="733" y="1894"/>
                                </a:lnTo>
                                <a:lnTo>
                                  <a:pt x="732" y="1895"/>
                                </a:lnTo>
                                <a:lnTo>
                                  <a:pt x="730" y="1897"/>
                                </a:lnTo>
                                <a:lnTo>
                                  <a:pt x="729" y="1898"/>
                                </a:lnTo>
                                <a:lnTo>
                                  <a:pt x="728" y="1898"/>
                                </a:lnTo>
                                <a:lnTo>
                                  <a:pt x="728" y="1898"/>
                                </a:lnTo>
                                <a:lnTo>
                                  <a:pt x="728" y="1898"/>
                                </a:lnTo>
                                <a:lnTo>
                                  <a:pt x="727" y="1902"/>
                                </a:lnTo>
                                <a:lnTo>
                                  <a:pt x="726" y="1902"/>
                                </a:lnTo>
                                <a:lnTo>
                                  <a:pt x="724" y="1902"/>
                                </a:lnTo>
                                <a:lnTo>
                                  <a:pt x="723" y="1902"/>
                                </a:lnTo>
                                <a:lnTo>
                                  <a:pt x="723" y="1902"/>
                                </a:lnTo>
                                <a:lnTo>
                                  <a:pt x="722" y="1902"/>
                                </a:lnTo>
                                <a:lnTo>
                                  <a:pt x="721" y="1902"/>
                                </a:lnTo>
                                <a:lnTo>
                                  <a:pt x="721" y="1902"/>
                                </a:lnTo>
                                <a:lnTo>
                                  <a:pt x="720" y="1903"/>
                                </a:lnTo>
                                <a:lnTo>
                                  <a:pt x="720" y="1903"/>
                                </a:lnTo>
                                <a:lnTo>
                                  <a:pt x="720" y="1904"/>
                                </a:lnTo>
                                <a:lnTo>
                                  <a:pt x="719" y="1904"/>
                                </a:lnTo>
                                <a:lnTo>
                                  <a:pt x="718" y="1904"/>
                                </a:lnTo>
                                <a:lnTo>
                                  <a:pt x="717" y="1905"/>
                                </a:lnTo>
                                <a:lnTo>
                                  <a:pt x="716" y="1905"/>
                                </a:lnTo>
                                <a:lnTo>
                                  <a:pt x="716" y="1905"/>
                                </a:lnTo>
                                <a:lnTo>
                                  <a:pt x="714" y="1906"/>
                                </a:lnTo>
                                <a:lnTo>
                                  <a:pt x="714" y="1906"/>
                                </a:lnTo>
                                <a:lnTo>
                                  <a:pt x="714" y="1908"/>
                                </a:lnTo>
                                <a:lnTo>
                                  <a:pt x="713" y="1908"/>
                                </a:lnTo>
                                <a:lnTo>
                                  <a:pt x="713" y="1909"/>
                                </a:lnTo>
                                <a:lnTo>
                                  <a:pt x="712" y="1909"/>
                                </a:lnTo>
                                <a:lnTo>
                                  <a:pt x="711" y="1909"/>
                                </a:lnTo>
                                <a:lnTo>
                                  <a:pt x="711" y="1909"/>
                                </a:lnTo>
                                <a:lnTo>
                                  <a:pt x="710" y="1909"/>
                                </a:lnTo>
                                <a:lnTo>
                                  <a:pt x="709" y="1908"/>
                                </a:lnTo>
                                <a:lnTo>
                                  <a:pt x="709" y="1909"/>
                                </a:lnTo>
                                <a:lnTo>
                                  <a:pt x="708" y="1909"/>
                                </a:lnTo>
                                <a:lnTo>
                                  <a:pt x="708" y="1909"/>
                                </a:lnTo>
                                <a:lnTo>
                                  <a:pt x="708" y="1910"/>
                                </a:lnTo>
                                <a:lnTo>
                                  <a:pt x="708" y="1910"/>
                                </a:lnTo>
                                <a:lnTo>
                                  <a:pt x="707" y="1910"/>
                                </a:lnTo>
                                <a:lnTo>
                                  <a:pt x="707" y="1910"/>
                                </a:lnTo>
                                <a:lnTo>
                                  <a:pt x="705" y="1911"/>
                                </a:lnTo>
                                <a:lnTo>
                                  <a:pt x="705" y="1910"/>
                                </a:lnTo>
                                <a:lnTo>
                                  <a:pt x="704" y="1909"/>
                                </a:lnTo>
                                <a:lnTo>
                                  <a:pt x="705" y="1909"/>
                                </a:lnTo>
                                <a:lnTo>
                                  <a:pt x="704" y="1909"/>
                                </a:lnTo>
                                <a:lnTo>
                                  <a:pt x="704" y="1908"/>
                                </a:lnTo>
                                <a:lnTo>
                                  <a:pt x="703" y="1908"/>
                                </a:lnTo>
                                <a:lnTo>
                                  <a:pt x="701" y="1908"/>
                                </a:lnTo>
                                <a:lnTo>
                                  <a:pt x="700" y="1907"/>
                                </a:lnTo>
                                <a:lnTo>
                                  <a:pt x="699" y="1908"/>
                                </a:lnTo>
                                <a:lnTo>
                                  <a:pt x="698" y="1907"/>
                                </a:lnTo>
                                <a:lnTo>
                                  <a:pt x="698" y="1906"/>
                                </a:lnTo>
                                <a:lnTo>
                                  <a:pt x="697" y="1904"/>
                                </a:lnTo>
                                <a:lnTo>
                                  <a:pt x="697" y="1902"/>
                                </a:lnTo>
                                <a:lnTo>
                                  <a:pt x="697" y="1901"/>
                                </a:lnTo>
                                <a:lnTo>
                                  <a:pt x="696" y="1902"/>
                                </a:lnTo>
                                <a:lnTo>
                                  <a:pt x="695" y="1902"/>
                                </a:lnTo>
                                <a:lnTo>
                                  <a:pt x="694" y="1901"/>
                                </a:lnTo>
                                <a:lnTo>
                                  <a:pt x="693" y="1903"/>
                                </a:lnTo>
                                <a:lnTo>
                                  <a:pt x="691" y="1903"/>
                                </a:lnTo>
                                <a:lnTo>
                                  <a:pt x="687" y="1902"/>
                                </a:lnTo>
                                <a:lnTo>
                                  <a:pt x="687" y="1902"/>
                                </a:lnTo>
                                <a:lnTo>
                                  <a:pt x="687" y="1902"/>
                                </a:lnTo>
                                <a:lnTo>
                                  <a:pt x="687" y="1901"/>
                                </a:lnTo>
                                <a:lnTo>
                                  <a:pt x="687" y="1900"/>
                                </a:lnTo>
                                <a:lnTo>
                                  <a:pt x="687" y="1900"/>
                                </a:lnTo>
                                <a:lnTo>
                                  <a:pt x="685" y="1900"/>
                                </a:lnTo>
                                <a:lnTo>
                                  <a:pt x="684" y="1899"/>
                                </a:lnTo>
                                <a:lnTo>
                                  <a:pt x="684" y="1900"/>
                                </a:lnTo>
                                <a:lnTo>
                                  <a:pt x="682" y="1899"/>
                                </a:lnTo>
                                <a:lnTo>
                                  <a:pt x="682" y="1898"/>
                                </a:lnTo>
                                <a:lnTo>
                                  <a:pt x="682" y="1898"/>
                                </a:lnTo>
                                <a:lnTo>
                                  <a:pt x="681" y="1899"/>
                                </a:lnTo>
                                <a:lnTo>
                                  <a:pt x="679" y="1899"/>
                                </a:lnTo>
                                <a:lnTo>
                                  <a:pt x="678" y="1898"/>
                                </a:lnTo>
                                <a:lnTo>
                                  <a:pt x="677" y="1900"/>
                                </a:lnTo>
                                <a:lnTo>
                                  <a:pt x="671" y="1902"/>
                                </a:lnTo>
                                <a:lnTo>
                                  <a:pt x="670" y="1904"/>
                                </a:lnTo>
                                <a:lnTo>
                                  <a:pt x="669" y="1904"/>
                                </a:lnTo>
                                <a:lnTo>
                                  <a:pt x="668" y="1904"/>
                                </a:lnTo>
                                <a:lnTo>
                                  <a:pt x="668" y="1904"/>
                                </a:lnTo>
                                <a:lnTo>
                                  <a:pt x="667" y="1906"/>
                                </a:lnTo>
                                <a:lnTo>
                                  <a:pt x="666" y="1906"/>
                                </a:lnTo>
                                <a:lnTo>
                                  <a:pt x="664" y="1905"/>
                                </a:lnTo>
                                <a:lnTo>
                                  <a:pt x="662" y="1905"/>
                                </a:lnTo>
                                <a:lnTo>
                                  <a:pt x="655" y="1901"/>
                                </a:lnTo>
                                <a:lnTo>
                                  <a:pt x="655" y="1900"/>
                                </a:lnTo>
                                <a:lnTo>
                                  <a:pt x="655" y="1900"/>
                                </a:lnTo>
                                <a:lnTo>
                                  <a:pt x="652" y="1903"/>
                                </a:lnTo>
                                <a:lnTo>
                                  <a:pt x="649" y="1903"/>
                                </a:lnTo>
                                <a:lnTo>
                                  <a:pt x="648" y="1902"/>
                                </a:lnTo>
                                <a:lnTo>
                                  <a:pt x="646" y="1904"/>
                                </a:lnTo>
                                <a:lnTo>
                                  <a:pt x="644" y="1904"/>
                                </a:lnTo>
                                <a:lnTo>
                                  <a:pt x="643" y="1903"/>
                                </a:lnTo>
                                <a:lnTo>
                                  <a:pt x="641" y="1904"/>
                                </a:lnTo>
                                <a:lnTo>
                                  <a:pt x="639" y="1904"/>
                                </a:lnTo>
                                <a:lnTo>
                                  <a:pt x="639" y="1904"/>
                                </a:lnTo>
                                <a:lnTo>
                                  <a:pt x="637" y="1904"/>
                                </a:lnTo>
                                <a:lnTo>
                                  <a:pt x="636" y="1902"/>
                                </a:lnTo>
                                <a:lnTo>
                                  <a:pt x="635" y="1902"/>
                                </a:lnTo>
                                <a:lnTo>
                                  <a:pt x="635" y="1901"/>
                                </a:lnTo>
                                <a:lnTo>
                                  <a:pt x="633" y="1901"/>
                                </a:lnTo>
                                <a:lnTo>
                                  <a:pt x="630" y="1902"/>
                                </a:lnTo>
                                <a:lnTo>
                                  <a:pt x="628" y="1903"/>
                                </a:lnTo>
                                <a:lnTo>
                                  <a:pt x="626" y="1906"/>
                                </a:lnTo>
                                <a:lnTo>
                                  <a:pt x="626" y="1906"/>
                                </a:lnTo>
                                <a:lnTo>
                                  <a:pt x="626" y="1907"/>
                                </a:lnTo>
                                <a:lnTo>
                                  <a:pt x="625" y="1907"/>
                                </a:lnTo>
                                <a:lnTo>
                                  <a:pt x="624" y="1908"/>
                                </a:lnTo>
                                <a:lnTo>
                                  <a:pt x="623" y="1908"/>
                                </a:lnTo>
                                <a:lnTo>
                                  <a:pt x="623" y="1906"/>
                                </a:lnTo>
                                <a:lnTo>
                                  <a:pt x="623" y="1905"/>
                                </a:lnTo>
                                <a:lnTo>
                                  <a:pt x="621" y="1905"/>
                                </a:lnTo>
                                <a:lnTo>
                                  <a:pt x="619" y="1907"/>
                                </a:lnTo>
                                <a:lnTo>
                                  <a:pt x="617" y="1907"/>
                                </a:lnTo>
                                <a:lnTo>
                                  <a:pt x="617" y="1907"/>
                                </a:lnTo>
                                <a:lnTo>
                                  <a:pt x="617" y="1907"/>
                                </a:lnTo>
                                <a:lnTo>
                                  <a:pt x="616" y="1908"/>
                                </a:lnTo>
                                <a:lnTo>
                                  <a:pt x="616" y="1909"/>
                                </a:lnTo>
                                <a:lnTo>
                                  <a:pt x="615" y="1909"/>
                                </a:lnTo>
                                <a:lnTo>
                                  <a:pt x="615" y="1908"/>
                                </a:lnTo>
                                <a:lnTo>
                                  <a:pt x="615" y="1908"/>
                                </a:lnTo>
                                <a:lnTo>
                                  <a:pt x="614" y="1908"/>
                                </a:lnTo>
                                <a:lnTo>
                                  <a:pt x="613" y="1908"/>
                                </a:lnTo>
                                <a:lnTo>
                                  <a:pt x="613" y="1908"/>
                                </a:lnTo>
                                <a:lnTo>
                                  <a:pt x="611" y="1907"/>
                                </a:lnTo>
                                <a:lnTo>
                                  <a:pt x="611" y="1907"/>
                                </a:lnTo>
                                <a:lnTo>
                                  <a:pt x="608" y="1908"/>
                                </a:lnTo>
                                <a:lnTo>
                                  <a:pt x="607" y="1908"/>
                                </a:lnTo>
                                <a:lnTo>
                                  <a:pt x="607" y="1908"/>
                                </a:lnTo>
                                <a:lnTo>
                                  <a:pt x="606" y="1908"/>
                                </a:lnTo>
                                <a:lnTo>
                                  <a:pt x="606" y="1909"/>
                                </a:lnTo>
                                <a:lnTo>
                                  <a:pt x="605" y="1909"/>
                                </a:lnTo>
                                <a:lnTo>
                                  <a:pt x="605" y="1910"/>
                                </a:lnTo>
                                <a:lnTo>
                                  <a:pt x="603" y="1910"/>
                                </a:lnTo>
                                <a:lnTo>
                                  <a:pt x="603" y="1910"/>
                                </a:lnTo>
                                <a:lnTo>
                                  <a:pt x="602" y="1910"/>
                                </a:lnTo>
                                <a:lnTo>
                                  <a:pt x="602" y="1910"/>
                                </a:lnTo>
                                <a:lnTo>
                                  <a:pt x="601" y="1909"/>
                                </a:lnTo>
                                <a:lnTo>
                                  <a:pt x="601" y="1910"/>
                                </a:lnTo>
                                <a:lnTo>
                                  <a:pt x="599" y="1909"/>
                                </a:lnTo>
                                <a:lnTo>
                                  <a:pt x="597" y="1908"/>
                                </a:lnTo>
                                <a:lnTo>
                                  <a:pt x="594" y="1906"/>
                                </a:lnTo>
                                <a:lnTo>
                                  <a:pt x="593" y="1906"/>
                                </a:lnTo>
                                <a:lnTo>
                                  <a:pt x="590" y="1909"/>
                                </a:lnTo>
                                <a:lnTo>
                                  <a:pt x="590" y="1909"/>
                                </a:lnTo>
                                <a:lnTo>
                                  <a:pt x="589" y="1909"/>
                                </a:lnTo>
                                <a:lnTo>
                                  <a:pt x="588" y="1909"/>
                                </a:lnTo>
                                <a:lnTo>
                                  <a:pt x="587" y="1908"/>
                                </a:lnTo>
                                <a:lnTo>
                                  <a:pt x="586" y="1907"/>
                                </a:lnTo>
                                <a:lnTo>
                                  <a:pt x="585" y="1907"/>
                                </a:lnTo>
                                <a:lnTo>
                                  <a:pt x="585" y="1907"/>
                                </a:lnTo>
                                <a:lnTo>
                                  <a:pt x="585" y="1906"/>
                                </a:lnTo>
                                <a:lnTo>
                                  <a:pt x="584" y="1906"/>
                                </a:lnTo>
                                <a:lnTo>
                                  <a:pt x="582" y="1909"/>
                                </a:lnTo>
                                <a:lnTo>
                                  <a:pt x="580" y="1910"/>
                                </a:lnTo>
                                <a:lnTo>
                                  <a:pt x="579" y="1911"/>
                                </a:lnTo>
                                <a:lnTo>
                                  <a:pt x="579" y="1911"/>
                                </a:lnTo>
                                <a:lnTo>
                                  <a:pt x="578" y="1912"/>
                                </a:lnTo>
                                <a:lnTo>
                                  <a:pt x="577" y="1912"/>
                                </a:lnTo>
                                <a:lnTo>
                                  <a:pt x="577" y="1912"/>
                                </a:lnTo>
                                <a:lnTo>
                                  <a:pt x="576" y="1911"/>
                                </a:lnTo>
                                <a:lnTo>
                                  <a:pt x="576" y="1911"/>
                                </a:lnTo>
                                <a:lnTo>
                                  <a:pt x="575" y="1911"/>
                                </a:lnTo>
                                <a:lnTo>
                                  <a:pt x="574" y="1911"/>
                                </a:lnTo>
                                <a:lnTo>
                                  <a:pt x="572" y="1910"/>
                                </a:lnTo>
                                <a:lnTo>
                                  <a:pt x="567" y="1909"/>
                                </a:lnTo>
                                <a:lnTo>
                                  <a:pt x="565" y="1909"/>
                                </a:lnTo>
                                <a:lnTo>
                                  <a:pt x="564" y="1909"/>
                                </a:lnTo>
                                <a:lnTo>
                                  <a:pt x="564" y="1909"/>
                                </a:lnTo>
                                <a:lnTo>
                                  <a:pt x="563" y="1909"/>
                                </a:lnTo>
                                <a:lnTo>
                                  <a:pt x="563" y="1908"/>
                                </a:lnTo>
                                <a:lnTo>
                                  <a:pt x="562" y="1908"/>
                                </a:lnTo>
                                <a:lnTo>
                                  <a:pt x="562" y="1908"/>
                                </a:lnTo>
                                <a:lnTo>
                                  <a:pt x="558" y="1908"/>
                                </a:lnTo>
                                <a:lnTo>
                                  <a:pt x="558" y="1908"/>
                                </a:lnTo>
                                <a:lnTo>
                                  <a:pt x="557" y="1908"/>
                                </a:lnTo>
                                <a:lnTo>
                                  <a:pt x="555" y="1907"/>
                                </a:lnTo>
                                <a:lnTo>
                                  <a:pt x="553" y="1907"/>
                                </a:lnTo>
                                <a:lnTo>
                                  <a:pt x="552" y="1907"/>
                                </a:lnTo>
                                <a:lnTo>
                                  <a:pt x="552" y="1908"/>
                                </a:lnTo>
                                <a:lnTo>
                                  <a:pt x="552" y="1908"/>
                                </a:lnTo>
                                <a:lnTo>
                                  <a:pt x="551" y="1909"/>
                                </a:lnTo>
                                <a:lnTo>
                                  <a:pt x="548" y="1908"/>
                                </a:lnTo>
                                <a:lnTo>
                                  <a:pt x="548" y="1908"/>
                                </a:lnTo>
                                <a:lnTo>
                                  <a:pt x="547" y="1909"/>
                                </a:lnTo>
                                <a:lnTo>
                                  <a:pt x="545" y="1910"/>
                                </a:lnTo>
                                <a:lnTo>
                                  <a:pt x="545" y="1911"/>
                                </a:lnTo>
                                <a:lnTo>
                                  <a:pt x="545" y="1912"/>
                                </a:lnTo>
                                <a:lnTo>
                                  <a:pt x="545" y="1912"/>
                                </a:lnTo>
                                <a:lnTo>
                                  <a:pt x="543" y="1912"/>
                                </a:lnTo>
                                <a:lnTo>
                                  <a:pt x="542" y="1912"/>
                                </a:lnTo>
                                <a:lnTo>
                                  <a:pt x="540" y="1911"/>
                                </a:lnTo>
                                <a:lnTo>
                                  <a:pt x="539" y="1912"/>
                                </a:lnTo>
                                <a:lnTo>
                                  <a:pt x="536" y="1911"/>
                                </a:lnTo>
                                <a:lnTo>
                                  <a:pt x="536" y="1911"/>
                                </a:lnTo>
                                <a:lnTo>
                                  <a:pt x="535" y="1909"/>
                                </a:lnTo>
                                <a:lnTo>
                                  <a:pt x="531" y="1907"/>
                                </a:lnTo>
                                <a:lnTo>
                                  <a:pt x="527" y="1905"/>
                                </a:lnTo>
                                <a:lnTo>
                                  <a:pt x="527" y="1904"/>
                                </a:lnTo>
                                <a:lnTo>
                                  <a:pt x="527" y="1904"/>
                                </a:lnTo>
                                <a:lnTo>
                                  <a:pt x="527" y="1903"/>
                                </a:lnTo>
                                <a:lnTo>
                                  <a:pt x="527" y="1903"/>
                                </a:lnTo>
                                <a:lnTo>
                                  <a:pt x="525" y="1903"/>
                                </a:lnTo>
                                <a:lnTo>
                                  <a:pt x="524" y="1901"/>
                                </a:lnTo>
                                <a:lnTo>
                                  <a:pt x="524" y="1900"/>
                                </a:lnTo>
                                <a:lnTo>
                                  <a:pt x="523" y="1899"/>
                                </a:lnTo>
                                <a:lnTo>
                                  <a:pt x="522" y="1899"/>
                                </a:lnTo>
                                <a:lnTo>
                                  <a:pt x="522" y="1899"/>
                                </a:lnTo>
                                <a:lnTo>
                                  <a:pt x="521" y="1899"/>
                                </a:lnTo>
                                <a:lnTo>
                                  <a:pt x="520" y="1900"/>
                                </a:lnTo>
                                <a:lnTo>
                                  <a:pt x="519" y="1898"/>
                                </a:lnTo>
                                <a:lnTo>
                                  <a:pt x="518" y="1897"/>
                                </a:lnTo>
                                <a:lnTo>
                                  <a:pt x="518" y="1897"/>
                                </a:lnTo>
                                <a:lnTo>
                                  <a:pt x="516" y="1892"/>
                                </a:lnTo>
                                <a:lnTo>
                                  <a:pt x="516" y="1892"/>
                                </a:lnTo>
                                <a:lnTo>
                                  <a:pt x="515" y="1892"/>
                                </a:lnTo>
                                <a:lnTo>
                                  <a:pt x="511" y="1890"/>
                                </a:lnTo>
                                <a:lnTo>
                                  <a:pt x="509" y="1886"/>
                                </a:lnTo>
                                <a:lnTo>
                                  <a:pt x="508" y="1884"/>
                                </a:lnTo>
                                <a:lnTo>
                                  <a:pt x="507" y="1883"/>
                                </a:lnTo>
                                <a:lnTo>
                                  <a:pt x="506" y="1882"/>
                                </a:lnTo>
                                <a:lnTo>
                                  <a:pt x="504" y="1880"/>
                                </a:lnTo>
                                <a:lnTo>
                                  <a:pt x="503" y="1879"/>
                                </a:lnTo>
                                <a:lnTo>
                                  <a:pt x="502" y="1877"/>
                                </a:lnTo>
                                <a:lnTo>
                                  <a:pt x="501" y="1877"/>
                                </a:lnTo>
                                <a:lnTo>
                                  <a:pt x="499" y="1877"/>
                                </a:lnTo>
                                <a:lnTo>
                                  <a:pt x="498" y="1875"/>
                                </a:lnTo>
                                <a:lnTo>
                                  <a:pt x="495" y="1872"/>
                                </a:lnTo>
                                <a:lnTo>
                                  <a:pt x="493" y="1869"/>
                                </a:lnTo>
                                <a:lnTo>
                                  <a:pt x="491" y="1867"/>
                                </a:lnTo>
                                <a:lnTo>
                                  <a:pt x="488" y="1866"/>
                                </a:lnTo>
                                <a:lnTo>
                                  <a:pt x="486" y="1865"/>
                                </a:lnTo>
                                <a:lnTo>
                                  <a:pt x="485" y="1863"/>
                                </a:lnTo>
                                <a:lnTo>
                                  <a:pt x="484" y="1861"/>
                                </a:lnTo>
                                <a:lnTo>
                                  <a:pt x="479" y="1858"/>
                                </a:lnTo>
                                <a:lnTo>
                                  <a:pt x="475" y="1857"/>
                                </a:lnTo>
                                <a:lnTo>
                                  <a:pt x="470" y="1856"/>
                                </a:lnTo>
                                <a:lnTo>
                                  <a:pt x="469" y="1855"/>
                                </a:lnTo>
                                <a:lnTo>
                                  <a:pt x="468" y="1855"/>
                                </a:lnTo>
                                <a:lnTo>
                                  <a:pt x="468" y="1855"/>
                                </a:lnTo>
                                <a:lnTo>
                                  <a:pt x="468" y="1855"/>
                                </a:lnTo>
                                <a:lnTo>
                                  <a:pt x="466" y="1850"/>
                                </a:lnTo>
                                <a:lnTo>
                                  <a:pt x="462" y="1845"/>
                                </a:lnTo>
                                <a:lnTo>
                                  <a:pt x="462" y="1843"/>
                                </a:lnTo>
                                <a:lnTo>
                                  <a:pt x="463" y="1841"/>
                                </a:lnTo>
                                <a:lnTo>
                                  <a:pt x="463" y="1841"/>
                                </a:lnTo>
                                <a:lnTo>
                                  <a:pt x="462" y="1839"/>
                                </a:lnTo>
                                <a:lnTo>
                                  <a:pt x="460" y="1837"/>
                                </a:lnTo>
                                <a:lnTo>
                                  <a:pt x="459" y="1837"/>
                                </a:lnTo>
                                <a:lnTo>
                                  <a:pt x="455" y="1836"/>
                                </a:lnTo>
                                <a:lnTo>
                                  <a:pt x="455" y="1835"/>
                                </a:lnTo>
                                <a:lnTo>
                                  <a:pt x="454" y="1833"/>
                                </a:lnTo>
                                <a:lnTo>
                                  <a:pt x="453" y="1832"/>
                                </a:lnTo>
                                <a:lnTo>
                                  <a:pt x="452" y="1830"/>
                                </a:lnTo>
                                <a:lnTo>
                                  <a:pt x="450" y="1830"/>
                                </a:lnTo>
                                <a:lnTo>
                                  <a:pt x="450" y="1830"/>
                                </a:lnTo>
                                <a:lnTo>
                                  <a:pt x="449" y="1830"/>
                                </a:lnTo>
                                <a:lnTo>
                                  <a:pt x="444" y="1828"/>
                                </a:lnTo>
                                <a:lnTo>
                                  <a:pt x="441" y="1826"/>
                                </a:lnTo>
                                <a:lnTo>
                                  <a:pt x="440" y="1825"/>
                                </a:lnTo>
                                <a:lnTo>
                                  <a:pt x="438" y="1824"/>
                                </a:lnTo>
                                <a:lnTo>
                                  <a:pt x="437" y="1823"/>
                                </a:lnTo>
                                <a:lnTo>
                                  <a:pt x="436" y="1821"/>
                                </a:lnTo>
                                <a:lnTo>
                                  <a:pt x="434" y="1822"/>
                                </a:lnTo>
                                <a:lnTo>
                                  <a:pt x="433" y="1822"/>
                                </a:lnTo>
                                <a:lnTo>
                                  <a:pt x="433" y="1821"/>
                                </a:lnTo>
                                <a:lnTo>
                                  <a:pt x="428" y="1824"/>
                                </a:lnTo>
                                <a:lnTo>
                                  <a:pt x="419" y="1830"/>
                                </a:lnTo>
                                <a:lnTo>
                                  <a:pt x="415" y="1832"/>
                                </a:lnTo>
                                <a:lnTo>
                                  <a:pt x="414" y="1832"/>
                                </a:lnTo>
                                <a:lnTo>
                                  <a:pt x="411" y="1834"/>
                                </a:lnTo>
                                <a:lnTo>
                                  <a:pt x="408" y="1835"/>
                                </a:lnTo>
                                <a:lnTo>
                                  <a:pt x="368" y="1851"/>
                                </a:lnTo>
                                <a:lnTo>
                                  <a:pt x="365" y="1852"/>
                                </a:lnTo>
                                <a:lnTo>
                                  <a:pt x="348" y="1859"/>
                                </a:lnTo>
                                <a:lnTo>
                                  <a:pt x="344" y="1861"/>
                                </a:lnTo>
                                <a:lnTo>
                                  <a:pt x="338" y="1864"/>
                                </a:lnTo>
                                <a:lnTo>
                                  <a:pt x="337" y="1865"/>
                                </a:lnTo>
                                <a:lnTo>
                                  <a:pt x="336" y="1866"/>
                                </a:lnTo>
                                <a:lnTo>
                                  <a:pt x="335" y="1870"/>
                                </a:lnTo>
                                <a:lnTo>
                                  <a:pt x="281" y="1890"/>
                                </a:lnTo>
                                <a:lnTo>
                                  <a:pt x="235" y="1915"/>
                                </a:lnTo>
                                <a:lnTo>
                                  <a:pt x="230" y="1917"/>
                                </a:lnTo>
                                <a:lnTo>
                                  <a:pt x="227" y="1918"/>
                                </a:lnTo>
                                <a:lnTo>
                                  <a:pt x="225" y="1919"/>
                                </a:lnTo>
                                <a:lnTo>
                                  <a:pt x="218" y="1922"/>
                                </a:lnTo>
                                <a:lnTo>
                                  <a:pt x="205" y="1928"/>
                                </a:lnTo>
                                <a:lnTo>
                                  <a:pt x="204" y="1929"/>
                                </a:lnTo>
                                <a:lnTo>
                                  <a:pt x="202" y="1930"/>
                                </a:lnTo>
                                <a:lnTo>
                                  <a:pt x="200" y="1931"/>
                                </a:lnTo>
                                <a:lnTo>
                                  <a:pt x="189" y="1956"/>
                                </a:lnTo>
                                <a:lnTo>
                                  <a:pt x="187" y="1963"/>
                                </a:lnTo>
                                <a:lnTo>
                                  <a:pt x="185" y="1967"/>
                                </a:lnTo>
                                <a:lnTo>
                                  <a:pt x="180" y="1980"/>
                                </a:lnTo>
                                <a:lnTo>
                                  <a:pt x="179" y="1981"/>
                                </a:lnTo>
                                <a:lnTo>
                                  <a:pt x="176" y="1983"/>
                                </a:lnTo>
                                <a:lnTo>
                                  <a:pt x="174" y="1986"/>
                                </a:lnTo>
                                <a:lnTo>
                                  <a:pt x="169" y="1990"/>
                                </a:lnTo>
                                <a:lnTo>
                                  <a:pt x="162" y="1997"/>
                                </a:lnTo>
                                <a:lnTo>
                                  <a:pt x="130" y="2028"/>
                                </a:lnTo>
                                <a:lnTo>
                                  <a:pt x="129" y="2031"/>
                                </a:lnTo>
                                <a:lnTo>
                                  <a:pt x="129" y="2032"/>
                                </a:lnTo>
                                <a:lnTo>
                                  <a:pt x="121" y="2053"/>
                                </a:lnTo>
                                <a:lnTo>
                                  <a:pt x="120" y="2053"/>
                                </a:lnTo>
                                <a:lnTo>
                                  <a:pt x="119" y="2053"/>
                                </a:lnTo>
                                <a:lnTo>
                                  <a:pt x="110" y="2053"/>
                                </a:lnTo>
                                <a:lnTo>
                                  <a:pt x="110" y="2052"/>
                                </a:lnTo>
                                <a:lnTo>
                                  <a:pt x="109" y="2051"/>
                                </a:lnTo>
                                <a:lnTo>
                                  <a:pt x="106" y="2049"/>
                                </a:lnTo>
                                <a:lnTo>
                                  <a:pt x="106" y="2042"/>
                                </a:lnTo>
                                <a:lnTo>
                                  <a:pt x="106" y="2042"/>
                                </a:lnTo>
                                <a:lnTo>
                                  <a:pt x="97" y="2039"/>
                                </a:lnTo>
                                <a:lnTo>
                                  <a:pt x="95" y="2039"/>
                                </a:lnTo>
                                <a:lnTo>
                                  <a:pt x="93" y="2038"/>
                                </a:lnTo>
                                <a:lnTo>
                                  <a:pt x="88" y="2039"/>
                                </a:lnTo>
                                <a:lnTo>
                                  <a:pt x="87" y="2039"/>
                                </a:lnTo>
                                <a:lnTo>
                                  <a:pt x="86" y="2039"/>
                                </a:lnTo>
                                <a:lnTo>
                                  <a:pt x="68" y="2037"/>
                                </a:lnTo>
                                <a:lnTo>
                                  <a:pt x="63" y="2036"/>
                                </a:lnTo>
                                <a:lnTo>
                                  <a:pt x="62" y="2028"/>
                                </a:lnTo>
                                <a:lnTo>
                                  <a:pt x="61" y="2029"/>
                                </a:lnTo>
                                <a:lnTo>
                                  <a:pt x="56" y="2033"/>
                                </a:lnTo>
                                <a:lnTo>
                                  <a:pt x="54" y="2034"/>
                                </a:lnTo>
                                <a:lnTo>
                                  <a:pt x="53" y="2035"/>
                                </a:lnTo>
                                <a:lnTo>
                                  <a:pt x="53" y="2035"/>
                                </a:lnTo>
                                <a:lnTo>
                                  <a:pt x="46" y="2035"/>
                                </a:lnTo>
                                <a:lnTo>
                                  <a:pt x="45" y="2035"/>
                                </a:lnTo>
                                <a:lnTo>
                                  <a:pt x="41" y="2036"/>
                                </a:lnTo>
                                <a:lnTo>
                                  <a:pt x="28" y="2034"/>
                                </a:lnTo>
                                <a:lnTo>
                                  <a:pt x="27" y="2034"/>
                                </a:lnTo>
                                <a:lnTo>
                                  <a:pt x="25" y="2033"/>
                                </a:lnTo>
                                <a:lnTo>
                                  <a:pt x="10" y="2026"/>
                                </a:lnTo>
                                <a:lnTo>
                                  <a:pt x="7" y="2023"/>
                                </a:lnTo>
                                <a:lnTo>
                                  <a:pt x="3" y="2022"/>
                                </a:lnTo>
                                <a:lnTo>
                                  <a:pt x="3" y="2021"/>
                                </a:lnTo>
                                <a:lnTo>
                                  <a:pt x="0" y="20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40" name="Google Shape;311;g3acfd759735_0_37">
                            <a:extLst>
                              <a:ext uri="{FF2B5EF4-FFF2-40B4-BE49-F238E27FC236}">
                                <a16:creationId xmlns:a16="http://schemas.microsoft.com/office/drawing/2014/main" id="{691CF39A-C53D-AAB9-66E8-68786803545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03917" y="2933701"/>
                            <a:ext cx="3641725" cy="32591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45669" h="130365" extrusionOk="0">
                                <a:moveTo>
                                  <a:pt x="92964" y="104965"/>
                                </a:moveTo>
                                <a:lnTo>
                                  <a:pt x="95948" y="105156"/>
                                </a:lnTo>
                                <a:lnTo>
                                  <a:pt x="96202" y="104902"/>
                                </a:lnTo>
                                <a:lnTo>
                                  <a:pt x="96393" y="104902"/>
                                </a:lnTo>
                                <a:lnTo>
                                  <a:pt x="96520" y="104902"/>
                                </a:lnTo>
                                <a:lnTo>
                                  <a:pt x="98361" y="102934"/>
                                </a:lnTo>
                                <a:lnTo>
                                  <a:pt x="105537" y="95313"/>
                                </a:lnTo>
                                <a:lnTo>
                                  <a:pt x="121729" y="78168"/>
                                </a:lnTo>
                                <a:lnTo>
                                  <a:pt x="121983" y="77915"/>
                                </a:lnTo>
                                <a:lnTo>
                                  <a:pt x="127826" y="71692"/>
                                </a:lnTo>
                                <a:lnTo>
                                  <a:pt x="135445" y="63627"/>
                                </a:lnTo>
                                <a:lnTo>
                                  <a:pt x="136207" y="62801"/>
                                </a:lnTo>
                                <a:lnTo>
                                  <a:pt x="138684" y="60198"/>
                                </a:lnTo>
                                <a:lnTo>
                                  <a:pt x="140335" y="58483"/>
                                </a:lnTo>
                                <a:lnTo>
                                  <a:pt x="142875" y="55817"/>
                                </a:lnTo>
                                <a:lnTo>
                                  <a:pt x="142875" y="55689"/>
                                </a:lnTo>
                                <a:lnTo>
                                  <a:pt x="145669" y="52769"/>
                                </a:lnTo>
                                <a:lnTo>
                                  <a:pt x="145669" y="52769"/>
                                </a:lnTo>
                                <a:lnTo>
                                  <a:pt x="145669" y="52705"/>
                                </a:lnTo>
                                <a:lnTo>
                                  <a:pt x="145606" y="52705"/>
                                </a:lnTo>
                                <a:lnTo>
                                  <a:pt x="145034" y="52705"/>
                                </a:lnTo>
                                <a:lnTo>
                                  <a:pt x="144653" y="52705"/>
                                </a:lnTo>
                                <a:lnTo>
                                  <a:pt x="144272" y="52705"/>
                                </a:lnTo>
                                <a:lnTo>
                                  <a:pt x="143447" y="52705"/>
                                </a:lnTo>
                                <a:lnTo>
                                  <a:pt x="141732" y="52705"/>
                                </a:lnTo>
                                <a:lnTo>
                                  <a:pt x="139445" y="52705"/>
                                </a:lnTo>
                                <a:lnTo>
                                  <a:pt x="137985" y="52705"/>
                                </a:lnTo>
                                <a:lnTo>
                                  <a:pt x="130936" y="52769"/>
                                </a:lnTo>
                                <a:lnTo>
                                  <a:pt x="130302" y="52769"/>
                                </a:lnTo>
                                <a:lnTo>
                                  <a:pt x="129730" y="52769"/>
                                </a:lnTo>
                                <a:lnTo>
                                  <a:pt x="129413" y="52705"/>
                                </a:lnTo>
                                <a:lnTo>
                                  <a:pt x="127698" y="52070"/>
                                </a:lnTo>
                                <a:lnTo>
                                  <a:pt x="126936" y="51816"/>
                                </a:lnTo>
                                <a:lnTo>
                                  <a:pt x="126111" y="51498"/>
                                </a:lnTo>
                                <a:lnTo>
                                  <a:pt x="125349" y="51244"/>
                                </a:lnTo>
                                <a:lnTo>
                                  <a:pt x="122174" y="50101"/>
                                </a:lnTo>
                                <a:lnTo>
                                  <a:pt x="120523" y="49530"/>
                                </a:lnTo>
                                <a:lnTo>
                                  <a:pt x="120205" y="49403"/>
                                </a:lnTo>
                                <a:lnTo>
                                  <a:pt x="119824" y="49276"/>
                                </a:lnTo>
                                <a:lnTo>
                                  <a:pt x="118364" y="48768"/>
                                </a:lnTo>
                                <a:lnTo>
                                  <a:pt x="114808" y="47498"/>
                                </a:lnTo>
                                <a:lnTo>
                                  <a:pt x="114680" y="47498"/>
                                </a:lnTo>
                                <a:lnTo>
                                  <a:pt x="112077" y="46545"/>
                                </a:lnTo>
                                <a:lnTo>
                                  <a:pt x="105029" y="44132"/>
                                </a:lnTo>
                                <a:lnTo>
                                  <a:pt x="91758" y="39497"/>
                                </a:lnTo>
                                <a:lnTo>
                                  <a:pt x="91693" y="39497"/>
                                </a:lnTo>
                                <a:lnTo>
                                  <a:pt x="91630" y="39497"/>
                                </a:lnTo>
                                <a:lnTo>
                                  <a:pt x="91249" y="39370"/>
                                </a:lnTo>
                                <a:lnTo>
                                  <a:pt x="91059" y="39243"/>
                                </a:lnTo>
                                <a:lnTo>
                                  <a:pt x="83439" y="36639"/>
                                </a:lnTo>
                                <a:lnTo>
                                  <a:pt x="83439" y="36639"/>
                                </a:lnTo>
                                <a:lnTo>
                                  <a:pt x="82296" y="36258"/>
                                </a:lnTo>
                                <a:lnTo>
                                  <a:pt x="81470" y="36004"/>
                                </a:lnTo>
                                <a:lnTo>
                                  <a:pt x="80581" y="35687"/>
                                </a:lnTo>
                                <a:lnTo>
                                  <a:pt x="80010" y="35179"/>
                                </a:lnTo>
                                <a:lnTo>
                                  <a:pt x="78105" y="33401"/>
                                </a:lnTo>
                                <a:lnTo>
                                  <a:pt x="77978" y="33210"/>
                                </a:lnTo>
                                <a:lnTo>
                                  <a:pt x="76327" y="31686"/>
                                </a:lnTo>
                                <a:lnTo>
                                  <a:pt x="75946" y="31305"/>
                                </a:lnTo>
                                <a:lnTo>
                                  <a:pt x="74930" y="30353"/>
                                </a:lnTo>
                                <a:lnTo>
                                  <a:pt x="74803" y="30226"/>
                                </a:lnTo>
                                <a:lnTo>
                                  <a:pt x="74739" y="30226"/>
                                </a:lnTo>
                                <a:lnTo>
                                  <a:pt x="74295" y="29782"/>
                                </a:lnTo>
                                <a:lnTo>
                                  <a:pt x="74231" y="29782"/>
                                </a:lnTo>
                                <a:lnTo>
                                  <a:pt x="73914" y="29972"/>
                                </a:lnTo>
                                <a:lnTo>
                                  <a:pt x="73724" y="29972"/>
                                </a:lnTo>
                                <a:lnTo>
                                  <a:pt x="73470" y="30035"/>
                                </a:lnTo>
                                <a:lnTo>
                                  <a:pt x="73089" y="29845"/>
                                </a:lnTo>
                                <a:lnTo>
                                  <a:pt x="72961" y="29718"/>
                                </a:lnTo>
                                <a:lnTo>
                                  <a:pt x="72072" y="29210"/>
                                </a:lnTo>
                                <a:lnTo>
                                  <a:pt x="71247" y="28702"/>
                                </a:lnTo>
                                <a:lnTo>
                                  <a:pt x="70993" y="28385"/>
                                </a:lnTo>
                                <a:lnTo>
                                  <a:pt x="70993" y="28385"/>
                                </a:lnTo>
                                <a:lnTo>
                                  <a:pt x="70993" y="27940"/>
                                </a:lnTo>
                                <a:lnTo>
                                  <a:pt x="70993" y="27686"/>
                                </a:lnTo>
                                <a:lnTo>
                                  <a:pt x="70993" y="27622"/>
                                </a:lnTo>
                                <a:lnTo>
                                  <a:pt x="71056" y="27559"/>
                                </a:lnTo>
                                <a:lnTo>
                                  <a:pt x="71056" y="27495"/>
                                </a:lnTo>
                                <a:lnTo>
                                  <a:pt x="70930" y="27305"/>
                                </a:lnTo>
                                <a:lnTo>
                                  <a:pt x="70549" y="26734"/>
                                </a:lnTo>
                                <a:lnTo>
                                  <a:pt x="70358" y="26289"/>
                                </a:lnTo>
                                <a:lnTo>
                                  <a:pt x="70295" y="26225"/>
                                </a:lnTo>
                                <a:lnTo>
                                  <a:pt x="70167" y="26099"/>
                                </a:lnTo>
                                <a:lnTo>
                                  <a:pt x="70167" y="26099"/>
                                </a:lnTo>
                                <a:lnTo>
                                  <a:pt x="69850" y="25781"/>
                                </a:lnTo>
                                <a:lnTo>
                                  <a:pt x="69723" y="25654"/>
                                </a:lnTo>
                                <a:lnTo>
                                  <a:pt x="69723" y="25590"/>
                                </a:lnTo>
                                <a:lnTo>
                                  <a:pt x="69596" y="25464"/>
                                </a:lnTo>
                                <a:lnTo>
                                  <a:pt x="69469" y="25337"/>
                                </a:lnTo>
                                <a:lnTo>
                                  <a:pt x="69469" y="25337"/>
                                </a:lnTo>
                                <a:lnTo>
                                  <a:pt x="69405" y="25273"/>
                                </a:lnTo>
                                <a:lnTo>
                                  <a:pt x="69024" y="25082"/>
                                </a:lnTo>
                                <a:lnTo>
                                  <a:pt x="68834" y="25019"/>
                                </a:lnTo>
                                <a:lnTo>
                                  <a:pt x="68643" y="24956"/>
                                </a:lnTo>
                                <a:lnTo>
                                  <a:pt x="68517" y="24829"/>
                                </a:lnTo>
                                <a:lnTo>
                                  <a:pt x="68389" y="24511"/>
                                </a:lnTo>
                                <a:lnTo>
                                  <a:pt x="68262" y="24130"/>
                                </a:lnTo>
                                <a:lnTo>
                                  <a:pt x="68072" y="22987"/>
                                </a:lnTo>
                                <a:lnTo>
                                  <a:pt x="67881" y="22161"/>
                                </a:lnTo>
                                <a:lnTo>
                                  <a:pt x="67691" y="21146"/>
                                </a:lnTo>
                                <a:lnTo>
                                  <a:pt x="67691" y="21082"/>
                                </a:lnTo>
                                <a:lnTo>
                                  <a:pt x="67627" y="20955"/>
                                </a:lnTo>
                                <a:lnTo>
                                  <a:pt x="67564" y="20891"/>
                                </a:lnTo>
                                <a:lnTo>
                                  <a:pt x="67374" y="20574"/>
                                </a:lnTo>
                                <a:lnTo>
                                  <a:pt x="67183" y="20511"/>
                                </a:lnTo>
                                <a:lnTo>
                                  <a:pt x="66992" y="20383"/>
                                </a:lnTo>
                                <a:lnTo>
                                  <a:pt x="66675" y="20383"/>
                                </a:lnTo>
                                <a:lnTo>
                                  <a:pt x="66421" y="20383"/>
                                </a:lnTo>
                                <a:lnTo>
                                  <a:pt x="65786" y="20320"/>
                                </a:lnTo>
                                <a:lnTo>
                                  <a:pt x="65405" y="20066"/>
                                </a:lnTo>
                                <a:lnTo>
                                  <a:pt x="65278" y="19876"/>
                                </a:lnTo>
                                <a:lnTo>
                                  <a:pt x="65024" y="19621"/>
                                </a:lnTo>
                                <a:lnTo>
                                  <a:pt x="64897" y="19304"/>
                                </a:lnTo>
                                <a:lnTo>
                                  <a:pt x="64706" y="18860"/>
                                </a:lnTo>
                                <a:lnTo>
                                  <a:pt x="64643" y="18351"/>
                                </a:lnTo>
                                <a:lnTo>
                                  <a:pt x="64452" y="17907"/>
                                </a:lnTo>
                                <a:lnTo>
                                  <a:pt x="64199" y="17399"/>
                                </a:lnTo>
                                <a:lnTo>
                                  <a:pt x="64008" y="17081"/>
                                </a:lnTo>
                                <a:lnTo>
                                  <a:pt x="63754" y="16828"/>
                                </a:lnTo>
                                <a:lnTo>
                                  <a:pt x="63754" y="16764"/>
                                </a:lnTo>
                                <a:lnTo>
                                  <a:pt x="63690" y="16764"/>
                                </a:lnTo>
                                <a:lnTo>
                                  <a:pt x="63627" y="16700"/>
                                </a:lnTo>
                                <a:lnTo>
                                  <a:pt x="63564" y="16700"/>
                                </a:lnTo>
                                <a:lnTo>
                                  <a:pt x="63246" y="16510"/>
                                </a:lnTo>
                                <a:lnTo>
                                  <a:pt x="62738" y="16256"/>
                                </a:lnTo>
                                <a:lnTo>
                                  <a:pt x="62230" y="15812"/>
                                </a:lnTo>
                                <a:lnTo>
                                  <a:pt x="62039" y="15621"/>
                                </a:lnTo>
                                <a:lnTo>
                                  <a:pt x="61786" y="15367"/>
                                </a:lnTo>
                                <a:lnTo>
                                  <a:pt x="61595" y="14986"/>
                                </a:lnTo>
                                <a:lnTo>
                                  <a:pt x="61087" y="13589"/>
                                </a:lnTo>
                                <a:lnTo>
                                  <a:pt x="61024" y="13399"/>
                                </a:lnTo>
                                <a:lnTo>
                                  <a:pt x="60896" y="12890"/>
                                </a:lnTo>
                                <a:lnTo>
                                  <a:pt x="60896" y="12890"/>
                                </a:lnTo>
                                <a:lnTo>
                                  <a:pt x="60833" y="12827"/>
                                </a:lnTo>
                                <a:lnTo>
                                  <a:pt x="60833" y="12764"/>
                                </a:lnTo>
                                <a:lnTo>
                                  <a:pt x="60769" y="12255"/>
                                </a:lnTo>
                                <a:lnTo>
                                  <a:pt x="60769" y="12002"/>
                                </a:lnTo>
                                <a:lnTo>
                                  <a:pt x="60706" y="11557"/>
                                </a:lnTo>
                                <a:lnTo>
                                  <a:pt x="60515" y="10985"/>
                                </a:lnTo>
                                <a:lnTo>
                                  <a:pt x="59944" y="10414"/>
                                </a:lnTo>
                                <a:lnTo>
                                  <a:pt x="59880" y="10287"/>
                                </a:lnTo>
                                <a:lnTo>
                                  <a:pt x="59499" y="9906"/>
                                </a:lnTo>
                                <a:lnTo>
                                  <a:pt x="59309" y="9652"/>
                                </a:lnTo>
                                <a:lnTo>
                                  <a:pt x="59246" y="9589"/>
                                </a:lnTo>
                                <a:lnTo>
                                  <a:pt x="58991" y="9207"/>
                                </a:lnTo>
                                <a:lnTo>
                                  <a:pt x="58864" y="8890"/>
                                </a:lnTo>
                                <a:lnTo>
                                  <a:pt x="58801" y="8826"/>
                                </a:lnTo>
                                <a:lnTo>
                                  <a:pt x="58547" y="7937"/>
                                </a:lnTo>
                                <a:lnTo>
                                  <a:pt x="58737" y="7620"/>
                                </a:lnTo>
                                <a:lnTo>
                                  <a:pt x="59499" y="6413"/>
                                </a:lnTo>
                                <a:lnTo>
                                  <a:pt x="60198" y="5461"/>
                                </a:lnTo>
                                <a:lnTo>
                                  <a:pt x="60389" y="5080"/>
                                </a:lnTo>
                                <a:lnTo>
                                  <a:pt x="60833" y="4508"/>
                                </a:lnTo>
                                <a:lnTo>
                                  <a:pt x="60896" y="4508"/>
                                </a:lnTo>
                                <a:lnTo>
                                  <a:pt x="61722" y="3429"/>
                                </a:lnTo>
                                <a:lnTo>
                                  <a:pt x="61786" y="3365"/>
                                </a:lnTo>
                                <a:lnTo>
                                  <a:pt x="62421" y="2667"/>
                                </a:lnTo>
                                <a:lnTo>
                                  <a:pt x="62674" y="2476"/>
                                </a:lnTo>
                                <a:lnTo>
                                  <a:pt x="62738" y="2350"/>
                                </a:lnTo>
                                <a:lnTo>
                                  <a:pt x="62992" y="1841"/>
                                </a:lnTo>
                                <a:lnTo>
                                  <a:pt x="62992" y="1778"/>
                                </a:lnTo>
                                <a:lnTo>
                                  <a:pt x="63119" y="1651"/>
                                </a:lnTo>
                                <a:lnTo>
                                  <a:pt x="63055" y="1651"/>
                                </a:lnTo>
                                <a:lnTo>
                                  <a:pt x="62738" y="1778"/>
                                </a:lnTo>
                                <a:lnTo>
                                  <a:pt x="62230" y="1968"/>
                                </a:lnTo>
                                <a:lnTo>
                                  <a:pt x="62166" y="1968"/>
                                </a:lnTo>
                                <a:lnTo>
                                  <a:pt x="61786" y="1968"/>
                                </a:lnTo>
                                <a:lnTo>
                                  <a:pt x="61722" y="1968"/>
                                </a:lnTo>
                                <a:lnTo>
                                  <a:pt x="61531" y="1905"/>
                                </a:lnTo>
                                <a:lnTo>
                                  <a:pt x="61468" y="1905"/>
                                </a:lnTo>
                                <a:lnTo>
                                  <a:pt x="61405" y="1905"/>
                                </a:lnTo>
                                <a:lnTo>
                                  <a:pt x="61341" y="1905"/>
                                </a:lnTo>
                                <a:lnTo>
                                  <a:pt x="60896" y="1841"/>
                                </a:lnTo>
                                <a:lnTo>
                                  <a:pt x="60643" y="1715"/>
                                </a:lnTo>
                                <a:lnTo>
                                  <a:pt x="60643" y="1715"/>
                                </a:lnTo>
                                <a:lnTo>
                                  <a:pt x="60261" y="1270"/>
                                </a:lnTo>
                                <a:lnTo>
                                  <a:pt x="60071" y="635"/>
                                </a:lnTo>
                                <a:lnTo>
                                  <a:pt x="59880" y="317"/>
                                </a:lnTo>
                                <a:lnTo>
                                  <a:pt x="59880" y="317"/>
                                </a:lnTo>
                                <a:lnTo>
                                  <a:pt x="58166" y="0"/>
                                </a:lnTo>
                                <a:lnTo>
                                  <a:pt x="58102" y="0"/>
                                </a:lnTo>
                                <a:lnTo>
                                  <a:pt x="57912" y="63"/>
                                </a:lnTo>
                                <a:lnTo>
                                  <a:pt x="57594" y="63"/>
                                </a:lnTo>
                                <a:lnTo>
                                  <a:pt x="57403" y="190"/>
                                </a:lnTo>
                                <a:lnTo>
                                  <a:pt x="55880" y="572"/>
                                </a:lnTo>
                                <a:lnTo>
                                  <a:pt x="55372" y="762"/>
                                </a:lnTo>
                                <a:lnTo>
                                  <a:pt x="53530" y="1333"/>
                                </a:lnTo>
                                <a:lnTo>
                                  <a:pt x="52578" y="1460"/>
                                </a:lnTo>
                                <a:lnTo>
                                  <a:pt x="50483" y="1651"/>
                                </a:lnTo>
                                <a:lnTo>
                                  <a:pt x="49721" y="1651"/>
                                </a:lnTo>
                                <a:lnTo>
                                  <a:pt x="49466" y="1778"/>
                                </a:lnTo>
                                <a:lnTo>
                                  <a:pt x="48958" y="2032"/>
                                </a:lnTo>
                                <a:lnTo>
                                  <a:pt x="48450" y="2350"/>
                                </a:lnTo>
                                <a:lnTo>
                                  <a:pt x="48006" y="2603"/>
                                </a:lnTo>
                                <a:lnTo>
                                  <a:pt x="47879" y="2603"/>
                                </a:lnTo>
                                <a:lnTo>
                                  <a:pt x="47752" y="2603"/>
                                </a:lnTo>
                                <a:lnTo>
                                  <a:pt x="47434" y="2603"/>
                                </a:lnTo>
                                <a:lnTo>
                                  <a:pt x="46672" y="2540"/>
                                </a:lnTo>
                                <a:lnTo>
                                  <a:pt x="46291" y="2476"/>
                                </a:lnTo>
                                <a:lnTo>
                                  <a:pt x="45720" y="2350"/>
                                </a:lnTo>
                                <a:lnTo>
                                  <a:pt x="45021" y="2159"/>
                                </a:lnTo>
                                <a:lnTo>
                                  <a:pt x="44577" y="1968"/>
                                </a:lnTo>
                                <a:lnTo>
                                  <a:pt x="44577" y="1968"/>
                                </a:lnTo>
                                <a:lnTo>
                                  <a:pt x="44196" y="1905"/>
                                </a:lnTo>
                                <a:lnTo>
                                  <a:pt x="44196" y="1841"/>
                                </a:lnTo>
                                <a:lnTo>
                                  <a:pt x="43878" y="1841"/>
                                </a:lnTo>
                                <a:lnTo>
                                  <a:pt x="43878" y="1778"/>
                                </a:lnTo>
                                <a:lnTo>
                                  <a:pt x="43815" y="1841"/>
                                </a:lnTo>
                                <a:lnTo>
                                  <a:pt x="43752" y="1841"/>
                                </a:lnTo>
                                <a:lnTo>
                                  <a:pt x="43752" y="1968"/>
                                </a:lnTo>
                                <a:lnTo>
                                  <a:pt x="43371" y="2223"/>
                                </a:lnTo>
                                <a:lnTo>
                                  <a:pt x="43053" y="2286"/>
                                </a:lnTo>
                                <a:lnTo>
                                  <a:pt x="42735" y="2223"/>
                                </a:lnTo>
                                <a:lnTo>
                                  <a:pt x="42418" y="2286"/>
                                </a:lnTo>
                                <a:lnTo>
                                  <a:pt x="41656" y="2223"/>
                                </a:lnTo>
                                <a:lnTo>
                                  <a:pt x="41021" y="2286"/>
                                </a:lnTo>
                                <a:lnTo>
                                  <a:pt x="40830" y="2286"/>
                                </a:lnTo>
                                <a:lnTo>
                                  <a:pt x="39180" y="2223"/>
                                </a:lnTo>
                                <a:lnTo>
                                  <a:pt x="38037" y="2413"/>
                                </a:lnTo>
                                <a:lnTo>
                                  <a:pt x="37719" y="2223"/>
                                </a:lnTo>
                                <a:lnTo>
                                  <a:pt x="36957" y="2286"/>
                                </a:lnTo>
                                <a:lnTo>
                                  <a:pt x="36194" y="2286"/>
                                </a:lnTo>
                                <a:lnTo>
                                  <a:pt x="35877" y="2350"/>
                                </a:lnTo>
                                <a:lnTo>
                                  <a:pt x="35687" y="2413"/>
                                </a:lnTo>
                                <a:lnTo>
                                  <a:pt x="35243" y="3048"/>
                                </a:lnTo>
                                <a:lnTo>
                                  <a:pt x="35115" y="3493"/>
                                </a:lnTo>
                                <a:lnTo>
                                  <a:pt x="35052" y="4001"/>
                                </a:lnTo>
                                <a:lnTo>
                                  <a:pt x="34862" y="4508"/>
                                </a:lnTo>
                                <a:lnTo>
                                  <a:pt x="34671" y="4763"/>
                                </a:lnTo>
                                <a:lnTo>
                                  <a:pt x="34544" y="5016"/>
                                </a:lnTo>
                                <a:lnTo>
                                  <a:pt x="34416" y="5143"/>
                                </a:lnTo>
                                <a:lnTo>
                                  <a:pt x="34036" y="5461"/>
                                </a:lnTo>
                                <a:lnTo>
                                  <a:pt x="33718" y="5778"/>
                                </a:lnTo>
                                <a:lnTo>
                                  <a:pt x="33591" y="5906"/>
                                </a:lnTo>
                                <a:lnTo>
                                  <a:pt x="33465" y="6033"/>
                                </a:lnTo>
                                <a:lnTo>
                                  <a:pt x="33147" y="6477"/>
                                </a:lnTo>
                                <a:lnTo>
                                  <a:pt x="32766" y="6858"/>
                                </a:lnTo>
                                <a:lnTo>
                                  <a:pt x="32575" y="7112"/>
                                </a:lnTo>
                                <a:lnTo>
                                  <a:pt x="32575" y="7493"/>
                                </a:lnTo>
                                <a:lnTo>
                                  <a:pt x="32575" y="7874"/>
                                </a:lnTo>
                                <a:lnTo>
                                  <a:pt x="32639" y="7937"/>
                                </a:lnTo>
                                <a:lnTo>
                                  <a:pt x="32702" y="8509"/>
                                </a:lnTo>
                                <a:lnTo>
                                  <a:pt x="32575" y="8954"/>
                                </a:lnTo>
                                <a:lnTo>
                                  <a:pt x="32449" y="9525"/>
                                </a:lnTo>
                                <a:lnTo>
                                  <a:pt x="32258" y="9906"/>
                                </a:lnTo>
                                <a:lnTo>
                                  <a:pt x="32194" y="10224"/>
                                </a:lnTo>
                                <a:lnTo>
                                  <a:pt x="32068" y="10604"/>
                                </a:lnTo>
                                <a:lnTo>
                                  <a:pt x="31877" y="11176"/>
                                </a:lnTo>
                                <a:lnTo>
                                  <a:pt x="31877" y="11176"/>
                                </a:lnTo>
                                <a:lnTo>
                                  <a:pt x="31813" y="11557"/>
                                </a:lnTo>
                                <a:lnTo>
                                  <a:pt x="31813" y="11938"/>
                                </a:lnTo>
                                <a:lnTo>
                                  <a:pt x="31496" y="12890"/>
                                </a:lnTo>
                                <a:lnTo>
                                  <a:pt x="31369" y="13335"/>
                                </a:lnTo>
                                <a:lnTo>
                                  <a:pt x="31306" y="13780"/>
                                </a:lnTo>
                                <a:lnTo>
                                  <a:pt x="31115" y="14668"/>
                                </a:lnTo>
                                <a:lnTo>
                                  <a:pt x="30924" y="15430"/>
                                </a:lnTo>
                                <a:lnTo>
                                  <a:pt x="30861" y="16065"/>
                                </a:lnTo>
                                <a:lnTo>
                                  <a:pt x="30543" y="17145"/>
                                </a:lnTo>
                                <a:lnTo>
                                  <a:pt x="30416" y="17590"/>
                                </a:lnTo>
                                <a:lnTo>
                                  <a:pt x="30226" y="18161"/>
                                </a:lnTo>
                                <a:lnTo>
                                  <a:pt x="30416" y="18733"/>
                                </a:lnTo>
                                <a:lnTo>
                                  <a:pt x="30543" y="18986"/>
                                </a:lnTo>
                                <a:lnTo>
                                  <a:pt x="30734" y="19241"/>
                                </a:lnTo>
                                <a:lnTo>
                                  <a:pt x="30924" y="19304"/>
                                </a:lnTo>
                                <a:lnTo>
                                  <a:pt x="31241" y="19304"/>
                                </a:lnTo>
                                <a:lnTo>
                                  <a:pt x="31496" y="19431"/>
                                </a:lnTo>
                                <a:lnTo>
                                  <a:pt x="31559" y="19621"/>
                                </a:lnTo>
                                <a:lnTo>
                                  <a:pt x="31559" y="19748"/>
                                </a:lnTo>
                                <a:lnTo>
                                  <a:pt x="31496" y="19812"/>
                                </a:lnTo>
                                <a:lnTo>
                                  <a:pt x="31241" y="19939"/>
                                </a:lnTo>
                                <a:lnTo>
                                  <a:pt x="30924" y="20256"/>
                                </a:lnTo>
                                <a:lnTo>
                                  <a:pt x="30416" y="20764"/>
                                </a:lnTo>
                                <a:lnTo>
                                  <a:pt x="29844" y="21273"/>
                                </a:lnTo>
                                <a:lnTo>
                                  <a:pt x="29274" y="21844"/>
                                </a:lnTo>
                                <a:lnTo>
                                  <a:pt x="28765" y="22352"/>
                                </a:lnTo>
                                <a:lnTo>
                                  <a:pt x="28448" y="22796"/>
                                </a:lnTo>
                                <a:lnTo>
                                  <a:pt x="28003" y="23431"/>
                                </a:lnTo>
                                <a:lnTo>
                                  <a:pt x="27686" y="24003"/>
                                </a:lnTo>
                                <a:lnTo>
                                  <a:pt x="27559" y="24194"/>
                                </a:lnTo>
                                <a:lnTo>
                                  <a:pt x="27432" y="24384"/>
                                </a:lnTo>
                                <a:lnTo>
                                  <a:pt x="27241" y="24638"/>
                                </a:lnTo>
                                <a:lnTo>
                                  <a:pt x="26987" y="25146"/>
                                </a:lnTo>
                                <a:lnTo>
                                  <a:pt x="26924" y="25400"/>
                                </a:lnTo>
                                <a:lnTo>
                                  <a:pt x="26734" y="25717"/>
                                </a:lnTo>
                                <a:lnTo>
                                  <a:pt x="26670" y="26099"/>
                                </a:lnTo>
                                <a:lnTo>
                                  <a:pt x="26416" y="26670"/>
                                </a:lnTo>
                                <a:lnTo>
                                  <a:pt x="26288" y="27242"/>
                                </a:lnTo>
                                <a:lnTo>
                                  <a:pt x="26288" y="28130"/>
                                </a:lnTo>
                                <a:lnTo>
                                  <a:pt x="26288" y="28194"/>
                                </a:lnTo>
                                <a:lnTo>
                                  <a:pt x="26288" y="28130"/>
                                </a:lnTo>
                                <a:lnTo>
                                  <a:pt x="26288" y="28194"/>
                                </a:lnTo>
                                <a:lnTo>
                                  <a:pt x="26353" y="28194"/>
                                </a:lnTo>
                                <a:lnTo>
                                  <a:pt x="26353" y="28194"/>
                                </a:lnTo>
                                <a:lnTo>
                                  <a:pt x="26479" y="28194"/>
                                </a:lnTo>
                                <a:lnTo>
                                  <a:pt x="26670" y="28257"/>
                                </a:lnTo>
                                <a:lnTo>
                                  <a:pt x="27178" y="28257"/>
                                </a:lnTo>
                                <a:lnTo>
                                  <a:pt x="27749" y="28194"/>
                                </a:lnTo>
                                <a:lnTo>
                                  <a:pt x="28257" y="28067"/>
                                </a:lnTo>
                                <a:lnTo>
                                  <a:pt x="28702" y="27940"/>
                                </a:lnTo>
                                <a:lnTo>
                                  <a:pt x="29019" y="27940"/>
                                </a:lnTo>
                                <a:lnTo>
                                  <a:pt x="29463" y="28194"/>
                                </a:lnTo>
                                <a:lnTo>
                                  <a:pt x="29909" y="28638"/>
                                </a:lnTo>
                                <a:lnTo>
                                  <a:pt x="30099" y="28892"/>
                                </a:lnTo>
                                <a:lnTo>
                                  <a:pt x="29844" y="29020"/>
                                </a:lnTo>
                                <a:lnTo>
                                  <a:pt x="29463" y="29147"/>
                                </a:lnTo>
                                <a:lnTo>
                                  <a:pt x="28956" y="29210"/>
                                </a:lnTo>
                                <a:lnTo>
                                  <a:pt x="28702" y="29147"/>
                                </a:lnTo>
                                <a:lnTo>
                                  <a:pt x="28448" y="29083"/>
                                </a:lnTo>
                                <a:lnTo>
                                  <a:pt x="27940" y="29083"/>
                                </a:lnTo>
                                <a:lnTo>
                                  <a:pt x="27876" y="29147"/>
                                </a:lnTo>
                                <a:lnTo>
                                  <a:pt x="27813" y="29210"/>
                                </a:lnTo>
                                <a:lnTo>
                                  <a:pt x="27876" y="29527"/>
                                </a:lnTo>
                                <a:lnTo>
                                  <a:pt x="28003" y="29908"/>
                                </a:lnTo>
                                <a:lnTo>
                                  <a:pt x="28131" y="30226"/>
                                </a:lnTo>
                                <a:lnTo>
                                  <a:pt x="28194" y="30480"/>
                                </a:lnTo>
                                <a:lnTo>
                                  <a:pt x="28448" y="30607"/>
                                </a:lnTo>
                                <a:lnTo>
                                  <a:pt x="28702" y="30607"/>
                                </a:lnTo>
                                <a:lnTo>
                                  <a:pt x="29210" y="30543"/>
                                </a:lnTo>
                                <a:lnTo>
                                  <a:pt x="29654" y="30353"/>
                                </a:lnTo>
                                <a:lnTo>
                                  <a:pt x="30099" y="30290"/>
                                </a:lnTo>
                                <a:lnTo>
                                  <a:pt x="30543" y="30099"/>
                                </a:lnTo>
                                <a:lnTo>
                                  <a:pt x="30797" y="29782"/>
                                </a:lnTo>
                                <a:lnTo>
                                  <a:pt x="30861" y="29782"/>
                                </a:lnTo>
                                <a:lnTo>
                                  <a:pt x="31241" y="29782"/>
                                </a:lnTo>
                                <a:lnTo>
                                  <a:pt x="31306" y="29718"/>
                                </a:lnTo>
                                <a:lnTo>
                                  <a:pt x="31496" y="29718"/>
                                </a:lnTo>
                                <a:lnTo>
                                  <a:pt x="31750" y="29464"/>
                                </a:lnTo>
                                <a:lnTo>
                                  <a:pt x="32194" y="29147"/>
                                </a:lnTo>
                                <a:lnTo>
                                  <a:pt x="32639" y="28956"/>
                                </a:lnTo>
                                <a:lnTo>
                                  <a:pt x="33147" y="28765"/>
                                </a:lnTo>
                                <a:lnTo>
                                  <a:pt x="33655" y="28575"/>
                                </a:lnTo>
                                <a:lnTo>
                                  <a:pt x="34036" y="28257"/>
                                </a:lnTo>
                                <a:lnTo>
                                  <a:pt x="34227" y="28130"/>
                                </a:lnTo>
                                <a:lnTo>
                                  <a:pt x="34416" y="27940"/>
                                </a:lnTo>
                                <a:lnTo>
                                  <a:pt x="34481" y="27940"/>
                                </a:lnTo>
                                <a:lnTo>
                                  <a:pt x="34734" y="27622"/>
                                </a:lnTo>
                                <a:lnTo>
                                  <a:pt x="34798" y="27495"/>
                                </a:lnTo>
                                <a:lnTo>
                                  <a:pt x="34862" y="27432"/>
                                </a:lnTo>
                                <a:lnTo>
                                  <a:pt x="35052" y="27369"/>
                                </a:lnTo>
                                <a:lnTo>
                                  <a:pt x="35179" y="27305"/>
                                </a:lnTo>
                                <a:lnTo>
                                  <a:pt x="35433" y="27305"/>
                                </a:lnTo>
                                <a:lnTo>
                                  <a:pt x="35496" y="27305"/>
                                </a:lnTo>
                                <a:lnTo>
                                  <a:pt x="35560" y="27305"/>
                                </a:lnTo>
                                <a:lnTo>
                                  <a:pt x="35560" y="27305"/>
                                </a:lnTo>
                                <a:lnTo>
                                  <a:pt x="35624" y="27305"/>
                                </a:lnTo>
                                <a:lnTo>
                                  <a:pt x="35877" y="27242"/>
                                </a:lnTo>
                                <a:lnTo>
                                  <a:pt x="36322" y="27242"/>
                                </a:lnTo>
                                <a:lnTo>
                                  <a:pt x="36766" y="27369"/>
                                </a:lnTo>
                                <a:lnTo>
                                  <a:pt x="37147" y="27432"/>
                                </a:lnTo>
                                <a:lnTo>
                                  <a:pt x="37591" y="27495"/>
                                </a:lnTo>
                                <a:lnTo>
                                  <a:pt x="37719" y="27495"/>
                                </a:lnTo>
                                <a:lnTo>
                                  <a:pt x="38354" y="27686"/>
                                </a:lnTo>
                                <a:lnTo>
                                  <a:pt x="38799" y="27877"/>
                                </a:lnTo>
                                <a:lnTo>
                                  <a:pt x="38862" y="27877"/>
                                </a:lnTo>
                                <a:lnTo>
                                  <a:pt x="39116" y="27940"/>
                                </a:lnTo>
                                <a:lnTo>
                                  <a:pt x="39306" y="28004"/>
                                </a:lnTo>
                                <a:lnTo>
                                  <a:pt x="39434" y="27877"/>
                                </a:lnTo>
                                <a:lnTo>
                                  <a:pt x="39560" y="27813"/>
                                </a:lnTo>
                                <a:lnTo>
                                  <a:pt x="39815" y="27495"/>
                                </a:lnTo>
                                <a:lnTo>
                                  <a:pt x="40132" y="27305"/>
                                </a:lnTo>
                                <a:lnTo>
                                  <a:pt x="40513" y="27178"/>
                                </a:lnTo>
                                <a:lnTo>
                                  <a:pt x="41021" y="27051"/>
                                </a:lnTo>
                                <a:lnTo>
                                  <a:pt x="41465" y="27051"/>
                                </a:lnTo>
                                <a:lnTo>
                                  <a:pt x="41656" y="27051"/>
                                </a:lnTo>
                                <a:lnTo>
                                  <a:pt x="41656" y="27051"/>
                                </a:lnTo>
                                <a:lnTo>
                                  <a:pt x="41783" y="27051"/>
                                </a:lnTo>
                                <a:lnTo>
                                  <a:pt x="42037" y="27622"/>
                                </a:lnTo>
                                <a:lnTo>
                                  <a:pt x="42227" y="27813"/>
                                </a:lnTo>
                                <a:lnTo>
                                  <a:pt x="42735" y="27877"/>
                                </a:lnTo>
                                <a:lnTo>
                                  <a:pt x="42799" y="27877"/>
                                </a:lnTo>
                                <a:lnTo>
                                  <a:pt x="43116" y="27813"/>
                                </a:lnTo>
                                <a:lnTo>
                                  <a:pt x="43116" y="27813"/>
                                </a:lnTo>
                                <a:lnTo>
                                  <a:pt x="43243" y="27813"/>
                                </a:lnTo>
                                <a:lnTo>
                                  <a:pt x="43307" y="27813"/>
                                </a:lnTo>
                                <a:lnTo>
                                  <a:pt x="43180" y="27495"/>
                                </a:lnTo>
                                <a:lnTo>
                                  <a:pt x="43243" y="27114"/>
                                </a:lnTo>
                                <a:lnTo>
                                  <a:pt x="43561" y="25527"/>
                                </a:lnTo>
                                <a:lnTo>
                                  <a:pt x="43561" y="25337"/>
                                </a:lnTo>
                                <a:lnTo>
                                  <a:pt x="43561" y="24956"/>
                                </a:lnTo>
                                <a:lnTo>
                                  <a:pt x="43624" y="24892"/>
                                </a:lnTo>
                                <a:lnTo>
                                  <a:pt x="43752" y="24829"/>
                                </a:lnTo>
                                <a:lnTo>
                                  <a:pt x="43942" y="24638"/>
                                </a:lnTo>
                                <a:lnTo>
                                  <a:pt x="44259" y="24765"/>
                                </a:lnTo>
                                <a:lnTo>
                                  <a:pt x="44387" y="24829"/>
                                </a:lnTo>
                                <a:lnTo>
                                  <a:pt x="44387" y="24892"/>
                                </a:lnTo>
                                <a:lnTo>
                                  <a:pt x="44450" y="24892"/>
                                </a:lnTo>
                                <a:lnTo>
                                  <a:pt x="44513" y="24892"/>
                                </a:lnTo>
                                <a:lnTo>
                                  <a:pt x="44640" y="24829"/>
                                </a:lnTo>
                                <a:lnTo>
                                  <a:pt x="44768" y="24638"/>
                                </a:lnTo>
                                <a:lnTo>
                                  <a:pt x="44894" y="24638"/>
                                </a:lnTo>
                                <a:lnTo>
                                  <a:pt x="45021" y="24511"/>
                                </a:lnTo>
                                <a:lnTo>
                                  <a:pt x="45212" y="24321"/>
                                </a:lnTo>
                                <a:lnTo>
                                  <a:pt x="45402" y="24257"/>
                                </a:lnTo>
                                <a:lnTo>
                                  <a:pt x="45593" y="24130"/>
                                </a:lnTo>
                                <a:lnTo>
                                  <a:pt x="46100" y="24194"/>
                                </a:lnTo>
                                <a:lnTo>
                                  <a:pt x="46482" y="24447"/>
                                </a:lnTo>
                                <a:lnTo>
                                  <a:pt x="46609" y="24511"/>
                                </a:lnTo>
                                <a:lnTo>
                                  <a:pt x="46799" y="24574"/>
                                </a:lnTo>
                                <a:lnTo>
                                  <a:pt x="46863" y="24638"/>
                                </a:lnTo>
                                <a:lnTo>
                                  <a:pt x="46990" y="24701"/>
                                </a:lnTo>
                                <a:lnTo>
                                  <a:pt x="47117" y="24765"/>
                                </a:lnTo>
                                <a:lnTo>
                                  <a:pt x="47625" y="25082"/>
                                </a:lnTo>
                                <a:lnTo>
                                  <a:pt x="47752" y="25209"/>
                                </a:lnTo>
                                <a:lnTo>
                                  <a:pt x="47943" y="25273"/>
                                </a:lnTo>
                                <a:lnTo>
                                  <a:pt x="48196" y="25273"/>
                                </a:lnTo>
                                <a:lnTo>
                                  <a:pt x="48196" y="25209"/>
                                </a:lnTo>
                                <a:lnTo>
                                  <a:pt x="49593" y="23812"/>
                                </a:lnTo>
                                <a:lnTo>
                                  <a:pt x="49657" y="23686"/>
                                </a:lnTo>
                                <a:lnTo>
                                  <a:pt x="49721" y="23622"/>
                                </a:lnTo>
                                <a:lnTo>
                                  <a:pt x="50228" y="23114"/>
                                </a:lnTo>
                                <a:lnTo>
                                  <a:pt x="50355" y="22987"/>
                                </a:lnTo>
                                <a:lnTo>
                                  <a:pt x="50673" y="22606"/>
                                </a:lnTo>
                                <a:lnTo>
                                  <a:pt x="51181" y="22479"/>
                                </a:lnTo>
                                <a:lnTo>
                                  <a:pt x="51181" y="22479"/>
                                </a:lnTo>
                                <a:lnTo>
                                  <a:pt x="51752" y="22479"/>
                                </a:lnTo>
                                <a:lnTo>
                                  <a:pt x="51943" y="22542"/>
                                </a:lnTo>
                                <a:lnTo>
                                  <a:pt x="52450" y="22924"/>
                                </a:lnTo>
                                <a:lnTo>
                                  <a:pt x="53213" y="23559"/>
                                </a:lnTo>
                                <a:lnTo>
                                  <a:pt x="53340" y="23495"/>
                                </a:lnTo>
                                <a:lnTo>
                                  <a:pt x="53467" y="23559"/>
                                </a:lnTo>
                                <a:lnTo>
                                  <a:pt x="53594" y="23622"/>
                                </a:lnTo>
                                <a:lnTo>
                                  <a:pt x="53848" y="23622"/>
                                </a:lnTo>
                                <a:lnTo>
                                  <a:pt x="54038" y="23622"/>
                                </a:lnTo>
                                <a:lnTo>
                                  <a:pt x="54102" y="23622"/>
                                </a:lnTo>
                                <a:lnTo>
                                  <a:pt x="54165" y="23622"/>
                                </a:lnTo>
                                <a:lnTo>
                                  <a:pt x="54610" y="23559"/>
                                </a:lnTo>
                                <a:lnTo>
                                  <a:pt x="54991" y="23495"/>
                                </a:lnTo>
                                <a:lnTo>
                                  <a:pt x="55436" y="23495"/>
                                </a:lnTo>
                                <a:lnTo>
                                  <a:pt x="55816" y="23495"/>
                                </a:lnTo>
                                <a:lnTo>
                                  <a:pt x="56324" y="23368"/>
                                </a:lnTo>
                                <a:lnTo>
                                  <a:pt x="56959" y="23241"/>
                                </a:lnTo>
                                <a:lnTo>
                                  <a:pt x="57403" y="23051"/>
                                </a:lnTo>
                                <a:lnTo>
                                  <a:pt x="57785" y="22860"/>
                                </a:lnTo>
                                <a:lnTo>
                                  <a:pt x="58230" y="22606"/>
                                </a:lnTo>
                                <a:lnTo>
                                  <a:pt x="58547" y="22542"/>
                                </a:lnTo>
                                <a:lnTo>
                                  <a:pt x="58801" y="22606"/>
                                </a:lnTo>
                                <a:lnTo>
                                  <a:pt x="58991" y="22733"/>
                                </a:lnTo>
                                <a:lnTo>
                                  <a:pt x="59181" y="22860"/>
                                </a:lnTo>
                                <a:lnTo>
                                  <a:pt x="59309" y="23177"/>
                                </a:lnTo>
                                <a:lnTo>
                                  <a:pt x="59563" y="23431"/>
                                </a:lnTo>
                                <a:lnTo>
                                  <a:pt x="59627" y="23495"/>
                                </a:lnTo>
                                <a:lnTo>
                                  <a:pt x="59753" y="23622"/>
                                </a:lnTo>
                                <a:lnTo>
                                  <a:pt x="59944" y="23686"/>
                                </a:lnTo>
                                <a:lnTo>
                                  <a:pt x="60389" y="23876"/>
                                </a:lnTo>
                                <a:lnTo>
                                  <a:pt x="60578" y="24003"/>
                                </a:lnTo>
                                <a:lnTo>
                                  <a:pt x="61087" y="24321"/>
                                </a:lnTo>
                                <a:lnTo>
                                  <a:pt x="61595" y="24511"/>
                                </a:lnTo>
                                <a:lnTo>
                                  <a:pt x="62356" y="24701"/>
                                </a:lnTo>
                                <a:lnTo>
                                  <a:pt x="62547" y="24701"/>
                                </a:lnTo>
                                <a:lnTo>
                                  <a:pt x="62674" y="24574"/>
                                </a:lnTo>
                                <a:lnTo>
                                  <a:pt x="62802" y="24321"/>
                                </a:lnTo>
                                <a:lnTo>
                                  <a:pt x="62928" y="24194"/>
                                </a:lnTo>
                                <a:lnTo>
                                  <a:pt x="63246" y="24321"/>
                                </a:lnTo>
                                <a:lnTo>
                                  <a:pt x="63436" y="24638"/>
                                </a:lnTo>
                                <a:lnTo>
                                  <a:pt x="66198" y="22331"/>
                                </a:lnTo>
                                <a:lnTo>
                                  <a:pt x="68802" y="21660"/>
                                </a:lnTo>
                                <a:lnTo>
                                  <a:pt x="63500" y="25717"/>
                                </a:lnTo>
                                <a:lnTo>
                                  <a:pt x="63055" y="25781"/>
                                </a:lnTo>
                                <a:lnTo>
                                  <a:pt x="62992" y="25844"/>
                                </a:lnTo>
                                <a:lnTo>
                                  <a:pt x="62865" y="26035"/>
                                </a:lnTo>
                                <a:lnTo>
                                  <a:pt x="62865" y="26035"/>
                                </a:lnTo>
                                <a:lnTo>
                                  <a:pt x="62738" y="26162"/>
                                </a:lnTo>
                                <a:lnTo>
                                  <a:pt x="68151" y="22331"/>
                                </a:lnTo>
                                <a:lnTo>
                                  <a:pt x="62230" y="26035"/>
                                </a:lnTo>
                                <a:lnTo>
                                  <a:pt x="62039" y="25844"/>
                                </a:lnTo>
                                <a:lnTo>
                                  <a:pt x="61786" y="25781"/>
                                </a:lnTo>
                                <a:lnTo>
                                  <a:pt x="61405" y="25844"/>
                                </a:lnTo>
                                <a:lnTo>
                                  <a:pt x="60960" y="26099"/>
                                </a:lnTo>
                                <a:lnTo>
                                  <a:pt x="60769" y="26479"/>
                                </a:lnTo>
                                <a:lnTo>
                                  <a:pt x="60578" y="26924"/>
                                </a:lnTo>
                                <a:lnTo>
                                  <a:pt x="60325" y="27051"/>
                                </a:lnTo>
                                <a:lnTo>
                                  <a:pt x="59880" y="27242"/>
                                </a:lnTo>
                                <a:lnTo>
                                  <a:pt x="59690" y="27369"/>
                                </a:lnTo>
                                <a:lnTo>
                                  <a:pt x="59563" y="27559"/>
                                </a:lnTo>
                                <a:lnTo>
                                  <a:pt x="59372" y="27750"/>
                                </a:lnTo>
                                <a:lnTo>
                                  <a:pt x="59118" y="27813"/>
                                </a:lnTo>
                                <a:lnTo>
                                  <a:pt x="58801" y="27813"/>
                                </a:lnTo>
                                <a:lnTo>
                                  <a:pt x="58547" y="28004"/>
                                </a:lnTo>
                                <a:lnTo>
                                  <a:pt x="58356" y="28004"/>
                                </a:lnTo>
                                <a:lnTo>
                                  <a:pt x="58166" y="28194"/>
                                </a:lnTo>
                                <a:lnTo>
                                  <a:pt x="57785" y="28512"/>
                                </a:lnTo>
                                <a:lnTo>
                                  <a:pt x="57531" y="28702"/>
                                </a:lnTo>
                                <a:lnTo>
                                  <a:pt x="57214" y="28829"/>
                                </a:lnTo>
                                <a:lnTo>
                                  <a:pt x="56896" y="29083"/>
                                </a:lnTo>
                                <a:lnTo>
                                  <a:pt x="56705" y="29273"/>
                                </a:lnTo>
                                <a:lnTo>
                                  <a:pt x="56578" y="29337"/>
                                </a:lnTo>
                                <a:lnTo>
                                  <a:pt x="56452" y="29464"/>
                                </a:lnTo>
                                <a:lnTo>
                                  <a:pt x="56452" y="29464"/>
                                </a:lnTo>
                                <a:lnTo>
                                  <a:pt x="56578" y="29655"/>
                                </a:lnTo>
                                <a:lnTo>
                                  <a:pt x="56578" y="29718"/>
                                </a:lnTo>
                                <a:lnTo>
                                  <a:pt x="56705" y="29908"/>
                                </a:lnTo>
                                <a:lnTo>
                                  <a:pt x="56769" y="30226"/>
                                </a:lnTo>
                                <a:lnTo>
                                  <a:pt x="56769" y="30353"/>
                                </a:lnTo>
                                <a:lnTo>
                                  <a:pt x="56578" y="30607"/>
                                </a:lnTo>
                                <a:lnTo>
                                  <a:pt x="56705" y="30925"/>
                                </a:lnTo>
                                <a:lnTo>
                                  <a:pt x="56833" y="31178"/>
                                </a:lnTo>
                                <a:lnTo>
                                  <a:pt x="56959" y="31433"/>
                                </a:lnTo>
                                <a:lnTo>
                                  <a:pt x="57150" y="31750"/>
                                </a:lnTo>
                                <a:lnTo>
                                  <a:pt x="57214" y="32131"/>
                                </a:lnTo>
                                <a:lnTo>
                                  <a:pt x="57403" y="32512"/>
                                </a:lnTo>
                                <a:lnTo>
                                  <a:pt x="57721" y="32830"/>
                                </a:lnTo>
                                <a:lnTo>
                                  <a:pt x="57912" y="32956"/>
                                </a:lnTo>
                                <a:lnTo>
                                  <a:pt x="58039" y="33083"/>
                                </a:lnTo>
                                <a:lnTo>
                                  <a:pt x="58039" y="33338"/>
                                </a:lnTo>
                                <a:lnTo>
                                  <a:pt x="57975" y="33528"/>
                                </a:lnTo>
                                <a:lnTo>
                                  <a:pt x="57912" y="33528"/>
                                </a:lnTo>
                                <a:lnTo>
                                  <a:pt x="57912" y="33528"/>
                                </a:lnTo>
                                <a:lnTo>
                                  <a:pt x="57785" y="33655"/>
                                </a:lnTo>
                                <a:lnTo>
                                  <a:pt x="57721" y="33655"/>
                                </a:lnTo>
                                <a:lnTo>
                                  <a:pt x="57594" y="33782"/>
                                </a:lnTo>
                                <a:lnTo>
                                  <a:pt x="57531" y="33973"/>
                                </a:lnTo>
                                <a:lnTo>
                                  <a:pt x="57468" y="33973"/>
                                </a:lnTo>
                                <a:lnTo>
                                  <a:pt x="57468" y="33973"/>
                                </a:lnTo>
                                <a:lnTo>
                                  <a:pt x="57785" y="34226"/>
                                </a:lnTo>
                                <a:lnTo>
                                  <a:pt x="58166" y="34544"/>
                                </a:lnTo>
                                <a:lnTo>
                                  <a:pt x="58230" y="34608"/>
                                </a:lnTo>
                                <a:lnTo>
                                  <a:pt x="58483" y="34925"/>
                                </a:lnTo>
                                <a:lnTo>
                                  <a:pt x="58674" y="35243"/>
                                </a:lnTo>
                                <a:lnTo>
                                  <a:pt x="58674" y="35306"/>
                                </a:lnTo>
                                <a:lnTo>
                                  <a:pt x="58801" y="35496"/>
                                </a:lnTo>
                                <a:lnTo>
                                  <a:pt x="59181" y="36131"/>
                                </a:lnTo>
                                <a:lnTo>
                                  <a:pt x="59627" y="36639"/>
                                </a:lnTo>
                                <a:lnTo>
                                  <a:pt x="60134" y="37211"/>
                                </a:lnTo>
                                <a:lnTo>
                                  <a:pt x="60515" y="37592"/>
                                </a:lnTo>
                                <a:lnTo>
                                  <a:pt x="60769" y="37909"/>
                                </a:lnTo>
                                <a:lnTo>
                                  <a:pt x="60833" y="37973"/>
                                </a:lnTo>
                                <a:lnTo>
                                  <a:pt x="61087" y="38227"/>
                                </a:lnTo>
                                <a:lnTo>
                                  <a:pt x="61214" y="38227"/>
                                </a:lnTo>
                                <a:lnTo>
                                  <a:pt x="61531" y="38417"/>
                                </a:lnTo>
                                <a:lnTo>
                                  <a:pt x="61722" y="38671"/>
                                </a:lnTo>
                                <a:lnTo>
                                  <a:pt x="61849" y="38799"/>
                                </a:lnTo>
                                <a:lnTo>
                                  <a:pt x="61849" y="38926"/>
                                </a:lnTo>
                                <a:lnTo>
                                  <a:pt x="61849" y="39116"/>
                                </a:lnTo>
                                <a:lnTo>
                                  <a:pt x="61722" y="39370"/>
                                </a:lnTo>
                                <a:lnTo>
                                  <a:pt x="61658" y="39434"/>
                                </a:lnTo>
                                <a:lnTo>
                                  <a:pt x="61468" y="39942"/>
                                </a:lnTo>
                                <a:lnTo>
                                  <a:pt x="61341" y="40386"/>
                                </a:lnTo>
                                <a:lnTo>
                                  <a:pt x="61277" y="40957"/>
                                </a:lnTo>
                                <a:lnTo>
                                  <a:pt x="61405" y="41529"/>
                                </a:lnTo>
                                <a:lnTo>
                                  <a:pt x="61722" y="41974"/>
                                </a:lnTo>
                                <a:lnTo>
                                  <a:pt x="61722" y="41974"/>
                                </a:lnTo>
                                <a:lnTo>
                                  <a:pt x="61786" y="41974"/>
                                </a:lnTo>
                                <a:lnTo>
                                  <a:pt x="62103" y="42354"/>
                                </a:lnTo>
                                <a:lnTo>
                                  <a:pt x="62356" y="42545"/>
                                </a:lnTo>
                                <a:lnTo>
                                  <a:pt x="62484" y="42926"/>
                                </a:lnTo>
                                <a:lnTo>
                                  <a:pt x="62484" y="43497"/>
                                </a:lnTo>
                                <a:lnTo>
                                  <a:pt x="62611" y="43815"/>
                                </a:lnTo>
                                <a:lnTo>
                                  <a:pt x="62611" y="43942"/>
                                </a:lnTo>
                                <a:lnTo>
                                  <a:pt x="62547" y="44323"/>
                                </a:lnTo>
                                <a:lnTo>
                                  <a:pt x="62421" y="44767"/>
                                </a:lnTo>
                                <a:lnTo>
                                  <a:pt x="62421" y="44831"/>
                                </a:lnTo>
                                <a:lnTo>
                                  <a:pt x="62356" y="45022"/>
                                </a:lnTo>
                                <a:lnTo>
                                  <a:pt x="62356" y="45466"/>
                                </a:lnTo>
                                <a:lnTo>
                                  <a:pt x="62356" y="45720"/>
                                </a:lnTo>
                                <a:lnTo>
                                  <a:pt x="62356" y="45847"/>
                                </a:lnTo>
                                <a:lnTo>
                                  <a:pt x="62356" y="45847"/>
                                </a:lnTo>
                                <a:lnTo>
                                  <a:pt x="62103" y="46038"/>
                                </a:lnTo>
                                <a:lnTo>
                                  <a:pt x="61912" y="46101"/>
                                </a:lnTo>
                                <a:lnTo>
                                  <a:pt x="61658" y="46101"/>
                                </a:lnTo>
                                <a:lnTo>
                                  <a:pt x="61277" y="46292"/>
                                </a:lnTo>
                                <a:lnTo>
                                  <a:pt x="60769" y="46482"/>
                                </a:lnTo>
                                <a:lnTo>
                                  <a:pt x="60706" y="46545"/>
                                </a:lnTo>
                                <a:lnTo>
                                  <a:pt x="60389" y="46482"/>
                                </a:lnTo>
                                <a:lnTo>
                                  <a:pt x="60198" y="46609"/>
                                </a:lnTo>
                                <a:lnTo>
                                  <a:pt x="60008" y="47053"/>
                                </a:lnTo>
                                <a:lnTo>
                                  <a:pt x="59944" y="47180"/>
                                </a:lnTo>
                                <a:lnTo>
                                  <a:pt x="59880" y="47308"/>
                                </a:lnTo>
                                <a:lnTo>
                                  <a:pt x="59690" y="47815"/>
                                </a:lnTo>
                                <a:lnTo>
                                  <a:pt x="59436" y="48641"/>
                                </a:lnTo>
                                <a:lnTo>
                                  <a:pt x="59309" y="49276"/>
                                </a:lnTo>
                                <a:lnTo>
                                  <a:pt x="59181" y="49721"/>
                                </a:lnTo>
                                <a:lnTo>
                                  <a:pt x="58737" y="50228"/>
                                </a:lnTo>
                                <a:lnTo>
                                  <a:pt x="58737" y="50292"/>
                                </a:lnTo>
                                <a:lnTo>
                                  <a:pt x="58483" y="50546"/>
                                </a:lnTo>
                                <a:lnTo>
                                  <a:pt x="58483" y="50609"/>
                                </a:lnTo>
                                <a:lnTo>
                                  <a:pt x="58293" y="50609"/>
                                </a:lnTo>
                                <a:lnTo>
                                  <a:pt x="57975" y="50419"/>
                                </a:lnTo>
                                <a:lnTo>
                                  <a:pt x="57721" y="50038"/>
                                </a:lnTo>
                                <a:lnTo>
                                  <a:pt x="57531" y="49721"/>
                                </a:lnTo>
                                <a:lnTo>
                                  <a:pt x="57403" y="49403"/>
                                </a:lnTo>
                                <a:lnTo>
                                  <a:pt x="57150" y="48895"/>
                                </a:lnTo>
                                <a:lnTo>
                                  <a:pt x="56896" y="48450"/>
                                </a:lnTo>
                                <a:lnTo>
                                  <a:pt x="56896" y="48323"/>
                                </a:lnTo>
                                <a:lnTo>
                                  <a:pt x="56833" y="47815"/>
                                </a:lnTo>
                                <a:lnTo>
                                  <a:pt x="56769" y="47498"/>
                                </a:lnTo>
                                <a:lnTo>
                                  <a:pt x="56642" y="46863"/>
                                </a:lnTo>
                                <a:lnTo>
                                  <a:pt x="56452" y="46038"/>
                                </a:lnTo>
                                <a:lnTo>
                                  <a:pt x="56388" y="45466"/>
                                </a:lnTo>
                                <a:lnTo>
                                  <a:pt x="56388" y="45275"/>
                                </a:lnTo>
                                <a:lnTo>
                                  <a:pt x="56324" y="45085"/>
                                </a:lnTo>
                                <a:lnTo>
                                  <a:pt x="56197" y="44640"/>
                                </a:lnTo>
                                <a:lnTo>
                                  <a:pt x="55880" y="44450"/>
                                </a:lnTo>
                                <a:lnTo>
                                  <a:pt x="54991" y="44196"/>
                                </a:lnTo>
                                <a:lnTo>
                                  <a:pt x="54546" y="44069"/>
                                </a:lnTo>
                                <a:lnTo>
                                  <a:pt x="54483" y="44069"/>
                                </a:lnTo>
                                <a:lnTo>
                                  <a:pt x="54293" y="44005"/>
                                </a:lnTo>
                                <a:lnTo>
                                  <a:pt x="53213" y="43752"/>
                                </a:lnTo>
                                <a:lnTo>
                                  <a:pt x="53149" y="43688"/>
                                </a:lnTo>
                                <a:lnTo>
                                  <a:pt x="53086" y="43688"/>
                                </a:lnTo>
                                <a:lnTo>
                                  <a:pt x="52959" y="43688"/>
                                </a:lnTo>
                                <a:lnTo>
                                  <a:pt x="52641" y="43244"/>
                                </a:lnTo>
                                <a:lnTo>
                                  <a:pt x="52450" y="42799"/>
                                </a:lnTo>
                                <a:lnTo>
                                  <a:pt x="52197" y="42418"/>
                                </a:lnTo>
                                <a:lnTo>
                                  <a:pt x="52197" y="42418"/>
                                </a:lnTo>
                                <a:lnTo>
                                  <a:pt x="52133" y="42354"/>
                                </a:lnTo>
                                <a:lnTo>
                                  <a:pt x="51943" y="41974"/>
                                </a:lnTo>
                                <a:lnTo>
                                  <a:pt x="51625" y="41910"/>
                                </a:lnTo>
                                <a:lnTo>
                                  <a:pt x="51435" y="41974"/>
                                </a:lnTo>
                                <a:lnTo>
                                  <a:pt x="51371" y="42100"/>
                                </a:lnTo>
                                <a:lnTo>
                                  <a:pt x="51244" y="42291"/>
                                </a:lnTo>
                                <a:lnTo>
                                  <a:pt x="51181" y="42418"/>
                                </a:lnTo>
                                <a:lnTo>
                                  <a:pt x="50927" y="42672"/>
                                </a:lnTo>
                                <a:lnTo>
                                  <a:pt x="50800" y="42735"/>
                                </a:lnTo>
                                <a:lnTo>
                                  <a:pt x="50737" y="42735"/>
                                </a:lnTo>
                                <a:lnTo>
                                  <a:pt x="50673" y="42799"/>
                                </a:lnTo>
                                <a:lnTo>
                                  <a:pt x="50546" y="42926"/>
                                </a:lnTo>
                                <a:lnTo>
                                  <a:pt x="49275" y="43942"/>
                                </a:lnTo>
                                <a:lnTo>
                                  <a:pt x="49275" y="43942"/>
                                </a:lnTo>
                                <a:lnTo>
                                  <a:pt x="48768" y="44387"/>
                                </a:lnTo>
                                <a:lnTo>
                                  <a:pt x="48577" y="44704"/>
                                </a:lnTo>
                                <a:lnTo>
                                  <a:pt x="48514" y="44895"/>
                                </a:lnTo>
                                <a:lnTo>
                                  <a:pt x="48324" y="45212"/>
                                </a:lnTo>
                                <a:lnTo>
                                  <a:pt x="48069" y="45530"/>
                                </a:lnTo>
                                <a:lnTo>
                                  <a:pt x="48069" y="47308"/>
                                </a:lnTo>
                                <a:lnTo>
                                  <a:pt x="47815" y="47815"/>
                                </a:lnTo>
                                <a:lnTo>
                                  <a:pt x="47053" y="48958"/>
                                </a:lnTo>
                                <a:lnTo>
                                  <a:pt x="46799" y="49403"/>
                                </a:lnTo>
                                <a:lnTo>
                                  <a:pt x="46609" y="50356"/>
                                </a:lnTo>
                                <a:lnTo>
                                  <a:pt x="46482" y="51054"/>
                                </a:lnTo>
                                <a:lnTo>
                                  <a:pt x="46482" y="51435"/>
                                </a:lnTo>
                                <a:lnTo>
                                  <a:pt x="46418" y="52134"/>
                                </a:lnTo>
                                <a:lnTo>
                                  <a:pt x="46418" y="52832"/>
                                </a:lnTo>
                                <a:lnTo>
                                  <a:pt x="46418" y="52832"/>
                                </a:lnTo>
                                <a:lnTo>
                                  <a:pt x="46355" y="53149"/>
                                </a:lnTo>
                                <a:lnTo>
                                  <a:pt x="46291" y="53848"/>
                                </a:lnTo>
                                <a:lnTo>
                                  <a:pt x="46291" y="53975"/>
                                </a:lnTo>
                                <a:lnTo>
                                  <a:pt x="46291" y="54292"/>
                                </a:lnTo>
                                <a:lnTo>
                                  <a:pt x="46291" y="54801"/>
                                </a:lnTo>
                                <a:lnTo>
                                  <a:pt x="46228" y="55245"/>
                                </a:lnTo>
                                <a:lnTo>
                                  <a:pt x="46228" y="55435"/>
                                </a:lnTo>
                                <a:lnTo>
                                  <a:pt x="46927" y="56579"/>
                                </a:lnTo>
                                <a:lnTo>
                                  <a:pt x="46672" y="57404"/>
                                </a:lnTo>
                                <a:lnTo>
                                  <a:pt x="46609" y="57531"/>
                                </a:lnTo>
                                <a:lnTo>
                                  <a:pt x="46482" y="57912"/>
                                </a:lnTo>
                                <a:lnTo>
                                  <a:pt x="46100" y="58992"/>
                                </a:lnTo>
                                <a:lnTo>
                                  <a:pt x="45847" y="59690"/>
                                </a:lnTo>
                                <a:lnTo>
                                  <a:pt x="45656" y="60198"/>
                                </a:lnTo>
                                <a:lnTo>
                                  <a:pt x="45466" y="60643"/>
                                </a:lnTo>
                                <a:lnTo>
                                  <a:pt x="45466" y="60706"/>
                                </a:lnTo>
                                <a:lnTo>
                                  <a:pt x="45466" y="60706"/>
                                </a:lnTo>
                                <a:lnTo>
                                  <a:pt x="45530" y="60960"/>
                                </a:lnTo>
                                <a:lnTo>
                                  <a:pt x="45593" y="61150"/>
                                </a:lnTo>
                                <a:lnTo>
                                  <a:pt x="45720" y="61849"/>
                                </a:lnTo>
                                <a:lnTo>
                                  <a:pt x="45910" y="62675"/>
                                </a:lnTo>
                                <a:lnTo>
                                  <a:pt x="45910" y="62738"/>
                                </a:lnTo>
                                <a:lnTo>
                                  <a:pt x="47053" y="63246"/>
                                </a:lnTo>
                                <a:lnTo>
                                  <a:pt x="48768" y="63945"/>
                                </a:lnTo>
                                <a:lnTo>
                                  <a:pt x="49275" y="64135"/>
                                </a:lnTo>
                                <a:lnTo>
                                  <a:pt x="49466" y="64198"/>
                                </a:lnTo>
                                <a:lnTo>
                                  <a:pt x="49657" y="64262"/>
                                </a:lnTo>
                                <a:lnTo>
                                  <a:pt x="49847" y="64389"/>
                                </a:lnTo>
                                <a:lnTo>
                                  <a:pt x="50038" y="64389"/>
                                </a:lnTo>
                                <a:lnTo>
                                  <a:pt x="50228" y="64516"/>
                                </a:lnTo>
                                <a:lnTo>
                                  <a:pt x="50483" y="64643"/>
                                </a:lnTo>
                                <a:lnTo>
                                  <a:pt x="50737" y="64706"/>
                                </a:lnTo>
                                <a:lnTo>
                                  <a:pt x="50927" y="64833"/>
                                </a:lnTo>
                                <a:lnTo>
                                  <a:pt x="51118" y="65278"/>
                                </a:lnTo>
                                <a:lnTo>
                                  <a:pt x="51053" y="65723"/>
                                </a:lnTo>
                                <a:lnTo>
                                  <a:pt x="51053" y="65913"/>
                                </a:lnTo>
                                <a:lnTo>
                                  <a:pt x="51053" y="66040"/>
                                </a:lnTo>
                                <a:lnTo>
                                  <a:pt x="51053" y="66231"/>
                                </a:lnTo>
                                <a:lnTo>
                                  <a:pt x="50990" y="66421"/>
                                </a:lnTo>
                                <a:lnTo>
                                  <a:pt x="50990" y="66739"/>
                                </a:lnTo>
                                <a:lnTo>
                                  <a:pt x="50990" y="66866"/>
                                </a:lnTo>
                                <a:lnTo>
                                  <a:pt x="50990" y="66993"/>
                                </a:lnTo>
                                <a:lnTo>
                                  <a:pt x="50990" y="67374"/>
                                </a:lnTo>
                                <a:lnTo>
                                  <a:pt x="50927" y="67564"/>
                                </a:lnTo>
                                <a:lnTo>
                                  <a:pt x="50863" y="67691"/>
                                </a:lnTo>
                                <a:lnTo>
                                  <a:pt x="50737" y="68136"/>
                                </a:lnTo>
                                <a:lnTo>
                                  <a:pt x="50546" y="68326"/>
                                </a:lnTo>
                                <a:lnTo>
                                  <a:pt x="50546" y="68389"/>
                                </a:lnTo>
                                <a:lnTo>
                                  <a:pt x="50419" y="68580"/>
                                </a:lnTo>
                                <a:lnTo>
                                  <a:pt x="50228" y="68834"/>
                                </a:lnTo>
                                <a:lnTo>
                                  <a:pt x="50228" y="68897"/>
                                </a:lnTo>
                                <a:lnTo>
                                  <a:pt x="50292" y="69342"/>
                                </a:lnTo>
                                <a:lnTo>
                                  <a:pt x="50292" y="69596"/>
                                </a:lnTo>
                                <a:lnTo>
                                  <a:pt x="50292" y="69659"/>
                                </a:lnTo>
                                <a:lnTo>
                                  <a:pt x="50038" y="70041"/>
                                </a:lnTo>
                                <a:lnTo>
                                  <a:pt x="49911" y="70294"/>
                                </a:lnTo>
                                <a:lnTo>
                                  <a:pt x="49911" y="70294"/>
                                </a:lnTo>
                                <a:lnTo>
                                  <a:pt x="49911" y="70422"/>
                                </a:lnTo>
                                <a:lnTo>
                                  <a:pt x="49847" y="70485"/>
                                </a:lnTo>
                                <a:lnTo>
                                  <a:pt x="49847" y="70549"/>
                                </a:lnTo>
                                <a:lnTo>
                                  <a:pt x="49721" y="70675"/>
                                </a:lnTo>
                                <a:lnTo>
                                  <a:pt x="49403" y="70866"/>
                                </a:lnTo>
                                <a:lnTo>
                                  <a:pt x="49403" y="70929"/>
                                </a:lnTo>
                                <a:lnTo>
                                  <a:pt x="49275" y="71120"/>
                                </a:lnTo>
                                <a:lnTo>
                                  <a:pt x="49149" y="71310"/>
                                </a:lnTo>
                                <a:lnTo>
                                  <a:pt x="49149" y="71310"/>
                                </a:lnTo>
                                <a:lnTo>
                                  <a:pt x="48895" y="71628"/>
                                </a:lnTo>
                                <a:lnTo>
                                  <a:pt x="48895" y="72009"/>
                                </a:lnTo>
                                <a:lnTo>
                                  <a:pt x="48768" y="72454"/>
                                </a:lnTo>
                                <a:lnTo>
                                  <a:pt x="48641" y="72707"/>
                                </a:lnTo>
                                <a:lnTo>
                                  <a:pt x="48577" y="73279"/>
                                </a:lnTo>
                                <a:lnTo>
                                  <a:pt x="48577" y="73977"/>
                                </a:lnTo>
                                <a:lnTo>
                                  <a:pt x="48069" y="74740"/>
                                </a:lnTo>
                                <a:lnTo>
                                  <a:pt x="47879" y="75120"/>
                                </a:lnTo>
                                <a:lnTo>
                                  <a:pt x="47879" y="75502"/>
                                </a:lnTo>
                                <a:lnTo>
                                  <a:pt x="47815" y="75565"/>
                                </a:lnTo>
                                <a:lnTo>
                                  <a:pt x="47625" y="75755"/>
                                </a:lnTo>
                                <a:lnTo>
                                  <a:pt x="47688" y="76010"/>
                                </a:lnTo>
                                <a:lnTo>
                                  <a:pt x="47752" y="76263"/>
                                </a:lnTo>
                                <a:lnTo>
                                  <a:pt x="47752" y="76518"/>
                                </a:lnTo>
                                <a:lnTo>
                                  <a:pt x="47688" y="76581"/>
                                </a:lnTo>
                                <a:lnTo>
                                  <a:pt x="47625" y="76708"/>
                                </a:lnTo>
                                <a:lnTo>
                                  <a:pt x="47434" y="76835"/>
                                </a:lnTo>
                                <a:lnTo>
                                  <a:pt x="47053" y="77025"/>
                                </a:lnTo>
                                <a:lnTo>
                                  <a:pt x="46609" y="77280"/>
                                </a:lnTo>
                                <a:lnTo>
                                  <a:pt x="46228" y="77406"/>
                                </a:lnTo>
                                <a:lnTo>
                                  <a:pt x="46165" y="77470"/>
                                </a:lnTo>
                                <a:lnTo>
                                  <a:pt x="45974" y="77533"/>
                                </a:lnTo>
                                <a:lnTo>
                                  <a:pt x="45910" y="77597"/>
                                </a:lnTo>
                                <a:lnTo>
                                  <a:pt x="45783" y="77597"/>
                                </a:lnTo>
                                <a:lnTo>
                                  <a:pt x="45339" y="77597"/>
                                </a:lnTo>
                                <a:lnTo>
                                  <a:pt x="45275" y="77025"/>
                                </a:lnTo>
                                <a:lnTo>
                                  <a:pt x="44704" y="77025"/>
                                </a:lnTo>
                                <a:lnTo>
                                  <a:pt x="44322" y="77216"/>
                                </a:lnTo>
                                <a:lnTo>
                                  <a:pt x="43688" y="77533"/>
                                </a:lnTo>
                                <a:lnTo>
                                  <a:pt x="43371" y="77851"/>
                                </a:lnTo>
                                <a:lnTo>
                                  <a:pt x="43243" y="78105"/>
                                </a:lnTo>
                                <a:lnTo>
                                  <a:pt x="43053" y="78550"/>
                                </a:lnTo>
                                <a:lnTo>
                                  <a:pt x="42799" y="78994"/>
                                </a:lnTo>
                                <a:lnTo>
                                  <a:pt x="42609" y="79311"/>
                                </a:lnTo>
                                <a:lnTo>
                                  <a:pt x="42609" y="79375"/>
                                </a:lnTo>
                                <a:lnTo>
                                  <a:pt x="42609" y="79375"/>
                                </a:lnTo>
                                <a:lnTo>
                                  <a:pt x="42481" y="79438"/>
                                </a:lnTo>
                                <a:lnTo>
                                  <a:pt x="42227" y="79629"/>
                                </a:lnTo>
                                <a:lnTo>
                                  <a:pt x="42164" y="79629"/>
                                </a:lnTo>
                                <a:lnTo>
                                  <a:pt x="42037" y="79693"/>
                                </a:lnTo>
                                <a:lnTo>
                                  <a:pt x="41910" y="79819"/>
                                </a:lnTo>
                                <a:lnTo>
                                  <a:pt x="41656" y="80010"/>
                                </a:lnTo>
                                <a:lnTo>
                                  <a:pt x="41465" y="80518"/>
                                </a:lnTo>
                                <a:lnTo>
                                  <a:pt x="40640" y="79629"/>
                                </a:lnTo>
                                <a:lnTo>
                                  <a:pt x="40259" y="79185"/>
                                </a:lnTo>
                                <a:lnTo>
                                  <a:pt x="39878" y="78803"/>
                                </a:lnTo>
                                <a:lnTo>
                                  <a:pt x="39751" y="78676"/>
                                </a:lnTo>
                                <a:lnTo>
                                  <a:pt x="39434" y="78295"/>
                                </a:lnTo>
                                <a:lnTo>
                                  <a:pt x="39306" y="78168"/>
                                </a:lnTo>
                                <a:lnTo>
                                  <a:pt x="39052" y="78041"/>
                                </a:lnTo>
                                <a:lnTo>
                                  <a:pt x="38989" y="77915"/>
                                </a:lnTo>
                                <a:lnTo>
                                  <a:pt x="38418" y="77406"/>
                                </a:lnTo>
                                <a:lnTo>
                                  <a:pt x="37465" y="77089"/>
                                </a:lnTo>
                                <a:lnTo>
                                  <a:pt x="37147" y="77089"/>
                                </a:lnTo>
                                <a:lnTo>
                                  <a:pt x="36449" y="76771"/>
                                </a:lnTo>
                                <a:lnTo>
                                  <a:pt x="35941" y="76518"/>
                                </a:lnTo>
                                <a:lnTo>
                                  <a:pt x="35052" y="76137"/>
                                </a:lnTo>
                                <a:lnTo>
                                  <a:pt x="34227" y="75565"/>
                                </a:lnTo>
                                <a:lnTo>
                                  <a:pt x="34163" y="75502"/>
                                </a:lnTo>
                                <a:lnTo>
                                  <a:pt x="33846" y="75184"/>
                                </a:lnTo>
                                <a:lnTo>
                                  <a:pt x="33465" y="74930"/>
                                </a:lnTo>
                                <a:lnTo>
                                  <a:pt x="32639" y="74930"/>
                                </a:lnTo>
                                <a:lnTo>
                                  <a:pt x="32575" y="74930"/>
                                </a:lnTo>
                                <a:lnTo>
                                  <a:pt x="32575" y="74930"/>
                                </a:lnTo>
                                <a:lnTo>
                                  <a:pt x="32512" y="74930"/>
                                </a:lnTo>
                                <a:lnTo>
                                  <a:pt x="32512" y="74867"/>
                                </a:lnTo>
                                <a:lnTo>
                                  <a:pt x="32449" y="74867"/>
                                </a:lnTo>
                                <a:lnTo>
                                  <a:pt x="32449" y="74993"/>
                                </a:lnTo>
                                <a:lnTo>
                                  <a:pt x="31496" y="75755"/>
                                </a:lnTo>
                                <a:lnTo>
                                  <a:pt x="31115" y="76454"/>
                                </a:lnTo>
                                <a:lnTo>
                                  <a:pt x="30797" y="76708"/>
                                </a:lnTo>
                                <a:lnTo>
                                  <a:pt x="30226" y="77343"/>
                                </a:lnTo>
                                <a:lnTo>
                                  <a:pt x="29591" y="77978"/>
                                </a:lnTo>
                                <a:lnTo>
                                  <a:pt x="29400" y="78676"/>
                                </a:lnTo>
                                <a:lnTo>
                                  <a:pt x="28956" y="79311"/>
                                </a:lnTo>
                                <a:lnTo>
                                  <a:pt x="28956" y="79693"/>
                                </a:lnTo>
                                <a:lnTo>
                                  <a:pt x="28893" y="80137"/>
                                </a:lnTo>
                                <a:lnTo>
                                  <a:pt x="29019" y="80581"/>
                                </a:lnTo>
                                <a:lnTo>
                                  <a:pt x="29083" y="80708"/>
                                </a:lnTo>
                                <a:lnTo>
                                  <a:pt x="29083" y="80708"/>
                                </a:lnTo>
                                <a:lnTo>
                                  <a:pt x="29019" y="80836"/>
                                </a:lnTo>
                                <a:lnTo>
                                  <a:pt x="29083" y="81280"/>
                                </a:lnTo>
                                <a:lnTo>
                                  <a:pt x="29210" y="81724"/>
                                </a:lnTo>
                                <a:lnTo>
                                  <a:pt x="29274" y="82169"/>
                                </a:lnTo>
                                <a:lnTo>
                                  <a:pt x="29337" y="82550"/>
                                </a:lnTo>
                                <a:lnTo>
                                  <a:pt x="29274" y="82994"/>
                                </a:lnTo>
                                <a:lnTo>
                                  <a:pt x="29274" y="83439"/>
                                </a:lnTo>
                                <a:lnTo>
                                  <a:pt x="29210" y="83756"/>
                                </a:lnTo>
                                <a:lnTo>
                                  <a:pt x="29146" y="84074"/>
                                </a:lnTo>
                                <a:lnTo>
                                  <a:pt x="29083" y="84392"/>
                                </a:lnTo>
                                <a:lnTo>
                                  <a:pt x="29083" y="84709"/>
                                </a:lnTo>
                                <a:lnTo>
                                  <a:pt x="29146" y="85027"/>
                                </a:lnTo>
                                <a:lnTo>
                                  <a:pt x="29083" y="85344"/>
                                </a:lnTo>
                                <a:lnTo>
                                  <a:pt x="29146" y="85725"/>
                                </a:lnTo>
                                <a:lnTo>
                                  <a:pt x="29274" y="86868"/>
                                </a:lnTo>
                                <a:lnTo>
                                  <a:pt x="29274" y="86868"/>
                                </a:lnTo>
                                <a:lnTo>
                                  <a:pt x="29274" y="87567"/>
                                </a:lnTo>
                                <a:lnTo>
                                  <a:pt x="29274" y="88519"/>
                                </a:lnTo>
                                <a:lnTo>
                                  <a:pt x="29274" y="89090"/>
                                </a:lnTo>
                                <a:lnTo>
                                  <a:pt x="29210" y="89852"/>
                                </a:lnTo>
                                <a:lnTo>
                                  <a:pt x="29400" y="90424"/>
                                </a:lnTo>
                                <a:lnTo>
                                  <a:pt x="29463" y="90424"/>
                                </a:lnTo>
                                <a:lnTo>
                                  <a:pt x="29528" y="90678"/>
                                </a:lnTo>
                                <a:lnTo>
                                  <a:pt x="29654" y="90995"/>
                                </a:lnTo>
                                <a:lnTo>
                                  <a:pt x="29972" y="91948"/>
                                </a:lnTo>
                                <a:lnTo>
                                  <a:pt x="30035" y="92011"/>
                                </a:lnTo>
                                <a:lnTo>
                                  <a:pt x="29083" y="92202"/>
                                </a:lnTo>
                                <a:lnTo>
                                  <a:pt x="28638" y="92456"/>
                                </a:lnTo>
                                <a:lnTo>
                                  <a:pt x="28512" y="92456"/>
                                </a:lnTo>
                                <a:lnTo>
                                  <a:pt x="28194" y="92773"/>
                                </a:lnTo>
                                <a:lnTo>
                                  <a:pt x="27749" y="93155"/>
                                </a:lnTo>
                                <a:lnTo>
                                  <a:pt x="27368" y="93408"/>
                                </a:lnTo>
                                <a:lnTo>
                                  <a:pt x="27241" y="93472"/>
                                </a:lnTo>
                                <a:lnTo>
                                  <a:pt x="26606" y="93790"/>
                                </a:lnTo>
                                <a:lnTo>
                                  <a:pt x="26479" y="93853"/>
                                </a:lnTo>
                                <a:lnTo>
                                  <a:pt x="26288" y="93916"/>
                                </a:lnTo>
                                <a:lnTo>
                                  <a:pt x="26288" y="93980"/>
                                </a:lnTo>
                                <a:lnTo>
                                  <a:pt x="26035" y="94361"/>
                                </a:lnTo>
                                <a:lnTo>
                                  <a:pt x="26035" y="94424"/>
                                </a:lnTo>
                                <a:lnTo>
                                  <a:pt x="25400" y="94551"/>
                                </a:lnTo>
                                <a:lnTo>
                                  <a:pt x="25273" y="94615"/>
                                </a:lnTo>
                                <a:lnTo>
                                  <a:pt x="25019" y="94996"/>
                                </a:lnTo>
                                <a:lnTo>
                                  <a:pt x="24956" y="94996"/>
                                </a:lnTo>
                                <a:lnTo>
                                  <a:pt x="24828" y="95186"/>
                                </a:lnTo>
                                <a:lnTo>
                                  <a:pt x="24828" y="95250"/>
                                </a:lnTo>
                                <a:lnTo>
                                  <a:pt x="24638" y="95377"/>
                                </a:lnTo>
                                <a:lnTo>
                                  <a:pt x="24447" y="95504"/>
                                </a:lnTo>
                                <a:lnTo>
                                  <a:pt x="24130" y="95885"/>
                                </a:lnTo>
                                <a:lnTo>
                                  <a:pt x="23876" y="96329"/>
                                </a:lnTo>
                                <a:lnTo>
                                  <a:pt x="23876" y="96329"/>
                                </a:lnTo>
                                <a:lnTo>
                                  <a:pt x="23622" y="96584"/>
                                </a:lnTo>
                                <a:lnTo>
                                  <a:pt x="23113" y="96711"/>
                                </a:lnTo>
                                <a:lnTo>
                                  <a:pt x="22479" y="96774"/>
                                </a:lnTo>
                                <a:lnTo>
                                  <a:pt x="22352" y="96774"/>
                                </a:lnTo>
                                <a:lnTo>
                                  <a:pt x="21590" y="96901"/>
                                </a:lnTo>
                                <a:lnTo>
                                  <a:pt x="21209" y="96964"/>
                                </a:lnTo>
                                <a:lnTo>
                                  <a:pt x="21209" y="96964"/>
                                </a:lnTo>
                                <a:lnTo>
                                  <a:pt x="20955" y="97028"/>
                                </a:lnTo>
                                <a:lnTo>
                                  <a:pt x="20765" y="97028"/>
                                </a:lnTo>
                                <a:lnTo>
                                  <a:pt x="20320" y="97155"/>
                                </a:lnTo>
                                <a:lnTo>
                                  <a:pt x="20003" y="97155"/>
                                </a:lnTo>
                                <a:lnTo>
                                  <a:pt x="20003" y="97155"/>
                                </a:lnTo>
                                <a:lnTo>
                                  <a:pt x="19431" y="97346"/>
                                </a:lnTo>
                                <a:lnTo>
                                  <a:pt x="18923" y="97346"/>
                                </a:lnTo>
                                <a:lnTo>
                                  <a:pt x="18859" y="97346"/>
                                </a:lnTo>
                                <a:lnTo>
                                  <a:pt x="18606" y="97472"/>
                                </a:lnTo>
                                <a:lnTo>
                                  <a:pt x="18606" y="97472"/>
                                </a:lnTo>
                                <a:lnTo>
                                  <a:pt x="18288" y="97536"/>
                                </a:lnTo>
                                <a:lnTo>
                                  <a:pt x="18160" y="97536"/>
                                </a:lnTo>
                                <a:lnTo>
                                  <a:pt x="18097" y="97536"/>
                                </a:lnTo>
                                <a:lnTo>
                                  <a:pt x="17780" y="97599"/>
                                </a:lnTo>
                                <a:lnTo>
                                  <a:pt x="17081" y="97472"/>
                                </a:lnTo>
                                <a:lnTo>
                                  <a:pt x="16700" y="97409"/>
                                </a:lnTo>
                                <a:lnTo>
                                  <a:pt x="16510" y="97346"/>
                                </a:lnTo>
                                <a:lnTo>
                                  <a:pt x="15938" y="97155"/>
                                </a:lnTo>
                                <a:lnTo>
                                  <a:pt x="15431" y="96838"/>
                                </a:lnTo>
                                <a:lnTo>
                                  <a:pt x="14795" y="97663"/>
                                </a:lnTo>
                                <a:lnTo>
                                  <a:pt x="14732" y="97726"/>
                                </a:lnTo>
                                <a:lnTo>
                                  <a:pt x="14605" y="97917"/>
                                </a:lnTo>
                                <a:lnTo>
                                  <a:pt x="13970" y="98742"/>
                                </a:lnTo>
                                <a:lnTo>
                                  <a:pt x="13525" y="99568"/>
                                </a:lnTo>
                                <a:lnTo>
                                  <a:pt x="13398" y="99822"/>
                                </a:lnTo>
                                <a:lnTo>
                                  <a:pt x="13081" y="100647"/>
                                </a:lnTo>
                                <a:lnTo>
                                  <a:pt x="12890" y="101155"/>
                                </a:lnTo>
                                <a:lnTo>
                                  <a:pt x="12573" y="101917"/>
                                </a:lnTo>
                                <a:lnTo>
                                  <a:pt x="12382" y="102489"/>
                                </a:lnTo>
                                <a:lnTo>
                                  <a:pt x="12319" y="102743"/>
                                </a:lnTo>
                                <a:lnTo>
                                  <a:pt x="12192" y="102997"/>
                                </a:lnTo>
                                <a:lnTo>
                                  <a:pt x="11810" y="103505"/>
                                </a:lnTo>
                                <a:lnTo>
                                  <a:pt x="11684" y="104330"/>
                                </a:lnTo>
                                <a:lnTo>
                                  <a:pt x="11366" y="105347"/>
                                </a:lnTo>
                                <a:lnTo>
                                  <a:pt x="11176" y="105855"/>
                                </a:lnTo>
                                <a:lnTo>
                                  <a:pt x="11049" y="106108"/>
                                </a:lnTo>
                                <a:lnTo>
                                  <a:pt x="10922" y="106870"/>
                                </a:lnTo>
                                <a:lnTo>
                                  <a:pt x="10922" y="107061"/>
                                </a:lnTo>
                                <a:lnTo>
                                  <a:pt x="10922" y="107125"/>
                                </a:lnTo>
                                <a:lnTo>
                                  <a:pt x="10859" y="107378"/>
                                </a:lnTo>
                                <a:lnTo>
                                  <a:pt x="10731" y="107886"/>
                                </a:lnTo>
                                <a:lnTo>
                                  <a:pt x="10731" y="108013"/>
                                </a:lnTo>
                                <a:lnTo>
                                  <a:pt x="10731" y="108204"/>
                                </a:lnTo>
                                <a:lnTo>
                                  <a:pt x="10731" y="108395"/>
                                </a:lnTo>
                                <a:lnTo>
                                  <a:pt x="10731" y="108521"/>
                                </a:lnTo>
                                <a:lnTo>
                                  <a:pt x="10731" y="109156"/>
                                </a:lnTo>
                                <a:lnTo>
                                  <a:pt x="10668" y="109347"/>
                                </a:lnTo>
                                <a:lnTo>
                                  <a:pt x="10604" y="109474"/>
                                </a:lnTo>
                                <a:lnTo>
                                  <a:pt x="10414" y="109728"/>
                                </a:lnTo>
                                <a:lnTo>
                                  <a:pt x="10287" y="110046"/>
                                </a:lnTo>
                                <a:lnTo>
                                  <a:pt x="10160" y="110363"/>
                                </a:lnTo>
                                <a:lnTo>
                                  <a:pt x="10032" y="110808"/>
                                </a:lnTo>
                                <a:lnTo>
                                  <a:pt x="9842" y="111252"/>
                                </a:lnTo>
                                <a:lnTo>
                                  <a:pt x="9588" y="111887"/>
                                </a:lnTo>
                                <a:lnTo>
                                  <a:pt x="9271" y="112459"/>
                                </a:lnTo>
                                <a:lnTo>
                                  <a:pt x="9017" y="113030"/>
                                </a:lnTo>
                                <a:lnTo>
                                  <a:pt x="9017" y="113094"/>
                                </a:lnTo>
                                <a:lnTo>
                                  <a:pt x="8890" y="113601"/>
                                </a:lnTo>
                                <a:lnTo>
                                  <a:pt x="8700" y="114173"/>
                                </a:lnTo>
                                <a:lnTo>
                                  <a:pt x="8382" y="114744"/>
                                </a:lnTo>
                                <a:lnTo>
                                  <a:pt x="8128" y="115379"/>
                                </a:lnTo>
                                <a:lnTo>
                                  <a:pt x="7937" y="115697"/>
                                </a:lnTo>
                                <a:lnTo>
                                  <a:pt x="7810" y="115887"/>
                                </a:lnTo>
                                <a:lnTo>
                                  <a:pt x="7747" y="116014"/>
                                </a:lnTo>
                                <a:lnTo>
                                  <a:pt x="7366" y="116395"/>
                                </a:lnTo>
                                <a:lnTo>
                                  <a:pt x="7175" y="117602"/>
                                </a:lnTo>
                                <a:lnTo>
                                  <a:pt x="7175" y="117602"/>
                                </a:lnTo>
                                <a:lnTo>
                                  <a:pt x="6985" y="118110"/>
                                </a:lnTo>
                                <a:lnTo>
                                  <a:pt x="6857" y="118427"/>
                                </a:lnTo>
                                <a:lnTo>
                                  <a:pt x="6350" y="119697"/>
                                </a:lnTo>
                                <a:lnTo>
                                  <a:pt x="6731" y="120968"/>
                                </a:lnTo>
                                <a:lnTo>
                                  <a:pt x="6413" y="121348"/>
                                </a:lnTo>
                                <a:lnTo>
                                  <a:pt x="6032" y="122047"/>
                                </a:lnTo>
                                <a:lnTo>
                                  <a:pt x="5651" y="122745"/>
                                </a:lnTo>
                                <a:lnTo>
                                  <a:pt x="5588" y="122873"/>
                                </a:lnTo>
                                <a:lnTo>
                                  <a:pt x="5461" y="123063"/>
                                </a:lnTo>
                                <a:lnTo>
                                  <a:pt x="5079" y="123825"/>
                                </a:lnTo>
                                <a:lnTo>
                                  <a:pt x="4572" y="124587"/>
                                </a:lnTo>
                                <a:lnTo>
                                  <a:pt x="4318" y="125031"/>
                                </a:lnTo>
                                <a:lnTo>
                                  <a:pt x="4254" y="125095"/>
                                </a:lnTo>
                                <a:lnTo>
                                  <a:pt x="4191" y="125222"/>
                                </a:lnTo>
                                <a:lnTo>
                                  <a:pt x="3301" y="126556"/>
                                </a:lnTo>
                                <a:lnTo>
                                  <a:pt x="3175" y="126746"/>
                                </a:lnTo>
                                <a:lnTo>
                                  <a:pt x="2159" y="127064"/>
                                </a:lnTo>
                                <a:lnTo>
                                  <a:pt x="126" y="128206"/>
                                </a:lnTo>
                                <a:lnTo>
                                  <a:pt x="63" y="128206"/>
                                </a:lnTo>
                                <a:lnTo>
                                  <a:pt x="0" y="128270"/>
                                </a:lnTo>
                                <a:lnTo>
                                  <a:pt x="191" y="128334"/>
                                </a:lnTo>
                                <a:lnTo>
                                  <a:pt x="191" y="128397"/>
                                </a:lnTo>
                                <a:lnTo>
                                  <a:pt x="444" y="128461"/>
                                </a:lnTo>
                                <a:lnTo>
                                  <a:pt x="635" y="128651"/>
                                </a:lnTo>
                                <a:lnTo>
                                  <a:pt x="1587" y="129096"/>
                                </a:lnTo>
                                <a:lnTo>
                                  <a:pt x="1714" y="129159"/>
                                </a:lnTo>
                                <a:lnTo>
                                  <a:pt x="1778" y="129159"/>
                                </a:lnTo>
                                <a:lnTo>
                                  <a:pt x="2603" y="129286"/>
                                </a:lnTo>
                                <a:lnTo>
                                  <a:pt x="2857" y="129222"/>
                                </a:lnTo>
                                <a:lnTo>
                                  <a:pt x="2921" y="129222"/>
                                </a:lnTo>
                                <a:lnTo>
                                  <a:pt x="3366" y="129222"/>
                                </a:lnTo>
                                <a:lnTo>
                                  <a:pt x="3366" y="129222"/>
                                </a:lnTo>
                                <a:lnTo>
                                  <a:pt x="3429" y="129159"/>
                                </a:lnTo>
                                <a:lnTo>
                                  <a:pt x="3556" y="129096"/>
                                </a:lnTo>
                                <a:lnTo>
                                  <a:pt x="3873" y="128841"/>
                                </a:lnTo>
                                <a:lnTo>
                                  <a:pt x="3937" y="128778"/>
                                </a:lnTo>
                                <a:lnTo>
                                  <a:pt x="4000" y="129286"/>
                                </a:lnTo>
                                <a:lnTo>
                                  <a:pt x="4318" y="129349"/>
                                </a:lnTo>
                                <a:lnTo>
                                  <a:pt x="5461" y="129477"/>
                                </a:lnTo>
                                <a:lnTo>
                                  <a:pt x="5525" y="129477"/>
                                </a:lnTo>
                                <a:lnTo>
                                  <a:pt x="5588" y="129477"/>
                                </a:lnTo>
                                <a:lnTo>
                                  <a:pt x="5906" y="129413"/>
                                </a:lnTo>
                                <a:lnTo>
                                  <a:pt x="6032" y="129477"/>
                                </a:lnTo>
                                <a:lnTo>
                                  <a:pt x="6159" y="129477"/>
                                </a:lnTo>
                                <a:lnTo>
                                  <a:pt x="6731" y="129667"/>
                                </a:lnTo>
                                <a:lnTo>
                                  <a:pt x="6731" y="129667"/>
                                </a:lnTo>
                                <a:lnTo>
                                  <a:pt x="6731" y="130112"/>
                                </a:lnTo>
                                <a:lnTo>
                                  <a:pt x="6922" y="130239"/>
                                </a:lnTo>
                                <a:lnTo>
                                  <a:pt x="6985" y="130302"/>
                                </a:lnTo>
                                <a:lnTo>
                                  <a:pt x="6985" y="130365"/>
                                </a:lnTo>
                                <a:lnTo>
                                  <a:pt x="7556" y="130365"/>
                                </a:lnTo>
                                <a:lnTo>
                                  <a:pt x="7620" y="130365"/>
                                </a:lnTo>
                                <a:lnTo>
                                  <a:pt x="7684" y="130365"/>
                                </a:lnTo>
                                <a:lnTo>
                                  <a:pt x="8191" y="129032"/>
                                </a:lnTo>
                                <a:lnTo>
                                  <a:pt x="8191" y="128969"/>
                                </a:lnTo>
                                <a:lnTo>
                                  <a:pt x="8254" y="128778"/>
                                </a:lnTo>
                                <a:lnTo>
                                  <a:pt x="10287" y="126809"/>
                                </a:lnTo>
                                <a:lnTo>
                                  <a:pt x="10731" y="126365"/>
                                </a:lnTo>
                                <a:lnTo>
                                  <a:pt x="11049" y="126111"/>
                                </a:lnTo>
                                <a:lnTo>
                                  <a:pt x="11176" y="125921"/>
                                </a:lnTo>
                                <a:lnTo>
                                  <a:pt x="11366" y="125793"/>
                                </a:lnTo>
                                <a:lnTo>
                                  <a:pt x="11429" y="125730"/>
                                </a:lnTo>
                                <a:lnTo>
                                  <a:pt x="11747" y="124904"/>
                                </a:lnTo>
                                <a:lnTo>
                                  <a:pt x="11875" y="124651"/>
                                </a:lnTo>
                                <a:lnTo>
                                  <a:pt x="12001" y="124206"/>
                                </a:lnTo>
                                <a:lnTo>
                                  <a:pt x="12700" y="122618"/>
                                </a:lnTo>
                                <a:lnTo>
                                  <a:pt x="12827" y="122555"/>
                                </a:lnTo>
                                <a:lnTo>
                                  <a:pt x="12954" y="122491"/>
                                </a:lnTo>
                                <a:lnTo>
                                  <a:pt x="13018" y="122428"/>
                                </a:lnTo>
                                <a:lnTo>
                                  <a:pt x="13843" y="122047"/>
                                </a:lnTo>
                                <a:lnTo>
                                  <a:pt x="14287" y="121856"/>
                                </a:lnTo>
                                <a:lnTo>
                                  <a:pt x="14415" y="121793"/>
                                </a:lnTo>
                                <a:lnTo>
                                  <a:pt x="14605" y="121730"/>
                                </a:lnTo>
                                <a:lnTo>
                                  <a:pt x="14922" y="121603"/>
                                </a:lnTo>
                                <a:lnTo>
                                  <a:pt x="17843" y="120015"/>
                                </a:lnTo>
                                <a:lnTo>
                                  <a:pt x="21272" y="118745"/>
                                </a:lnTo>
                                <a:lnTo>
                                  <a:pt x="21335" y="118491"/>
                                </a:lnTo>
                                <a:lnTo>
                                  <a:pt x="21400" y="118427"/>
                                </a:lnTo>
                                <a:lnTo>
                                  <a:pt x="21463" y="118364"/>
                                </a:lnTo>
                                <a:lnTo>
                                  <a:pt x="21844" y="118173"/>
                                </a:lnTo>
                                <a:lnTo>
                                  <a:pt x="22098" y="118047"/>
                                </a:lnTo>
                                <a:lnTo>
                                  <a:pt x="23178" y="117602"/>
                                </a:lnTo>
                                <a:lnTo>
                                  <a:pt x="23368" y="117539"/>
                                </a:lnTo>
                                <a:lnTo>
                                  <a:pt x="25908" y="116522"/>
                                </a:lnTo>
                                <a:lnTo>
                                  <a:pt x="26099" y="116459"/>
                                </a:lnTo>
                                <a:lnTo>
                                  <a:pt x="26288" y="116332"/>
                                </a:lnTo>
                                <a:lnTo>
                                  <a:pt x="26353" y="116332"/>
                                </a:lnTo>
                                <a:lnTo>
                                  <a:pt x="26606" y="116205"/>
                                </a:lnTo>
                                <a:lnTo>
                                  <a:pt x="27178" y="115824"/>
                                </a:lnTo>
                                <a:lnTo>
                                  <a:pt x="27496" y="115634"/>
                                </a:lnTo>
                                <a:lnTo>
                                  <a:pt x="27496" y="115697"/>
                                </a:lnTo>
                                <a:lnTo>
                                  <a:pt x="27559" y="115697"/>
                                </a:lnTo>
                                <a:lnTo>
                                  <a:pt x="27686" y="115634"/>
                                </a:lnTo>
                                <a:lnTo>
                                  <a:pt x="27749" y="115760"/>
                                </a:lnTo>
                                <a:lnTo>
                                  <a:pt x="27813" y="115824"/>
                                </a:lnTo>
                                <a:lnTo>
                                  <a:pt x="27940" y="115887"/>
                                </a:lnTo>
                                <a:lnTo>
                                  <a:pt x="28003" y="115951"/>
                                </a:lnTo>
                                <a:lnTo>
                                  <a:pt x="28194" y="116078"/>
                                </a:lnTo>
                                <a:lnTo>
                                  <a:pt x="28512" y="116205"/>
                                </a:lnTo>
                                <a:lnTo>
                                  <a:pt x="28575" y="116205"/>
                                </a:lnTo>
                                <a:lnTo>
                                  <a:pt x="28575" y="116205"/>
                                </a:lnTo>
                                <a:lnTo>
                                  <a:pt x="28702" y="116205"/>
                                </a:lnTo>
                                <a:lnTo>
                                  <a:pt x="28765" y="116332"/>
                                </a:lnTo>
                                <a:lnTo>
                                  <a:pt x="28829" y="116395"/>
                                </a:lnTo>
                                <a:lnTo>
                                  <a:pt x="28893" y="116522"/>
                                </a:lnTo>
                                <a:lnTo>
                                  <a:pt x="28893" y="116586"/>
                                </a:lnTo>
                                <a:lnTo>
                                  <a:pt x="29146" y="116649"/>
                                </a:lnTo>
                                <a:lnTo>
                                  <a:pt x="29210" y="116649"/>
                                </a:lnTo>
                                <a:lnTo>
                                  <a:pt x="29337" y="116777"/>
                                </a:lnTo>
                                <a:lnTo>
                                  <a:pt x="29400" y="116904"/>
                                </a:lnTo>
                                <a:lnTo>
                                  <a:pt x="29400" y="116904"/>
                                </a:lnTo>
                                <a:lnTo>
                                  <a:pt x="29337" y="117030"/>
                                </a:lnTo>
                                <a:lnTo>
                                  <a:pt x="29337" y="117157"/>
                                </a:lnTo>
                                <a:lnTo>
                                  <a:pt x="29591" y="117475"/>
                                </a:lnTo>
                                <a:lnTo>
                                  <a:pt x="29718" y="117792"/>
                                </a:lnTo>
                                <a:lnTo>
                                  <a:pt x="29718" y="117792"/>
                                </a:lnTo>
                                <a:lnTo>
                                  <a:pt x="29718" y="117792"/>
                                </a:lnTo>
                                <a:lnTo>
                                  <a:pt x="29781" y="117792"/>
                                </a:lnTo>
                                <a:lnTo>
                                  <a:pt x="29844" y="117856"/>
                                </a:lnTo>
                                <a:lnTo>
                                  <a:pt x="30162" y="117920"/>
                                </a:lnTo>
                                <a:lnTo>
                                  <a:pt x="30416" y="117983"/>
                                </a:lnTo>
                                <a:lnTo>
                                  <a:pt x="30734" y="118173"/>
                                </a:lnTo>
                                <a:lnTo>
                                  <a:pt x="30797" y="118300"/>
                                </a:lnTo>
                                <a:lnTo>
                                  <a:pt x="30861" y="118427"/>
                                </a:lnTo>
                                <a:lnTo>
                                  <a:pt x="30988" y="118491"/>
                                </a:lnTo>
                                <a:lnTo>
                                  <a:pt x="31178" y="118555"/>
                                </a:lnTo>
                                <a:lnTo>
                                  <a:pt x="31306" y="118682"/>
                                </a:lnTo>
                                <a:lnTo>
                                  <a:pt x="31432" y="118872"/>
                                </a:lnTo>
                                <a:lnTo>
                                  <a:pt x="31623" y="119062"/>
                                </a:lnTo>
                                <a:lnTo>
                                  <a:pt x="31687" y="119190"/>
                                </a:lnTo>
                                <a:lnTo>
                                  <a:pt x="31813" y="119190"/>
                                </a:lnTo>
                                <a:lnTo>
                                  <a:pt x="31877" y="119190"/>
                                </a:lnTo>
                                <a:lnTo>
                                  <a:pt x="31940" y="119317"/>
                                </a:lnTo>
                                <a:lnTo>
                                  <a:pt x="32004" y="119380"/>
                                </a:lnTo>
                                <a:lnTo>
                                  <a:pt x="32131" y="119507"/>
                                </a:lnTo>
                                <a:lnTo>
                                  <a:pt x="32194" y="119570"/>
                                </a:lnTo>
                                <a:lnTo>
                                  <a:pt x="32258" y="119634"/>
                                </a:lnTo>
                                <a:lnTo>
                                  <a:pt x="32321" y="119761"/>
                                </a:lnTo>
                                <a:lnTo>
                                  <a:pt x="32449" y="120015"/>
                                </a:lnTo>
                                <a:lnTo>
                                  <a:pt x="32702" y="120142"/>
                                </a:lnTo>
                                <a:lnTo>
                                  <a:pt x="32766" y="120142"/>
                                </a:lnTo>
                                <a:lnTo>
                                  <a:pt x="32766" y="120142"/>
                                </a:lnTo>
                                <a:lnTo>
                                  <a:pt x="32893" y="120460"/>
                                </a:lnTo>
                                <a:lnTo>
                                  <a:pt x="32893" y="120460"/>
                                </a:lnTo>
                                <a:lnTo>
                                  <a:pt x="32956" y="120523"/>
                                </a:lnTo>
                                <a:lnTo>
                                  <a:pt x="33019" y="120650"/>
                                </a:lnTo>
                                <a:lnTo>
                                  <a:pt x="33084" y="120587"/>
                                </a:lnTo>
                                <a:lnTo>
                                  <a:pt x="33147" y="120587"/>
                                </a:lnTo>
                                <a:lnTo>
                                  <a:pt x="33147" y="120587"/>
                                </a:lnTo>
                                <a:lnTo>
                                  <a:pt x="33210" y="120587"/>
                                </a:lnTo>
                                <a:lnTo>
                                  <a:pt x="33274" y="120650"/>
                                </a:lnTo>
                                <a:lnTo>
                                  <a:pt x="33274" y="120713"/>
                                </a:lnTo>
                                <a:lnTo>
                                  <a:pt x="33337" y="120840"/>
                                </a:lnTo>
                                <a:lnTo>
                                  <a:pt x="33465" y="120840"/>
                                </a:lnTo>
                                <a:lnTo>
                                  <a:pt x="33465" y="120840"/>
                                </a:lnTo>
                                <a:lnTo>
                                  <a:pt x="33465" y="120904"/>
                                </a:lnTo>
                                <a:lnTo>
                                  <a:pt x="33465" y="120904"/>
                                </a:lnTo>
                                <a:lnTo>
                                  <a:pt x="33465" y="120968"/>
                                </a:lnTo>
                                <a:lnTo>
                                  <a:pt x="33718" y="121095"/>
                                </a:lnTo>
                                <a:lnTo>
                                  <a:pt x="33972" y="121221"/>
                                </a:lnTo>
                                <a:lnTo>
                                  <a:pt x="34036" y="121348"/>
                                </a:lnTo>
                                <a:lnTo>
                                  <a:pt x="34036" y="121348"/>
                                </a:lnTo>
                                <a:lnTo>
                                  <a:pt x="34227" y="121412"/>
                                </a:lnTo>
                                <a:lnTo>
                                  <a:pt x="34290" y="121348"/>
                                </a:lnTo>
                                <a:lnTo>
                                  <a:pt x="34416" y="121412"/>
                                </a:lnTo>
                                <a:lnTo>
                                  <a:pt x="34481" y="121412"/>
                                </a:lnTo>
                                <a:lnTo>
                                  <a:pt x="34607" y="121412"/>
                                </a:lnTo>
                                <a:lnTo>
                                  <a:pt x="34607" y="121412"/>
                                </a:lnTo>
                                <a:lnTo>
                                  <a:pt x="34607" y="121348"/>
                                </a:lnTo>
                                <a:lnTo>
                                  <a:pt x="34607" y="121285"/>
                                </a:lnTo>
                                <a:lnTo>
                                  <a:pt x="34734" y="121221"/>
                                </a:lnTo>
                                <a:lnTo>
                                  <a:pt x="34798" y="121158"/>
                                </a:lnTo>
                                <a:lnTo>
                                  <a:pt x="34798" y="121158"/>
                                </a:lnTo>
                                <a:lnTo>
                                  <a:pt x="34988" y="121221"/>
                                </a:lnTo>
                                <a:lnTo>
                                  <a:pt x="35052" y="121158"/>
                                </a:lnTo>
                                <a:lnTo>
                                  <a:pt x="35052" y="121158"/>
                                </a:lnTo>
                                <a:lnTo>
                                  <a:pt x="35052" y="121095"/>
                                </a:lnTo>
                                <a:lnTo>
                                  <a:pt x="35115" y="121095"/>
                                </a:lnTo>
                                <a:lnTo>
                                  <a:pt x="35243" y="121095"/>
                                </a:lnTo>
                                <a:lnTo>
                                  <a:pt x="35369" y="121158"/>
                                </a:lnTo>
                                <a:lnTo>
                                  <a:pt x="35433" y="121158"/>
                                </a:lnTo>
                                <a:lnTo>
                                  <a:pt x="35433" y="121158"/>
                                </a:lnTo>
                                <a:lnTo>
                                  <a:pt x="35687" y="121158"/>
                                </a:lnTo>
                                <a:lnTo>
                                  <a:pt x="35687" y="121158"/>
                                </a:lnTo>
                                <a:lnTo>
                                  <a:pt x="35750" y="121158"/>
                                </a:lnTo>
                                <a:lnTo>
                                  <a:pt x="35750" y="121221"/>
                                </a:lnTo>
                                <a:lnTo>
                                  <a:pt x="35814" y="121221"/>
                                </a:lnTo>
                                <a:lnTo>
                                  <a:pt x="35814" y="121221"/>
                                </a:lnTo>
                                <a:lnTo>
                                  <a:pt x="35877" y="121221"/>
                                </a:lnTo>
                                <a:lnTo>
                                  <a:pt x="36004" y="121221"/>
                                </a:lnTo>
                                <a:lnTo>
                                  <a:pt x="36322" y="121285"/>
                                </a:lnTo>
                                <a:lnTo>
                                  <a:pt x="36449" y="121348"/>
                                </a:lnTo>
                                <a:lnTo>
                                  <a:pt x="36512" y="121348"/>
                                </a:lnTo>
                                <a:lnTo>
                                  <a:pt x="36576" y="121348"/>
                                </a:lnTo>
                                <a:lnTo>
                                  <a:pt x="36576" y="121348"/>
                                </a:lnTo>
                                <a:lnTo>
                                  <a:pt x="36640" y="121412"/>
                                </a:lnTo>
                                <a:lnTo>
                                  <a:pt x="36640" y="121412"/>
                                </a:lnTo>
                                <a:lnTo>
                                  <a:pt x="36703" y="121412"/>
                                </a:lnTo>
                                <a:lnTo>
                                  <a:pt x="36766" y="121348"/>
                                </a:lnTo>
                                <a:lnTo>
                                  <a:pt x="36766" y="121348"/>
                                </a:lnTo>
                                <a:lnTo>
                                  <a:pt x="36830" y="121285"/>
                                </a:lnTo>
                                <a:lnTo>
                                  <a:pt x="36957" y="121221"/>
                                </a:lnTo>
                                <a:lnTo>
                                  <a:pt x="37084" y="121031"/>
                                </a:lnTo>
                                <a:lnTo>
                                  <a:pt x="37147" y="121031"/>
                                </a:lnTo>
                                <a:lnTo>
                                  <a:pt x="37147" y="121095"/>
                                </a:lnTo>
                                <a:lnTo>
                                  <a:pt x="37147" y="121095"/>
                                </a:lnTo>
                                <a:lnTo>
                                  <a:pt x="37211" y="121095"/>
                                </a:lnTo>
                                <a:lnTo>
                                  <a:pt x="37274" y="121158"/>
                                </a:lnTo>
                                <a:lnTo>
                                  <a:pt x="37338" y="121221"/>
                                </a:lnTo>
                                <a:lnTo>
                                  <a:pt x="37402" y="121221"/>
                                </a:lnTo>
                                <a:lnTo>
                                  <a:pt x="37465" y="121221"/>
                                </a:lnTo>
                                <a:lnTo>
                                  <a:pt x="37465" y="121221"/>
                                </a:lnTo>
                                <a:lnTo>
                                  <a:pt x="37656" y="121031"/>
                                </a:lnTo>
                                <a:lnTo>
                                  <a:pt x="37719" y="121031"/>
                                </a:lnTo>
                                <a:lnTo>
                                  <a:pt x="37909" y="121158"/>
                                </a:lnTo>
                                <a:lnTo>
                                  <a:pt x="38037" y="121221"/>
                                </a:lnTo>
                                <a:lnTo>
                                  <a:pt x="38163" y="121285"/>
                                </a:lnTo>
                                <a:lnTo>
                                  <a:pt x="38163" y="121221"/>
                                </a:lnTo>
                                <a:lnTo>
                                  <a:pt x="38227" y="121285"/>
                                </a:lnTo>
                                <a:lnTo>
                                  <a:pt x="38227" y="121285"/>
                                </a:lnTo>
                                <a:lnTo>
                                  <a:pt x="38290" y="121285"/>
                                </a:lnTo>
                                <a:lnTo>
                                  <a:pt x="38290" y="121285"/>
                                </a:lnTo>
                                <a:lnTo>
                                  <a:pt x="38418" y="121285"/>
                                </a:lnTo>
                                <a:lnTo>
                                  <a:pt x="38418" y="121221"/>
                                </a:lnTo>
                                <a:lnTo>
                                  <a:pt x="38481" y="121221"/>
                                </a:lnTo>
                                <a:lnTo>
                                  <a:pt x="38481" y="121158"/>
                                </a:lnTo>
                                <a:lnTo>
                                  <a:pt x="38544" y="121158"/>
                                </a:lnTo>
                                <a:lnTo>
                                  <a:pt x="38544" y="121158"/>
                                </a:lnTo>
                                <a:lnTo>
                                  <a:pt x="38608" y="121158"/>
                                </a:lnTo>
                                <a:lnTo>
                                  <a:pt x="38799" y="121095"/>
                                </a:lnTo>
                                <a:lnTo>
                                  <a:pt x="38799" y="121095"/>
                                </a:lnTo>
                                <a:lnTo>
                                  <a:pt x="38925" y="121158"/>
                                </a:lnTo>
                                <a:lnTo>
                                  <a:pt x="38925" y="121158"/>
                                </a:lnTo>
                                <a:lnTo>
                                  <a:pt x="38989" y="121158"/>
                                </a:lnTo>
                                <a:lnTo>
                                  <a:pt x="39052" y="121158"/>
                                </a:lnTo>
                                <a:lnTo>
                                  <a:pt x="39052" y="121158"/>
                                </a:lnTo>
                                <a:lnTo>
                                  <a:pt x="39052" y="121221"/>
                                </a:lnTo>
                                <a:lnTo>
                                  <a:pt x="39116" y="121221"/>
                                </a:lnTo>
                                <a:lnTo>
                                  <a:pt x="39116" y="121158"/>
                                </a:lnTo>
                                <a:lnTo>
                                  <a:pt x="39180" y="121095"/>
                                </a:lnTo>
                                <a:lnTo>
                                  <a:pt x="39180" y="121095"/>
                                </a:lnTo>
                                <a:lnTo>
                                  <a:pt x="39180" y="121095"/>
                                </a:lnTo>
                                <a:lnTo>
                                  <a:pt x="39306" y="121095"/>
                                </a:lnTo>
                                <a:lnTo>
                                  <a:pt x="39434" y="120968"/>
                                </a:lnTo>
                                <a:lnTo>
                                  <a:pt x="39560" y="120968"/>
                                </a:lnTo>
                                <a:lnTo>
                                  <a:pt x="39560" y="121031"/>
                                </a:lnTo>
                                <a:lnTo>
                                  <a:pt x="39560" y="121158"/>
                                </a:lnTo>
                                <a:lnTo>
                                  <a:pt x="39624" y="121158"/>
                                </a:lnTo>
                                <a:lnTo>
                                  <a:pt x="39687" y="121095"/>
                                </a:lnTo>
                                <a:lnTo>
                                  <a:pt x="39751" y="121095"/>
                                </a:lnTo>
                                <a:lnTo>
                                  <a:pt x="39751" y="121031"/>
                                </a:lnTo>
                                <a:lnTo>
                                  <a:pt x="39751" y="121031"/>
                                </a:lnTo>
                                <a:lnTo>
                                  <a:pt x="39878" y="120840"/>
                                </a:lnTo>
                                <a:lnTo>
                                  <a:pt x="40005" y="120777"/>
                                </a:lnTo>
                                <a:lnTo>
                                  <a:pt x="40196" y="120713"/>
                                </a:lnTo>
                                <a:lnTo>
                                  <a:pt x="40322" y="120713"/>
                                </a:lnTo>
                                <a:lnTo>
                                  <a:pt x="40322" y="120777"/>
                                </a:lnTo>
                                <a:lnTo>
                                  <a:pt x="40386" y="120777"/>
                                </a:lnTo>
                                <a:lnTo>
                                  <a:pt x="40449" y="120904"/>
                                </a:lnTo>
                                <a:lnTo>
                                  <a:pt x="40577" y="120904"/>
                                </a:lnTo>
                                <a:lnTo>
                                  <a:pt x="40577" y="120904"/>
                                </a:lnTo>
                                <a:lnTo>
                                  <a:pt x="40703" y="120904"/>
                                </a:lnTo>
                                <a:lnTo>
                                  <a:pt x="40830" y="120840"/>
                                </a:lnTo>
                                <a:lnTo>
                                  <a:pt x="40894" y="120904"/>
                                </a:lnTo>
                                <a:lnTo>
                                  <a:pt x="41021" y="120904"/>
                                </a:lnTo>
                                <a:lnTo>
                                  <a:pt x="41147" y="120777"/>
                                </a:lnTo>
                                <a:lnTo>
                                  <a:pt x="41212" y="120840"/>
                                </a:lnTo>
                                <a:lnTo>
                                  <a:pt x="41402" y="120840"/>
                                </a:lnTo>
                                <a:lnTo>
                                  <a:pt x="41593" y="120650"/>
                                </a:lnTo>
                                <a:lnTo>
                                  <a:pt x="41593" y="120650"/>
                                </a:lnTo>
                                <a:lnTo>
                                  <a:pt x="41593" y="120713"/>
                                </a:lnTo>
                                <a:lnTo>
                                  <a:pt x="42037" y="120968"/>
                                </a:lnTo>
                                <a:lnTo>
                                  <a:pt x="42164" y="120968"/>
                                </a:lnTo>
                                <a:lnTo>
                                  <a:pt x="42291" y="121031"/>
                                </a:lnTo>
                                <a:lnTo>
                                  <a:pt x="42355" y="121031"/>
                                </a:lnTo>
                                <a:lnTo>
                                  <a:pt x="42418" y="120904"/>
                                </a:lnTo>
                                <a:lnTo>
                                  <a:pt x="42418" y="120904"/>
                                </a:lnTo>
                                <a:lnTo>
                                  <a:pt x="42481" y="120904"/>
                                </a:lnTo>
                                <a:lnTo>
                                  <a:pt x="42544" y="120904"/>
                                </a:lnTo>
                                <a:lnTo>
                                  <a:pt x="42609" y="120777"/>
                                </a:lnTo>
                                <a:lnTo>
                                  <a:pt x="42990" y="120650"/>
                                </a:lnTo>
                                <a:lnTo>
                                  <a:pt x="43053" y="120523"/>
                                </a:lnTo>
                                <a:lnTo>
                                  <a:pt x="43116" y="120587"/>
                                </a:lnTo>
                                <a:lnTo>
                                  <a:pt x="43243" y="120587"/>
                                </a:lnTo>
                                <a:lnTo>
                                  <a:pt x="43307" y="120523"/>
                                </a:lnTo>
                                <a:lnTo>
                                  <a:pt x="43307" y="120523"/>
                                </a:lnTo>
                                <a:lnTo>
                                  <a:pt x="43307" y="120587"/>
                                </a:lnTo>
                                <a:lnTo>
                                  <a:pt x="43434" y="120650"/>
                                </a:lnTo>
                                <a:lnTo>
                                  <a:pt x="43434" y="120587"/>
                                </a:lnTo>
                                <a:lnTo>
                                  <a:pt x="43497" y="120650"/>
                                </a:lnTo>
                                <a:lnTo>
                                  <a:pt x="43624" y="120650"/>
                                </a:lnTo>
                                <a:lnTo>
                                  <a:pt x="43624" y="120650"/>
                                </a:lnTo>
                                <a:lnTo>
                                  <a:pt x="43624" y="120713"/>
                                </a:lnTo>
                                <a:lnTo>
                                  <a:pt x="43624" y="120777"/>
                                </a:lnTo>
                                <a:lnTo>
                                  <a:pt x="43624" y="120777"/>
                                </a:lnTo>
                                <a:lnTo>
                                  <a:pt x="43624" y="120777"/>
                                </a:lnTo>
                                <a:lnTo>
                                  <a:pt x="43878" y="120840"/>
                                </a:lnTo>
                                <a:lnTo>
                                  <a:pt x="44005" y="120840"/>
                                </a:lnTo>
                                <a:lnTo>
                                  <a:pt x="44069" y="120713"/>
                                </a:lnTo>
                                <a:lnTo>
                                  <a:pt x="44133" y="120777"/>
                                </a:lnTo>
                                <a:lnTo>
                                  <a:pt x="44196" y="120777"/>
                                </a:lnTo>
                                <a:lnTo>
                                  <a:pt x="44259" y="120713"/>
                                </a:lnTo>
                                <a:lnTo>
                                  <a:pt x="44259" y="120777"/>
                                </a:lnTo>
                                <a:lnTo>
                                  <a:pt x="44259" y="120904"/>
                                </a:lnTo>
                                <a:lnTo>
                                  <a:pt x="44322" y="121031"/>
                                </a:lnTo>
                                <a:lnTo>
                                  <a:pt x="44322" y="121095"/>
                                </a:lnTo>
                                <a:lnTo>
                                  <a:pt x="44387" y="121158"/>
                                </a:lnTo>
                                <a:lnTo>
                                  <a:pt x="44450" y="121095"/>
                                </a:lnTo>
                                <a:lnTo>
                                  <a:pt x="44513" y="121158"/>
                                </a:lnTo>
                                <a:lnTo>
                                  <a:pt x="44640" y="121158"/>
                                </a:lnTo>
                                <a:lnTo>
                                  <a:pt x="44704" y="121158"/>
                                </a:lnTo>
                                <a:lnTo>
                                  <a:pt x="44704" y="121221"/>
                                </a:lnTo>
                                <a:lnTo>
                                  <a:pt x="44768" y="121221"/>
                                </a:lnTo>
                                <a:lnTo>
                                  <a:pt x="44704" y="121221"/>
                                </a:lnTo>
                                <a:lnTo>
                                  <a:pt x="44768" y="121285"/>
                                </a:lnTo>
                                <a:lnTo>
                                  <a:pt x="44768" y="121348"/>
                                </a:lnTo>
                                <a:lnTo>
                                  <a:pt x="44894" y="121285"/>
                                </a:lnTo>
                                <a:lnTo>
                                  <a:pt x="44894" y="121285"/>
                                </a:lnTo>
                                <a:lnTo>
                                  <a:pt x="44958" y="121285"/>
                                </a:lnTo>
                                <a:lnTo>
                                  <a:pt x="44958" y="121285"/>
                                </a:lnTo>
                                <a:lnTo>
                                  <a:pt x="44958" y="121221"/>
                                </a:lnTo>
                                <a:lnTo>
                                  <a:pt x="44958" y="121221"/>
                                </a:lnTo>
                                <a:lnTo>
                                  <a:pt x="45021" y="121221"/>
                                </a:lnTo>
                                <a:lnTo>
                                  <a:pt x="45021" y="121158"/>
                                </a:lnTo>
                                <a:lnTo>
                                  <a:pt x="45085" y="121221"/>
                                </a:lnTo>
                                <a:lnTo>
                                  <a:pt x="45149" y="121221"/>
                                </a:lnTo>
                                <a:lnTo>
                                  <a:pt x="45149" y="121221"/>
                                </a:lnTo>
                                <a:lnTo>
                                  <a:pt x="45212" y="121221"/>
                                </a:lnTo>
                                <a:lnTo>
                                  <a:pt x="45275" y="121221"/>
                                </a:lnTo>
                                <a:lnTo>
                                  <a:pt x="45275" y="121158"/>
                                </a:lnTo>
                                <a:lnTo>
                                  <a:pt x="45339" y="121158"/>
                                </a:lnTo>
                                <a:lnTo>
                                  <a:pt x="45339" y="121031"/>
                                </a:lnTo>
                                <a:lnTo>
                                  <a:pt x="45339" y="121031"/>
                                </a:lnTo>
                                <a:lnTo>
                                  <a:pt x="45466" y="120968"/>
                                </a:lnTo>
                                <a:lnTo>
                                  <a:pt x="45466" y="120968"/>
                                </a:lnTo>
                                <a:lnTo>
                                  <a:pt x="45530" y="120968"/>
                                </a:lnTo>
                                <a:lnTo>
                                  <a:pt x="45593" y="120904"/>
                                </a:lnTo>
                                <a:lnTo>
                                  <a:pt x="45656" y="120904"/>
                                </a:lnTo>
                                <a:lnTo>
                                  <a:pt x="45720" y="120904"/>
                                </a:lnTo>
                                <a:lnTo>
                                  <a:pt x="45720" y="120840"/>
                                </a:lnTo>
                                <a:lnTo>
                                  <a:pt x="45720" y="120840"/>
                                </a:lnTo>
                                <a:lnTo>
                                  <a:pt x="45783" y="120777"/>
                                </a:lnTo>
                                <a:lnTo>
                                  <a:pt x="45783" y="120777"/>
                                </a:lnTo>
                                <a:lnTo>
                                  <a:pt x="45847" y="120777"/>
                                </a:lnTo>
                                <a:lnTo>
                                  <a:pt x="45910" y="120777"/>
                                </a:lnTo>
                                <a:lnTo>
                                  <a:pt x="45910" y="120777"/>
                                </a:lnTo>
                                <a:lnTo>
                                  <a:pt x="45974" y="120777"/>
                                </a:lnTo>
                                <a:lnTo>
                                  <a:pt x="46100" y="120777"/>
                                </a:lnTo>
                                <a:lnTo>
                                  <a:pt x="46165" y="120777"/>
                                </a:lnTo>
                                <a:lnTo>
                                  <a:pt x="46228" y="120523"/>
                                </a:lnTo>
                                <a:lnTo>
                                  <a:pt x="46228" y="120523"/>
                                </a:lnTo>
                                <a:lnTo>
                                  <a:pt x="46228" y="120523"/>
                                </a:lnTo>
                                <a:lnTo>
                                  <a:pt x="46291" y="120523"/>
                                </a:lnTo>
                                <a:lnTo>
                                  <a:pt x="46355" y="120460"/>
                                </a:lnTo>
                                <a:lnTo>
                                  <a:pt x="46482" y="120333"/>
                                </a:lnTo>
                                <a:lnTo>
                                  <a:pt x="46546" y="120269"/>
                                </a:lnTo>
                                <a:lnTo>
                                  <a:pt x="46736" y="120078"/>
                                </a:lnTo>
                                <a:lnTo>
                                  <a:pt x="46799" y="119888"/>
                                </a:lnTo>
                                <a:lnTo>
                                  <a:pt x="46799" y="119697"/>
                                </a:lnTo>
                                <a:lnTo>
                                  <a:pt x="46799" y="119634"/>
                                </a:lnTo>
                                <a:lnTo>
                                  <a:pt x="46799" y="119634"/>
                                </a:lnTo>
                                <a:lnTo>
                                  <a:pt x="46799" y="119443"/>
                                </a:lnTo>
                                <a:lnTo>
                                  <a:pt x="46799" y="119443"/>
                                </a:lnTo>
                                <a:lnTo>
                                  <a:pt x="47117" y="119062"/>
                                </a:lnTo>
                                <a:lnTo>
                                  <a:pt x="47180" y="119062"/>
                                </a:lnTo>
                                <a:lnTo>
                                  <a:pt x="47180" y="119062"/>
                                </a:lnTo>
                                <a:lnTo>
                                  <a:pt x="47180" y="119062"/>
                                </a:lnTo>
                                <a:lnTo>
                                  <a:pt x="47244" y="119062"/>
                                </a:lnTo>
                                <a:lnTo>
                                  <a:pt x="47308" y="118745"/>
                                </a:lnTo>
                                <a:lnTo>
                                  <a:pt x="47625" y="118808"/>
                                </a:lnTo>
                                <a:lnTo>
                                  <a:pt x="47815" y="118682"/>
                                </a:lnTo>
                                <a:lnTo>
                                  <a:pt x="47943" y="118491"/>
                                </a:lnTo>
                                <a:lnTo>
                                  <a:pt x="48260" y="118173"/>
                                </a:lnTo>
                                <a:lnTo>
                                  <a:pt x="48324" y="117983"/>
                                </a:lnTo>
                                <a:lnTo>
                                  <a:pt x="48450" y="117920"/>
                                </a:lnTo>
                                <a:lnTo>
                                  <a:pt x="48450" y="117856"/>
                                </a:lnTo>
                                <a:lnTo>
                                  <a:pt x="48577" y="117729"/>
                                </a:lnTo>
                                <a:lnTo>
                                  <a:pt x="48641" y="117665"/>
                                </a:lnTo>
                                <a:lnTo>
                                  <a:pt x="48705" y="117602"/>
                                </a:lnTo>
                                <a:lnTo>
                                  <a:pt x="48768" y="117539"/>
                                </a:lnTo>
                                <a:lnTo>
                                  <a:pt x="48768" y="117539"/>
                                </a:lnTo>
                                <a:lnTo>
                                  <a:pt x="48958" y="117412"/>
                                </a:lnTo>
                                <a:lnTo>
                                  <a:pt x="49022" y="117412"/>
                                </a:lnTo>
                                <a:lnTo>
                                  <a:pt x="49085" y="117348"/>
                                </a:lnTo>
                                <a:lnTo>
                                  <a:pt x="49275" y="117348"/>
                                </a:lnTo>
                                <a:lnTo>
                                  <a:pt x="49593" y="117348"/>
                                </a:lnTo>
                                <a:lnTo>
                                  <a:pt x="49911" y="117348"/>
                                </a:lnTo>
                                <a:lnTo>
                                  <a:pt x="50800" y="117348"/>
                                </a:lnTo>
                                <a:lnTo>
                                  <a:pt x="52006" y="117285"/>
                                </a:lnTo>
                                <a:lnTo>
                                  <a:pt x="52006" y="117285"/>
                                </a:lnTo>
                                <a:lnTo>
                                  <a:pt x="53022" y="117221"/>
                                </a:lnTo>
                                <a:lnTo>
                                  <a:pt x="53721" y="117221"/>
                                </a:lnTo>
                                <a:lnTo>
                                  <a:pt x="54483" y="117094"/>
                                </a:lnTo>
                                <a:lnTo>
                                  <a:pt x="54927" y="117030"/>
                                </a:lnTo>
                                <a:lnTo>
                                  <a:pt x="55118" y="117030"/>
                                </a:lnTo>
                                <a:lnTo>
                                  <a:pt x="55308" y="116967"/>
                                </a:lnTo>
                                <a:lnTo>
                                  <a:pt x="55436" y="116967"/>
                                </a:lnTo>
                                <a:lnTo>
                                  <a:pt x="55625" y="116967"/>
                                </a:lnTo>
                                <a:lnTo>
                                  <a:pt x="55753" y="116967"/>
                                </a:lnTo>
                                <a:lnTo>
                                  <a:pt x="56134" y="116967"/>
                                </a:lnTo>
                                <a:lnTo>
                                  <a:pt x="56261" y="116967"/>
                                </a:lnTo>
                                <a:lnTo>
                                  <a:pt x="56515" y="116904"/>
                                </a:lnTo>
                                <a:lnTo>
                                  <a:pt x="56705" y="116904"/>
                                </a:lnTo>
                                <a:lnTo>
                                  <a:pt x="56769" y="116904"/>
                                </a:lnTo>
                                <a:lnTo>
                                  <a:pt x="56896" y="116840"/>
                                </a:lnTo>
                                <a:lnTo>
                                  <a:pt x="57023" y="116777"/>
                                </a:lnTo>
                                <a:lnTo>
                                  <a:pt x="57086" y="116777"/>
                                </a:lnTo>
                                <a:lnTo>
                                  <a:pt x="57214" y="116777"/>
                                </a:lnTo>
                                <a:lnTo>
                                  <a:pt x="56896" y="116269"/>
                                </a:lnTo>
                                <a:lnTo>
                                  <a:pt x="56896" y="116205"/>
                                </a:lnTo>
                                <a:lnTo>
                                  <a:pt x="57849" y="116014"/>
                                </a:lnTo>
                                <a:lnTo>
                                  <a:pt x="58356" y="115887"/>
                                </a:lnTo>
                                <a:lnTo>
                                  <a:pt x="59563" y="115824"/>
                                </a:lnTo>
                                <a:lnTo>
                                  <a:pt x="59753" y="115760"/>
                                </a:lnTo>
                                <a:lnTo>
                                  <a:pt x="60198" y="115697"/>
                                </a:lnTo>
                                <a:lnTo>
                                  <a:pt x="60325" y="115697"/>
                                </a:lnTo>
                                <a:lnTo>
                                  <a:pt x="60833" y="115507"/>
                                </a:lnTo>
                                <a:lnTo>
                                  <a:pt x="61087" y="115443"/>
                                </a:lnTo>
                                <a:lnTo>
                                  <a:pt x="61277" y="115379"/>
                                </a:lnTo>
                                <a:lnTo>
                                  <a:pt x="61658" y="115252"/>
                                </a:lnTo>
                                <a:lnTo>
                                  <a:pt x="62039" y="114999"/>
                                </a:lnTo>
                                <a:lnTo>
                                  <a:pt x="62738" y="114237"/>
                                </a:lnTo>
                                <a:lnTo>
                                  <a:pt x="62865" y="113919"/>
                                </a:lnTo>
                                <a:lnTo>
                                  <a:pt x="62928" y="113856"/>
                                </a:lnTo>
                                <a:lnTo>
                                  <a:pt x="63119" y="112903"/>
                                </a:lnTo>
                                <a:lnTo>
                                  <a:pt x="63309" y="112268"/>
                                </a:lnTo>
                                <a:lnTo>
                                  <a:pt x="63500" y="111887"/>
                                </a:lnTo>
                                <a:lnTo>
                                  <a:pt x="63754" y="111569"/>
                                </a:lnTo>
                                <a:lnTo>
                                  <a:pt x="65278" y="110299"/>
                                </a:lnTo>
                                <a:lnTo>
                                  <a:pt x="65342" y="110173"/>
                                </a:lnTo>
                                <a:lnTo>
                                  <a:pt x="66611" y="109156"/>
                                </a:lnTo>
                                <a:lnTo>
                                  <a:pt x="67183" y="108776"/>
                                </a:lnTo>
                                <a:lnTo>
                                  <a:pt x="69278" y="107760"/>
                                </a:lnTo>
                                <a:lnTo>
                                  <a:pt x="69914" y="107505"/>
                                </a:lnTo>
                                <a:lnTo>
                                  <a:pt x="70167" y="107315"/>
                                </a:lnTo>
                                <a:lnTo>
                                  <a:pt x="70421" y="107251"/>
                                </a:lnTo>
                                <a:lnTo>
                                  <a:pt x="70866" y="107061"/>
                                </a:lnTo>
                                <a:lnTo>
                                  <a:pt x="72072" y="106490"/>
                                </a:lnTo>
                                <a:lnTo>
                                  <a:pt x="72327" y="106426"/>
                                </a:lnTo>
                                <a:lnTo>
                                  <a:pt x="72327" y="106426"/>
                                </a:lnTo>
                                <a:lnTo>
                                  <a:pt x="72390" y="106553"/>
                                </a:lnTo>
                                <a:lnTo>
                                  <a:pt x="72898" y="107061"/>
                                </a:lnTo>
                                <a:lnTo>
                                  <a:pt x="77089" y="105728"/>
                                </a:lnTo>
                                <a:lnTo>
                                  <a:pt x="77533" y="105029"/>
                                </a:lnTo>
                                <a:lnTo>
                                  <a:pt x="77597" y="105029"/>
                                </a:lnTo>
                                <a:lnTo>
                                  <a:pt x="77661" y="105029"/>
                                </a:lnTo>
                                <a:lnTo>
                                  <a:pt x="78042" y="104965"/>
                                </a:lnTo>
                                <a:lnTo>
                                  <a:pt x="78549" y="104838"/>
                                </a:lnTo>
                                <a:lnTo>
                                  <a:pt x="79121" y="104648"/>
                                </a:lnTo>
                                <a:lnTo>
                                  <a:pt x="79375" y="104521"/>
                                </a:lnTo>
                                <a:lnTo>
                                  <a:pt x="80518" y="104203"/>
                                </a:lnTo>
                                <a:lnTo>
                                  <a:pt x="80645" y="104203"/>
                                </a:lnTo>
                                <a:lnTo>
                                  <a:pt x="80899" y="104203"/>
                                </a:lnTo>
                                <a:lnTo>
                                  <a:pt x="81470" y="104203"/>
                                </a:lnTo>
                                <a:lnTo>
                                  <a:pt x="84011" y="104394"/>
                                </a:lnTo>
                                <a:lnTo>
                                  <a:pt x="85153" y="104457"/>
                                </a:lnTo>
                                <a:lnTo>
                                  <a:pt x="85725" y="104521"/>
                                </a:lnTo>
                                <a:lnTo>
                                  <a:pt x="88074" y="104648"/>
                                </a:lnTo>
                                <a:lnTo>
                                  <a:pt x="88773" y="104712"/>
                                </a:lnTo>
                                <a:lnTo>
                                  <a:pt x="90106" y="104775"/>
                                </a:lnTo>
                                <a:lnTo>
                                  <a:pt x="92964" y="104965"/>
                                </a:lnTo>
                                <a:lnTo>
                                  <a:pt x="92964" y="104965"/>
                                </a:lnTo>
                                <a:lnTo>
                                  <a:pt x="92964" y="104902"/>
                                </a:lnTo>
                              </a:path>
                            </a:pathLst>
                          </a:custGeom>
                          <a:noFill/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41" name="Google Shape;312;g3acfd759735_0_37">
                            <a:extLst>
                              <a:ext uri="{FF2B5EF4-FFF2-40B4-BE49-F238E27FC236}">
                                <a16:creationId xmlns:a16="http://schemas.microsoft.com/office/drawing/2014/main" id="{D9272E6B-163B-23A6-F6F5-FDDE49795B7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24413" y="1317625"/>
                            <a:ext cx="1447800" cy="1119188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12" h="705" extrusionOk="0">
                                <a:moveTo>
                                  <a:pt x="910" y="113"/>
                                </a:moveTo>
                                <a:lnTo>
                                  <a:pt x="910" y="115"/>
                                </a:lnTo>
                                <a:lnTo>
                                  <a:pt x="910" y="118"/>
                                </a:lnTo>
                                <a:lnTo>
                                  <a:pt x="909" y="119"/>
                                </a:lnTo>
                                <a:lnTo>
                                  <a:pt x="910" y="122"/>
                                </a:lnTo>
                                <a:lnTo>
                                  <a:pt x="910" y="124"/>
                                </a:lnTo>
                                <a:lnTo>
                                  <a:pt x="912" y="125"/>
                                </a:lnTo>
                                <a:lnTo>
                                  <a:pt x="912" y="127"/>
                                </a:lnTo>
                                <a:lnTo>
                                  <a:pt x="911" y="128"/>
                                </a:lnTo>
                                <a:lnTo>
                                  <a:pt x="910" y="130"/>
                                </a:lnTo>
                                <a:lnTo>
                                  <a:pt x="907" y="130"/>
                                </a:lnTo>
                                <a:lnTo>
                                  <a:pt x="906" y="131"/>
                                </a:lnTo>
                                <a:lnTo>
                                  <a:pt x="903" y="132"/>
                                </a:lnTo>
                                <a:lnTo>
                                  <a:pt x="902" y="133"/>
                                </a:lnTo>
                                <a:lnTo>
                                  <a:pt x="901" y="132"/>
                                </a:lnTo>
                                <a:lnTo>
                                  <a:pt x="899" y="132"/>
                                </a:lnTo>
                                <a:lnTo>
                                  <a:pt x="898" y="132"/>
                                </a:lnTo>
                                <a:lnTo>
                                  <a:pt x="896" y="131"/>
                                </a:lnTo>
                                <a:lnTo>
                                  <a:pt x="894" y="131"/>
                                </a:lnTo>
                                <a:lnTo>
                                  <a:pt x="893" y="130"/>
                                </a:lnTo>
                                <a:lnTo>
                                  <a:pt x="891" y="131"/>
                                </a:lnTo>
                                <a:lnTo>
                                  <a:pt x="889" y="131"/>
                                </a:lnTo>
                                <a:lnTo>
                                  <a:pt x="887" y="130"/>
                                </a:lnTo>
                                <a:lnTo>
                                  <a:pt x="886" y="130"/>
                                </a:lnTo>
                                <a:lnTo>
                                  <a:pt x="885" y="130"/>
                                </a:lnTo>
                                <a:lnTo>
                                  <a:pt x="885" y="130"/>
                                </a:lnTo>
                                <a:lnTo>
                                  <a:pt x="883" y="130"/>
                                </a:lnTo>
                                <a:lnTo>
                                  <a:pt x="880" y="131"/>
                                </a:lnTo>
                                <a:lnTo>
                                  <a:pt x="877" y="131"/>
                                </a:lnTo>
                                <a:lnTo>
                                  <a:pt x="877" y="129"/>
                                </a:lnTo>
                                <a:lnTo>
                                  <a:pt x="875" y="129"/>
                                </a:lnTo>
                                <a:lnTo>
                                  <a:pt x="873" y="127"/>
                                </a:lnTo>
                                <a:lnTo>
                                  <a:pt x="870" y="127"/>
                                </a:lnTo>
                                <a:lnTo>
                                  <a:pt x="869" y="127"/>
                                </a:lnTo>
                                <a:lnTo>
                                  <a:pt x="865" y="126"/>
                                </a:lnTo>
                                <a:lnTo>
                                  <a:pt x="863" y="125"/>
                                </a:lnTo>
                                <a:lnTo>
                                  <a:pt x="862" y="126"/>
                                </a:lnTo>
                                <a:lnTo>
                                  <a:pt x="860" y="128"/>
                                </a:lnTo>
                                <a:lnTo>
                                  <a:pt x="858" y="129"/>
                                </a:lnTo>
                                <a:lnTo>
                                  <a:pt x="856" y="129"/>
                                </a:lnTo>
                                <a:lnTo>
                                  <a:pt x="856" y="132"/>
                                </a:lnTo>
                                <a:lnTo>
                                  <a:pt x="856" y="135"/>
                                </a:lnTo>
                                <a:lnTo>
                                  <a:pt x="858" y="139"/>
                                </a:lnTo>
                                <a:lnTo>
                                  <a:pt x="858" y="141"/>
                                </a:lnTo>
                                <a:lnTo>
                                  <a:pt x="856" y="144"/>
                                </a:lnTo>
                                <a:lnTo>
                                  <a:pt x="853" y="144"/>
                                </a:lnTo>
                                <a:lnTo>
                                  <a:pt x="851" y="145"/>
                                </a:lnTo>
                                <a:lnTo>
                                  <a:pt x="849" y="147"/>
                                </a:lnTo>
                                <a:lnTo>
                                  <a:pt x="846" y="147"/>
                                </a:lnTo>
                                <a:lnTo>
                                  <a:pt x="844" y="149"/>
                                </a:lnTo>
                                <a:lnTo>
                                  <a:pt x="844" y="149"/>
                                </a:lnTo>
                                <a:lnTo>
                                  <a:pt x="844" y="151"/>
                                </a:lnTo>
                                <a:lnTo>
                                  <a:pt x="845" y="151"/>
                                </a:lnTo>
                                <a:lnTo>
                                  <a:pt x="846" y="152"/>
                                </a:lnTo>
                                <a:lnTo>
                                  <a:pt x="847" y="153"/>
                                </a:lnTo>
                                <a:lnTo>
                                  <a:pt x="848" y="154"/>
                                </a:lnTo>
                                <a:lnTo>
                                  <a:pt x="851" y="155"/>
                                </a:lnTo>
                                <a:lnTo>
                                  <a:pt x="852" y="156"/>
                                </a:lnTo>
                                <a:lnTo>
                                  <a:pt x="852" y="159"/>
                                </a:lnTo>
                                <a:lnTo>
                                  <a:pt x="852" y="163"/>
                                </a:lnTo>
                                <a:lnTo>
                                  <a:pt x="852" y="165"/>
                                </a:lnTo>
                                <a:lnTo>
                                  <a:pt x="851" y="167"/>
                                </a:lnTo>
                                <a:lnTo>
                                  <a:pt x="849" y="167"/>
                                </a:lnTo>
                                <a:lnTo>
                                  <a:pt x="846" y="167"/>
                                </a:lnTo>
                                <a:lnTo>
                                  <a:pt x="842" y="165"/>
                                </a:lnTo>
                                <a:lnTo>
                                  <a:pt x="839" y="165"/>
                                </a:lnTo>
                                <a:lnTo>
                                  <a:pt x="835" y="165"/>
                                </a:lnTo>
                                <a:lnTo>
                                  <a:pt x="834" y="168"/>
                                </a:lnTo>
                                <a:lnTo>
                                  <a:pt x="833" y="172"/>
                                </a:lnTo>
                                <a:lnTo>
                                  <a:pt x="832" y="174"/>
                                </a:lnTo>
                                <a:lnTo>
                                  <a:pt x="831" y="175"/>
                                </a:lnTo>
                                <a:lnTo>
                                  <a:pt x="830" y="176"/>
                                </a:lnTo>
                                <a:lnTo>
                                  <a:pt x="829" y="177"/>
                                </a:lnTo>
                                <a:lnTo>
                                  <a:pt x="828" y="177"/>
                                </a:lnTo>
                                <a:lnTo>
                                  <a:pt x="827" y="177"/>
                                </a:lnTo>
                                <a:lnTo>
                                  <a:pt x="826" y="178"/>
                                </a:lnTo>
                                <a:lnTo>
                                  <a:pt x="824" y="180"/>
                                </a:lnTo>
                                <a:lnTo>
                                  <a:pt x="826" y="181"/>
                                </a:lnTo>
                                <a:lnTo>
                                  <a:pt x="827" y="181"/>
                                </a:lnTo>
                                <a:lnTo>
                                  <a:pt x="828" y="182"/>
                                </a:lnTo>
                                <a:lnTo>
                                  <a:pt x="831" y="183"/>
                                </a:lnTo>
                                <a:lnTo>
                                  <a:pt x="833" y="186"/>
                                </a:lnTo>
                                <a:lnTo>
                                  <a:pt x="835" y="187"/>
                                </a:lnTo>
                                <a:lnTo>
                                  <a:pt x="837" y="188"/>
                                </a:lnTo>
                                <a:lnTo>
                                  <a:pt x="838" y="188"/>
                                </a:lnTo>
                                <a:lnTo>
                                  <a:pt x="838" y="188"/>
                                </a:lnTo>
                                <a:lnTo>
                                  <a:pt x="839" y="188"/>
                                </a:lnTo>
                                <a:lnTo>
                                  <a:pt x="841" y="188"/>
                                </a:lnTo>
                                <a:lnTo>
                                  <a:pt x="843" y="188"/>
                                </a:lnTo>
                                <a:lnTo>
                                  <a:pt x="845" y="189"/>
                                </a:lnTo>
                                <a:lnTo>
                                  <a:pt x="847" y="189"/>
                                </a:lnTo>
                                <a:lnTo>
                                  <a:pt x="848" y="189"/>
                                </a:lnTo>
                                <a:lnTo>
                                  <a:pt x="850" y="190"/>
                                </a:lnTo>
                                <a:lnTo>
                                  <a:pt x="852" y="191"/>
                                </a:lnTo>
                                <a:lnTo>
                                  <a:pt x="855" y="193"/>
                                </a:lnTo>
                                <a:lnTo>
                                  <a:pt x="857" y="193"/>
                                </a:lnTo>
                                <a:lnTo>
                                  <a:pt x="860" y="193"/>
                                </a:lnTo>
                                <a:lnTo>
                                  <a:pt x="861" y="192"/>
                                </a:lnTo>
                                <a:lnTo>
                                  <a:pt x="862" y="192"/>
                                </a:lnTo>
                                <a:lnTo>
                                  <a:pt x="865" y="190"/>
                                </a:lnTo>
                                <a:lnTo>
                                  <a:pt x="868" y="189"/>
                                </a:lnTo>
                                <a:lnTo>
                                  <a:pt x="870" y="189"/>
                                </a:lnTo>
                                <a:lnTo>
                                  <a:pt x="873" y="189"/>
                                </a:lnTo>
                                <a:lnTo>
                                  <a:pt x="873" y="192"/>
                                </a:lnTo>
                                <a:lnTo>
                                  <a:pt x="873" y="197"/>
                                </a:lnTo>
                                <a:lnTo>
                                  <a:pt x="874" y="200"/>
                                </a:lnTo>
                                <a:lnTo>
                                  <a:pt x="874" y="201"/>
                                </a:lnTo>
                                <a:lnTo>
                                  <a:pt x="874" y="203"/>
                                </a:lnTo>
                                <a:lnTo>
                                  <a:pt x="874" y="204"/>
                                </a:lnTo>
                                <a:lnTo>
                                  <a:pt x="874" y="204"/>
                                </a:lnTo>
                                <a:lnTo>
                                  <a:pt x="874" y="207"/>
                                </a:lnTo>
                                <a:lnTo>
                                  <a:pt x="876" y="210"/>
                                </a:lnTo>
                                <a:lnTo>
                                  <a:pt x="875" y="211"/>
                                </a:lnTo>
                                <a:lnTo>
                                  <a:pt x="875" y="215"/>
                                </a:lnTo>
                                <a:lnTo>
                                  <a:pt x="874" y="216"/>
                                </a:lnTo>
                                <a:lnTo>
                                  <a:pt x="874" y="217"/>
                                </a:lnTo>
                                <a:lnTo>
                                  <a:pt x="875" y="219"/>
                                </a:lnTo>
                                <a:lnTo>
                                  <a:pt x="876" y="221"/>
                                </a:lnTo>
                                <a:lnTo>
                                  <a:pt x="877" y="223"/>
                                </a:lnTo>
                                <a:lnTo>
                                  <a:pt x="878" y="223"/>
                                </a:lnTo>
                                <a:lnTo>
                                  <a:pt x="880" y="226"/>
                                </a:lnTo>
                                <a:lnTo>
                                  <a:pt x="885" y="227"/>
                                </a:lnTo>
                                <a:lnTo>
                                  <a:pt x="885" y="228"/>
                                </a:lnTo>
                                <a:lnTo>
                                  <a:pt x="884" y="230"/>
                                </a:lnTo>
                                <a:lnTo>
                                  <a:pt x="882" y="232"/>
                                </a:lnTo>
                                <a:lnTo>
                                  <a:pt x="881" y="233"/>
                                </a:lnTo>
                                <a:lnTo>
                                  <a:pt x="881" y="236"/>
                                </a:lnTo>
                                <a:lnTo>
                                  <a:pt x="878" y="239"/>
                                </a:lnTo>
                                <a:lnTo>
                                  <a:pt x="878" y="240"/>
                                </a:lnTo>
                                <a:lnTo>
                                  <a:pt x="876" y="239"/>
                                </a:lnTo>
                                <a:lnTo>
                                  <a:pt x="872" y="237"/>
                                </a:lnTo>
                                <a:lnTo>
                                  <a:pt x="871" y="238"/>
                                </a:lnTo>
                                <a:lnTo>
                                  <a:pt x="869" y="239"/>
                                </a:lnTo>
                                <a:lnTo>
                                  <a:pt x="867" y="240"/>
                                </a:lnTo>
                                <a:lnTo>
                                  <a:pt x="866" y="242"/>
                                </a:lnTo>
                                <a:lnTo>
                                  <a:pt x="865" y="244"/>
                                </a:lnTo>
                                <a:lnTo>
                                  <a:pt x="864" y="245"/>
                                </a:lnTo>
                                <a:lnTo>
                                  <a:pt x="864" y="246"/>
                                </a:lnTo>
                                <a:lnTo>
                                  <a:pt x="866" y="246"/>
                                </a:lnTo>
                                <a:lnTo>
                                  <a:pt x="867" y="247"/>
                                </a:lnTo>
                                <a:lnTo>
                                  <a:pt x="871" y="250"/>
                                </a:lnTo>
                                <a:lnTo>
                                  <a:pt x="870" y="251"/>
                                </a:lnTo>
                                <a:lnTo>
                                  <a:pt x="870" y="253"/>
                                </a:lnTo>
                                <a:lnTo>
                                  <a:pt x="872" y="253"/>
                                </a:lnTo>
                                <a:lnTo>
                                  <a:pt x="872" y="256"/>
                                </a:lnTo>
                                <a:lnTo>
                                  <a:pt x="871" y="259"/>
                                </a:lnTo>
                                <a:lnTo>
                                  <a:pt x="871" y="262"/>
                                </a:lnTo>
                                <a:lnTo>
                                  <a:pt x="871" y="264"/>
                                </a:lnTo>
                                <a:lnTo>
                                  <a:pt x="871" y="265"/>
                                </a:lnTo>
                                <a:lnTo>
                                  <a:pt x="871" y="267"/>
                                </a:lnTo>
                                <a:lnTo>
                                  <a:pt x="873" y="268"/>
                                </a:lnTo>
                                <a:lnTo>
                                  <a:pt x="873" y="271"/>
                                </a:lnTo>
                                <a:lnTo>
                                  <a:pt x="874" y="273"/>
                                </a:lnTo>
                                <a:lnTo>
                                  <a:pt x="874" y="275"/>
                                </a:lnTo>
                                <a:lnTo>
                                  <a:pt x="873" y="276"/>
                                </a:lnTo>
                                <a:lnTo>
                                  <a:pt x="873" y="278"/>
                                </a:lnTo>
                                <a:lnTo>
                                  <a:pt x="872" y="280"/>
                                </a:lnTo>
                                <a:lnTo>
                                  <a:pt x="873" y="282"/>
                                </a:lnTo>
                                <a:lnTo>
                                  <a:pt x="873" y="283"/>
                                </a:lnTo>
                                <a:lnTo>
                                  <a:pt x="874" y="285"/>
                                </a:lnTo>
                                <a:lnTo>
                                  <a:pt x="876" y="286"/>
                                </a:lnTo>
                                <a:lnTo>
                                  <a:pt x="876" y="287"/>
                                </a:lnTo>
                                <a:lnTo>
                                  <a:pt x="877" y="288"/>
                                </a:lnTo>
                                <a:lnTo>
                                  <a:pt x="877" y="289"/>
                                </a:lnTo>
                                <a:lnTo>
                                  <a:pt x="877" y="292"/>
                                </a:lnTo>
                                <a:lnTo>
                                  <a:pt x="877" y="295"/>
                                </a:lnTo>
                                <a:lnTo>
                                  <a:pt x="878" y="296"/>
                                </a:lnTo>
                                <a:lnTo>
                                  <a:pt x="880" y="298"/>
                                </a:lnTo>
                                <a:lnTo>
                                  <a:pt x="883" y="299"/>
                                </a:lnTo>
                                <a:lnTo>
                                  <a:pt x="885" y="300"/>
                                </a:lnTo>
                                <a:lnTo>
                                  <a:pt x="883" y="302"/>
                                </a:lnTo>
                                <a:lnTo>
                                  <a:pt x="883" y="307"/>
                                </a:lnTo>
                                <a:lnTo>
                                  <a:pt x="883" y="310"/>
                                </a:lnTo>
                                <a:lnTo>
                                  <a:pt x="883" y="311"/>
                                </a:lnTo>
                                <a:lnTo>
                                  <a:pt x="883" y="314"/>
                                </a:lnTo>
                                <a:lnTo>
                                  <a:pt x="883" y="316"/>
                                </a:lnTo>
                                <a:lnTo>
                                  <a:pt x="883" y="318"/>
                                </a:lnTo>
                                <a:lnTo>
                                  <a:pt x="881" y="322"/>
                                </a:lnTo>
                                <a:lnTo>
                                  <a:pt x="880" y="324"/>
                                </a:lnTo>
                                <a:lnTo>
                                  <a:pt x="881" y="327"/>
                                </a:lnTo>
                                <a:lnTo>
                                  <a:pt x="881" y="328"/>
                                </a:lnTo>
                                <a:lnTo>
                                  <a:pt x="881" y="331"/>
                                </a:lnTo>
                                <a:lnTo>
                                  <a:pt x="880" y="333"/>
                                </a:lnTo>
                                <a:lnTo>
                                  <a:pt x="880" y="333"/>
                                </a:lnTo>
                                <a:lnTo>
                                  <a:pt x="881" y="334"/>
                                </a:lnTo>
                                <a:lnTo>
                                  <a:pt x="881" y="336"/>
                                </a:lnTo>
                                <a:lnTo>
                                  <a:pt x="881" y="338"/>
                                </a:lnTo>
                                <a:lnTo>
                                  <a:pt x="880" y="339"/>
                                </a:lnTo>
                                <a:lnTo>
                                  <a:pt x="880" y="341"/>
                                </a:lnTo>
                                <a:lnTo>
                                  <a:pt x="880" y="343"/>
                                </a:lnTo>
                                <a:lnTo>
                                  <a:pt x="881" y="345"/>
                                </a:lnTo>
                                <a:lnTo>
                                  <a:pt x="880" y="347"/>
                                </a:lnTo>
                                <a:lnTo>
                                  <a:pt x="880" y="350"/>
                                </a:lnTo>
                                <a:lnTo>
                                  <a:pt x="880" y="352"/>
                                </a:lnTo>
                                <a:lnTo>
                                  <a:pt x="880" y="354"/>
                                </a:lnTo>
                                <a:lnTo>
                                  <a:pt x="877" y="352"/>
                                </a:lnTo>
                                <a:lnTo>
                                  <a:pt x="874" y="352"/>
                                </a:lnTo>
                                <a:lnTo>
                                  <a:pt x="872" y="352"/>
                                </a:lnTo>
                                <a:lnTo>
                                  <a:pt x="869" y="352"/>
                                </a:lnTo>
                                <a:lnTo>
                                  <a:pt x="867" y="352"/>
                                </a:lnTo>
                                <a:lnTo>
                                  <a:pt x="866" y="352"/>
                                </a:lnTo>
                                <a:lnTo>
                                  <a:pt x="864" y="353"/>
                                </a:lnTo>
                                <a:lnTo>
                                  <a:pt x="862" y="352"/>
                                </a:lnTo>
                                <a:lnTo>
                                  <a:pt x="860" y="351"/>
                                </a:lnTo>
                                <a:lnTo>
                                  <a:pt x="859" y="350"/>
                                </a:lnTo>
                                <a:lnTo>
                                  <a:pt x="856" y="349"/>
                                </a:lnTo>
                                <a:lnTo>
                                  <a:pt x="853" y="348"/>
                                </a:lnTo>
                                <a:lnTo>
                                  <a:pt x="851" y="348"/>
                                </a:lnTo>
                                <a:lnTo>
                                  <a:pt x="850" y="348"/>
                                </a:lnTo>
                                <a:lnTo>
                                  <a:pt x="849" y="348"/>
                                </a:lnTo>
                                <a:lnTo>
                                  <a:pt x="849" y="348"/>
                                </a:lnTo>
                                <a:lnTo>
                                  <a:pt x="848" y="350"/>
                                </a:lnTo>
                                <a:lnTo>
                                  <a:pt x="848" y="353"/>
                                </a:lnTo>
                                <a:lnTo>
                                  <a:pt x="848" y="354"/>
                                </a:lnTo>
                                <a:lnTo>
                                  <a:pt x="846" y="359"/>
                                </a:lnTo>
                                <a:lnTo>
                                  <a:pt x="845" y="361"/>
                                </a:lnTo>
                                <a:lnTo>
                                  <a:pt x="844" y="363"/>
                                </a:lnTo>
                                <a:lnTo>
                                  <a:pt x="843" y="365"/>
                                </a:lnTo>
                                <a:lnTo>
                                  <a:pt x="843" y="368"/>
                                </a:lnTo>
                                <a:lnTo>
                                  <a:pt x="842" y="371"/>
                                </a:lnTo>
                                <a:lnTo>
                                  <a:pt x="842" y="374"/>
                                </a:lnTo>
                                <a:lnTo>
                                  <a:pt x="843" y="377"/>
                                </a:lnTo>
                                <a:lnTo>
                                  <a:pt x="844" y="381"/>
                                </a:lnTo>
                                <a:lnTo>
                                  <a:pt x="844" y="383"/>
                                </a:lnTo>
                                <a:lnTo>
                                  <a:pt x="844" y="385"/>
                                </a:lnTo>
                                <a:lnTo>
                                  <a:pt x="844" y="386"/>
                                </a:lnTo>
                                <a:lnTo>
                                  <a:pt x="844" y="389"/>
                                </a:lnTo>
                                <a:lnTo>
                                  <a:pt x="845" y="390"/>
                                </a:lnTo>
                                <a:lnTo>
                                  <a:pt x="846" y="392"/>
                                </a:lnTo>
                                <a:lnTo>
                                  <a:pt x="846" y="393"/>
                                </a:lnTo>
                                <a:lnTo>
                                  <a:pt x="847" y="395"/>
                                </a:lnTo>
                                <a:lnTo>
                                  <a:pt x="848" y="396"/>
                                </a:lnTo>
                                <a:lnTo>
                                  <a:pt x="849" y="397"/>
                                </a:lnTo>
                                <a:lnTo>
                                  <a:pt x="848" y="399"/>
                                </a:lnTo>
                                <a:lnTo>
                                  <a:pt x="849" y="402"/>
                                </a:lnTo>
                                <a:lnTo>
                                  <a:pt x="847" y="401"/>
                                </a:lnTo>
                                <a:lnTo>
                                  <a:pt x="845" y="400"/>
                                </a:lnTo>
                                <a:lnTo>
                                  <a:pt x="845" y="402"/>
                                </a:lnTo>
                                <a:lnTo>
                                  <a:pt x="847" y="403"/>
                                </a:lnTo>
                                <a:lnTo>
                                  <a:pt x="848" y="404"/>
                                </a:lnTo>
                                <a:lnTo>
                                  <a:pt x="849" y="406"/>
                                </a:lnTo>
                                <a:lnTo>
                                  <a:pt x="848" y="408"/>
                                </a:lnTo>
                                <a:lnTo>
                                  <a:pt x="848" y="409"/>
                                </a:lnTo>
                                <a:lnTo>
                                  <a:pt x="848" y="411"/>
                                </a:lnTo>
                                <a:lnTo>
                                  <a:pt x="847" y="413"/>
                                </a:lnTo>
                                <a:lnTo>
                                  <a:pt x="847" y="414"/>
                                </a:lnTo>
                                <a:lnTo>
                                  <a:pt x="847" y="416"/>
                                </a:lnTo>
                                <a:lnTo>
                                  <a:pt x="846" y="418"/>
                                </a:lnTo>
                                <a:lnTo>
                                  <a:pt x="844" y="419"/>
                                </a:lnTo>
                                <a:lnTo>
                                  <a:pt x="844" y="421"/>
                                </a:lnTo>
                                <a:lnTo>
                                  <a:pt x="842" y="423"/>
                                </a:lnTo>
                                <a:lnTo>
                                  <a:pt x="844" y="425"/>
                                </a:lnTo>
                                <a:lnTo>
                                  <a:pt x="845" y="425"/>
                                </a:lnTo>
                                <a:lnTo>
                                  <a:pt x="847" y="425"/>
                                </a:lnTo>
                                <a:lnTo>
                                  <a:pt x="848" y="426"/>
                                </a:lnTo>
                                <a:lnTo>
                                  <a:pt x="850" y="426"/>
                                </a:lnTo>
                                <a:lnTo>
                                  <a:pt x="851" y="427"/>
                                </a:lnTo>
                                <a:lnTo>
                                  <a:pt x="851" y="427"/>
                                </a:lnTo>
                                <a:lnTo>
                                  <a:pt x="853" y="427"/>
                                </a:lnTo>
                                <a:lnTo>
                                  <a:pt x="853" y="426"/>
                                </a:lnTo>
                                <a:lnTo>
                                  <a:pt x="855" y="426"/>
                                </a:lnTo>
                                <a:lnTo>
                                  <a:pt x="856" y="427"/>
                                </a:lnTo>
                                <a:lnTo>
                                  <a:pt x="858" y="429"/>
                                </a:lnTo>
                                <a:lnTo>
                                  <a:pt x="859" y="430"/>
                                </a:lnTo>
                                <a:lnTo>
                                  <a:pt x="859" y="431"/>
                                </a:lnTo>
                                <a:lnTo>
                                  <a:pt x="860" y="432"/>
                                </a:lnTo>
                                <a:lnTo>
                                  <a:pt x="860" y="433"/>
                                </a:lnTo>
                                <a:lnTo>
                                  <a:pt x="860" y="435"/>
                                </a:lnTo>
                                <a:lnTo>
                                  <a:pt x="860" y="437"/>
                                </a:lnTo>
                                <a:lnTo>
                                  <a:pt x="861" y="438"/>
                                </a:lnTo>
                                <a:lnTo>
                                  <a:pt x="862" y="440"/>
                                </a:lnTo>
                                <a:lnTo>
                                  <a:pt x="862" y="440"/>
                                </a:lnTo>
                                <a:lnTo>
                                  <a:pt x="863" y="442"/>
                                </a:lnTo>
                                <a:lnTo>
                                  <a:pt x="863" y="442"/>
                                </a:lnTo>
                                <a:lnTo>
                                  <a:pt x="863" y="443"/>
                                </a:lnTo>
                                <a:lnTo>
                                  <a:pt x="863" y="444"/>
                                </a:lnTo>
                                <a:lnTo>
                                  <a:pt x="865" y="444"/>
                                </a:lnTo>
                                <a:lnTo>
                                  <a:pt x="865" y="446"/>
                                </a:lnTo>
                                <a:lnTo>
                                  <a:pt x="865" y="448"/>
                                </a:lnTo>
                                <a:lnTo>
                                  <a:pt x="864" y="450"/>
                                </a:lnTo>
                                <a:lnTo>
                                  <a:pt x="864" y="451"/>
                                </a:lnTo>
                                <a:lnTo>
                                  <a:pt x="865" y="453"/>
                                </a:lnTo>
                                <a:lnTo>
                                  <a:pt x="865" y="453"/>
                                </a:lnTo>
                                <a:lnTo>
                                  <a:pt x="865" y="455"/>
                                </a:lnTo>
                                <a:lnTo>
                                  <a:pt x="866" y="457"/>
                                </a:lnTo>
                                <a:lnTo>
                                  <a:pt x="866" y="458"/>
                                </a:lnTo>
                                <a:lnTo>
                                  <a:pt x="866" y="461"/>
                                </a:lnTo>
                                <a:lnTo>
                                  <a:pt x="867" y="463"/>
                                </a:lnTo>
                                <a:lnTo>
                                  <a:pt x="869" y="465"/>
                                </a:lnTo>
                                <a:lnTo>
                                  <a:pt x="869" y="467"/>
                                </a:lnTo>
                                <a:lnTo>
                                  <a:pt x="870" y="469"/>
                                </a:lnTo>
                                <a:lnTo>
                                  <a:pt x="870" y="470"/>
                                </a:lnTo>
                                <a:lnTo>
                                  <a:pt x="871" y="471"/>
                                </a:lnTo>
                                <a:lnTo>
                                  <a:pt x="871" y="472"/>
                                </a:lnTo>
                                <a:lnTo>
                                  <a:pt x="871" y="474"/>
                                </a:lnTo>
                                <a:lnTo>
                                  <a:pt x="872" y="477"/>
                                </a:lnTo>
                                <a:lnTo>
                                  <a:pt x="872" y="479"/>
                                </a:lnTo>
                                <a:lnTo>
                                  <a:pt x="872" y="481"/>
                                </a:lnTo>
                                <a:lnTo>
                                  <a:pt x="873" y="482"/>
                                </a:lnTo>
                                <a:lnTo>
                                  <a:pt x="874" y="485"/>
                                </a:lnTo>
                                <a:lnTo>
                                  <a:pt x="875" y="487"/>
                                </a:lnTo>
                                <a:lnTo>
                                  <a:pt x="876" y="489"/>
                                </a:lnTo>
                                <a:lnTo>
                                  <a:pt x="876" y="490"/>
                                </a:lnTo>
                                <a:lnTo>
                                  <a:pt x="877" y="492"/>
                                </a:lnTo>
                                <a:lnTo>
                                  <a:pt x="878" y="494"/>
                                </a:lnTo>
                                <a:lnTo>
                                  <a:pt x="878" y="496"/>
                                </a:lnTo>
                                <a:lnTo>
                                  <a:pt x="880" y="498"/>
                                </a:lnTo>
                                <a:lnTo>
                                  <a:pt x="879" y="500"/>
                                </a:lnTo>
                                <a:lnTo>
                                  <a:pt x="878" y="502"/>
                                </a:lnTo>
                                <a:lnTo>
                                  <a:pt x="879" y="505"/>
                                </a:lnTo>
                                <a:lnTo>
                                  <a:pt x="879" y="507"/>
                                </a:lnTo>
                                <a:lnTo>
                                  <a:pt x="879" y="510"/>
                                </a:lnTo>
                                <a:lnTo>
                                  <a:pt x="878" y="511"/>
                                </a:lnTo>
                                <a:lnTo>
                                  <a:pt x="879" y="514"/>
                                </a:lnTo>
                                <a:lnTo>
                                  <a:pt x="880" y="516"/>
                                </a:lnTo>
                                <a:lnTo>
                                  <a:pt x="881" y="517"/>
                                </a:lnTo>
                                <a:lnTo>
                                  <a:pt x="882" y="518"/>
                                </a:lnTo>
                                <a:lnTo>
                                  <a:pt x="882" y="519"/>
                                </a:lnTo>
                                <a:lnTo>
                                  <a:pt x="884" y="521"/>
                                </a:lnTo>
                                <a:lnTo>
                                  <a:pt x="885" y="522"/>
                                </a:lnTo>
                                <a:lnTo>
                                  <a:pt x="888" y="523"/>
                                </a:lnTo>
                                <a:lnTo>
                                  <a:pt x="890" y="524"/>
                                </a:lnTo>
                                <a:lnTo>
                                  <a:pt x="891" y="527"/>
                                </a:lnTo>
                                <a:lnTo>
                                  <a:pt x="892" y="528"/>
                                </a:lnTo>
                                <a:lnTo>
                                  <a:pt x="893" y="529"/>
                                </a:lnTo>
                                <a:lnTo>
                                  <a:pt x="894" y="531"/>
                                </a:lnTo>
                                <a:lnTo>
                                  <a:pt x="896" y="532"/>
                                </a:lnTo>
                                <a:lnTo>
                                  <a:pt x="896" y="535"/>
                                </a:lnTo>
                                <a:lnTo>
                                  <a:pt x="896" y="537"/>
                                </a:lnTo>
                                <a:lnTo>
                                  <a:pt x="898" y="539"/>
                                </a:lnTo>
                                <a:lnTo>
                                  <a:pt x="899" y="541"/>
                                </a:lnTo>
                                <a:lnTo>
                                  <a:pt x="901" y="543"/>
                                </a:lnTo>
                                <a:lnTo>
                                  <a:pt x="902" y="544"/>
                                </a:lnTo>
                                <a:lnTo>
                                  <a:pt x="902" y="546"/>
                                </a:lnTo>
                                <a:lnTo>
                                  <a:pt x="903" y="548"/>
                                </a:lnTo>
                                <a:lnTo>
                                  <a:pt x="903" y="549"/>
                                </a:lnTo>
                                <a:lnTo>
                                  <a:pt x="905" y="550"/>
                                </a:lnTo>
                                <a:lnTo>
                                  <a:pt x="906" y="551"/>
                                </a:lnTo>
                                <a:lnTo>
                                  <a:pt x="907" y="554"/>
                                </a:lnTo>
                                <a:lnTo>
                                  <a:pt x="907" y="556"/>
                                </a:lnTo>
                                <a:lnTo>
                                  <a:pt x="907" y="558"/>
                                </a:lnTo>
                                <a:lnTo>
                                  <a:pt x="909" y="560"/>
                                </a:lnTo>
                                <a:lnTo>
                                  <a:pt x="905" y="562"/>
                                </a:lnTo>
                                <a:lnTo>
                                  <a:pt x="903" y="563"/>
                                </a:lnTo>
                                <a:lnTo>
                                  <a:pt x="900" y="566"/>
                                </a:lnTo>
                                <a:lnTo>
                                  <a:pt x="896" y="566"/>
                                </a:lnTo>
                                <a:lnTo>
                                  <a:pt x="894" y="566"/>
                                </a:lnTo>
                                <a:lnTo>
                                  <a:pt x="892" y="567"/>
                                </a:lnTo>
                                <a:lnTo>
                                  <a:pt x="889" y="568"/>
                                </a:lnTo>
                                <a:lnTo>
                                  <a:pt x="886" y="569"/>
                                </a:lnTo>
                                <a:lnTo>
                                  <a:pt x="881" y="575"/>
                                </a:lnTo>
                                <a:lnTo>
                                  <a:pt x="881" y="578"/>
                                </a:lnTo>
                                <a:lnTo>
                                  <a:pt x="876" y="580"/>
                                </a:lnTo>
                                <a:lnTo>
                                  <a:pt x="874" y="581"/>
                                </a:lnTo>
                                <a:lnTo>
                                  <a:pt x="872" y="583"/>
                                </a:lnTo>
                                <a:lnTo>
                                  <a:pt x="870" y="586"/>
                                </a:lnTo>
                                <a:lnTo>
                                  <a:pt x="869" y="590"/>
                                </a:lnTo>
                                <a:lnTo>
                                  <a:pt x="869" y="592"/>
                                </a:lnTo>
                                <a:lnTo>
                                  <a:pt x="869" y="596"/>
                                </a:lnTo>
                                <a:lnTo>
                                  <a:pt x="869" y="600"/>
                                </a:lnTo>
                                <a:lnTo>
                                  <a:pt x="871" y="602"/>
                                </a:lnTo>
                                <a:lnTo>
                                  <a:pt x="871" y="602"/>
                                </a:lnTo>
                                <a:lnTo>
                                  <a:pt x="870" y="605"/>
                                </a:lnTo>
                                <a:lnTo>
                                  <a:pt x="869" y="606"/>
                                </a:lnTo>
                                <a:lnTo>
                                  <a:pt x="868" y="607"/>
                                </a:lnTo>
                                <a:lnTo>
                                  <a:pt x="865" y="611"/>
                                </a:lnTo>
                                <a:lnTo>
                                  <a:pt x="865" y="613"/>
                                </a:lnTo>
                                <a:lnTo>
                                  <a:pt x="866" y="616"/>
                                </a:lnTo>
                                <a:lnTo>
                                  <a:pt x="867" y="617"/>
                                </a:lnTo>
                                <a:lnTo>
                                  <a:pt x="868" y="618"/>
                                </a:lnTo>
                                <a:lnTo>
                                  <a:pt x="870" y="620"/>
                                </a:lnTo>
                                <a:lnTo>
                                  <a:pt x="870" y="622"/>
                                </a:lnTo>
                                <a:lnTo>
                                  <a:pt x="871" y="625"/>
                                </a:lnTo>
                                <a:lnTo>
                                  <a:pt x="874" y="626"/>
                                </a:lnTo>
                                <a:lnTo>
                                  <a:pt x="876" y="626"/>
                                </a:lnTo>
                                <a:lnTo>
                                  <a:pt x="876" y="626"/>
                                </a:lnTo>
                                <a:lnTo>
                                  <a:pt x="880" y="631"/>
                                </a:lnTo>
                                <a:lnTo>
                                  <a:pt x="880" y="632"/>
                                </a:lnTo>
                                <a:lnTo>
                                  <a:pt x="879" y="634"/>
                                </a:lnTo>
                                <a:lnTo>
                                  <a:pt x="880" y="637"/>
                                </a:lnTo>
                                <a:lnTo>
                                  <a:pt x="881" y="640"/>
                                </a:lnTo>
                                <a:lnTo>
                                  <a:pt x="884" y="643"/>
                                </a:lnTo>
                                <a:lnTo>
                                  <a:pt x="880" y="646"/>
                                </a:lnTo>
                                <a:lnTo>
                                  <a:pt x="882" y="647"/>
                                </a:lnTo>
                                <a:lnTo>
                                  <a:pt x="884" y="648"/>
                                </a:lnTo>
                                <a:lnTo>
                                  <a:pt x="885" y="651"/>
                                </a:lnTo>
                                <a:lnTo>
                                  <a:pt x="880" y="649"/>
                                </a:lnTo>
                                <a:lnTo>
                                  <a:pt x="875" y="653"/>
                                </a:lnTo>
                                <a:lnTo>
                                  <a:pt x="873" y="655"/>
                                </a:lnTo>
                                <a:lnTo>
                                  <a:pt x="872" y="657"/>
                                </a:lnTo>
                                <a:lnTo>
                                  <a:pt x="871" y="658"/>
                                </a:lnTo>
                                <a:lnTo>
                                  <a:pt x="869" y="662"/>
                                </a:lnTo>
                                <a:lnTo>
                                  <a:pt x="867" y="664"/>
                                </a:lnTo>
                                <a:lnTo>
                                  <a:pt x="869" y="667"/>
                                </a:lnTo>
                                <a:lnTo>
                                  <a:pt x="869" y="669"/>
                                </a:lnTo>
                                <a:lnTo>
                                  <a:pt x="869" y="670"/>
                                </a:lnTo>
                                <a:lnTo>
                                  <a:pt x="869" y="670"/>
                                </a:lnTo>
                                <a:lnTo>
                                  <a:pt x="869" y="672"/>
                                </a:lnTo>
                                <a:lnTo>
                                  <a:pt x="870" y="673"/>
                                </a:lnTo>
                                <a:lnTo>
                                  <a:pt x="871" y="675"/>
                                </a:lnTo>
                                <a:lnTo>
                                  <a:pt x="871" y="678"/>
                                </a:lnTo>
                                <a:lnTo>
                                  <a:pt x="867" y="681"/>
                                </a:lnTo>
                                <a:lnTo>
                                  <a:pt x="867" y="685"/>
                                </a:lnTo>
                                <a:lnTo>
                                  <a:pt x="867" y="686"/>
                                </a:lnTo>
                                <a:lnTo>
                                  <a:pt x="863" y="688"/>
                                </a:lnTo>
                                <a:lnTo>
                                  <a:pt x="862" y="689"/>
                                </a:lnTo>
                                <a:lnTo>
                                  <a:pt x="858" y="690"/>
                                </a:lnTo>
                                <a:lnTo>
                                  <a:pt x="853" y="692"/>
                                </a:lnTo>
                                <a:lnTo>
                                  <a:pt x="852" y="688"/>
                                </a:lnTo>
                                <a:lnTo>
                                  <a:pt x="850" y="688"/>
                                </a:lnTo>
                                <a:lnTo>
                                  <a:pt x="848" y="690"/>
                                </a:lnTo>
                                <a:lnTo>
                                  <a:pt x="844" y="690"/>
                                </a:lnTo>
                                <a:lnTo>
                                  <a:pt x="843" y="691"/>
                                </a:lnTo>
                                <a:lnTo>
                                  <a:pt x="839" y="692"/>
                                </a:lnTo>
                                <a:lnTo>
                                  <a:pt x="834" y="691"/>
                                </a:lnTo>
                                <a:lnTo>
                                  <a:pt x="832" y="691"/>
                                </a:lnTo>
                                <a:lnTo>
                                  <a:pt x="829" y="691"/>
                                </a:lnTo>
                                <a:lnTo>
                                  <a:pt x="827" y="691"/>
                                </a:lnTo>
                                <a:lnTo>
                                  <a:pt x="824" y="691"/>
                                </a:lnTo>
                                <a:lnTo>
                                  <a:pt x="822" y="691"/>
                                </a:lnTo>
                                <a:lnTo>
                                  <a:pt x="820" y="691"/>
                                </a:lnTo>
                                <a:lnTo>
                                  <a:pt x="819" y="692"/>
                                </a:lnTo>
                                <a:lnTo>
                                  <a:pt x="818" y="692"/>
                                </a:lnTo>
                                <a:lnTo>
                                  <a:pt x="817" y="693"/>
                                </a:lnTo>
                                <a:lnTo>
                                  <a:pt x="818" y="697"/>
                                </a:lnTo>
                                <a:lnTo>
                                  <a:pt x="817" y="698"/>
                                </a:lnTo>
                                <a:lnTo>
                                  <a:pt x="815" y="699"/>
                                </a:lnTo>
                                <a:lnTo>
                                  <a:pt x="813" y="701"/>
                                </a:lnTo>
                                <a:lnTo>
                                  <a:pt x="811" y="701"/>
                                </a:lnTo>
                                <a:lnTo>
                                  <a:pt x="809" y="701"/>
                                </a:lnTo>
                                <a:lnTo>
                                  <a:pt x="808" y="703"/>
                                </a:lnTo>
                                <a:lnTo>
                                  <a:pt x="805" y="705"/>
                                </a:lnTo>
                                <a:lnTo>
                                  <a:pt x="800" y="705"/>
                                </a:lnTo>
                                <a:lnTo>
                                  <a:pt x="797" y="703"/>
                                </a:lnTo>
                                <a:lnTo>
                                  <a:pt x="797" y="699"/>
                                </a:lnTo>
                                <a:lnTo>
                                  <a:pt x="796" y="695"/>
                                </a:lnTo>
                                <a:lnTo>
                                  <a:pt x="795" y="693"/>
                                </a:lnTo>
                                <a:lnTo>
                                  <a:pt x="794" y="692"/>
                                </a:lnTo>
                                <a:lnTo>
                                  <a:pt x="794" y="690"/>
                                </a:lnTo>
                                <a:lnTo>
                                  <a:pt x="791" y="686"/>
                                </a:lnTo>
                                <a:lnTo>
                                  <a:pt x="790" y="685"/>
                                </a:lnTo>
                                <a:lnTo>
                                  <a:pt x="788" y="684"/>
                                </a:lnTo>
                                <a:lnTo>
                                  <a:pt x="786" y="685"/>
                                </a:lnTo>
                                <a:lnTo>
                                  <a:pt x="783" y="686"/>
                                </a:lnTo>
                                <a:lnTo>
                                  <a:pt x="778" y="687"/>
                                </a:lnTo>
                                <a:lnTo>
                                  <a:pt x="774" y="686"/>
                                </a:lnTo>
                                <a:lnTo>
                                  <a:pt x="770" y="689"/>
                                </a:lnTo>
                                <a:lnTo>
                                  <a:pt x="767" y="692"/>
                                </a:lnTo>
                                <a:lnTo>
                                  <a:pt x="765" y="694"/>
                                </a:lnTo>
                                <a:lnTo>
                                  <a:pt x="761" y="694"/>
                                </a:lnTo>
                                <a:lnTo>
                                  <a:pt x="757" y="693"/>
                                </a:lnTo>
                                <a:lnTo>
                                  <a:pt x="754" y="693"/>
                                </a:lnTo>
                                <a:lnTo>
                                  <a:pt x="753" y="693"/>
                                </a:lnTo>
                                <a:lnTo>
                                  <a:pt x="751" y="693"/>
                                </a:lnTo>
                                <a:lnTo>
                                  <a:pt x="750" y="693"/>
                                </a:lnTo>
                                <a:lnTo>
                                  <a:pt x="749" y="693"/>
                                </a:lnTo>
                                <a:lnTo>
                                  <a:pt x="748" y="693"/>
                                </a:lnTo>
                                <a:lnTo>
                                  <a:pt x="747" y="693"/>
                                </a:lnTo>
                                <a:lnTo>
                                  <a:pt x="745" y="693"/>
                                </a:lnTo>
                                <a:lnTo>
                                  <a:pt x="743" y="693"/>
                                </a:lnTo>
                                <a:lnTo>
                                  <a:pt x="742" y="692"/>
                                </a:lnTo>
                                <a:lnTo>
                                  <a:pt x="740" y="692"/>
                                </a:lnTo>
                                <a:lnTo>
                                  <a:pt x="737" y="693"/>
                                </a:lnTo>
                                <a:lnTo>
                                  <a:pt x="736" y="694"/>
                                </a:lnTo>
                                <a:lnTo>
                                  <a:pt x="734" y="694"/>
                                </a:lnTo>
                                <a:lnTo>
                                  <a:pt x="733" y="694"/>
                                </a:lnTo>
                                <a:lnTo>
                                  <a:pt x="732" y="694"/>
                                </a:lnTo>
                                <a:lnTo>
                                  <a:pt x="730" y="693"/>
                                </a:lnTo>
                                <a:lnTo>
                                  <a:pt x="729" y="692"/>
                                </a:lnTo>
                                <a:lnTo>
                                  <a:pt x="728" y="690"/>
                                </a:lnTo>
                                <a:lnTo>
                                  <a:pt x="727" y="688"/>
                                </a:lnTo>
                                <a:lnTo>
                                  <a:pt x="726" y="686"/>
                                </a:lnTo>
                                <a:lnTo>
                                  <a:pt x="725" y="685"/>
                                </a:lnTo>
                                <a:lnTo>
                                  <a:pt x="725" y="685"/>
                                </a:lnTo>
                                <a:lnTo>
                                  <a:pt x="725" y="684"/>
                                </a:lnTo>
                                <a:lnTo>
                                  <a:pt x="723" y="682"/>
                                </a:lnTo>
                                <a:lnTo>
                                  <a:pt x="722" y="681"/>
                                </a:lnTo>
                                <a:lnTo>
                                  <a:pt x="721" y="680"/>
                                </a:lnTo>
                                <a:lnTo>
                                  <a:pt x="720" y="679"/>
                                </a:lnTo>
                                <a:lnTo>
                                  <a:pt x="720" y="677"/>
                                </a:lnTo>
                                <a:lnTo>
                                  <a:pt x="720" y="675"/>
                                </a:lnTo>
                                <a:lnTo>
                                  <a:pt x="720" y="673"/>
                                </a:lnTo>
                                <a:lnTo>
                                  <a:pt x="720" y="672"/>
                                </a:lnTo>
                                <a:lnTo>
                                  <a:pt x="719" y="669"/>
                                </a:lnTo>
                                <a:lnTo>
                                  <a:pt x="719" y="667"/>
                                </a:lnTo>
                                <a:lnTo>
                                  <a:pt x="719" y="665"/>
                                </a:lnTo>
                                <a:lnTo>
                                  <a:pt x="719" y="665"/>
                                </a:lnTo>
                                <a:lnTo>
                                  <a:pt x="719" y="664"/>
                                </a:lnTo>
                                <a:lnTo>
                                  <a:pt x="719" y="663"/>
                                </a:lnTo>
                                <a:lnTo>
                                  <a:pt x="719" y="662"/>
                                </a:lnTo>
                                <a:lnTo>
                                  <a:pt x="719" y="661"/>
                                </a:lnTo>
                                <a:lnTo>
                                  <a:pt x="719" y="659"/>
                                </a:lnTo>
                                <a:lnTo>
                                  <a:pt x="719" y="657"/>
                                </a:lnTo>
                                <a:lnTo>
                                  <a:pt x="718" y="655"/>
                                </a:lnTo>
                                <a:lnTo>
                                  <a:pt x="718" y="653"/>
                                </a:lnTo>
                                <a:lnTo>
                                  <a:pt x="718" y="651"/>
                                </a:lnTo>
                                <a:lnTo>
                                  <a:pt x="718" y="648"/>
                                </a:lnTo>
                                <a:lnTo>
                                  <a:pt x="718" y="646"/>
                                </a:lnTo>
                                <a:lnTo>
                                  <a:pt x="717" y="644"/>
                                </a:lnTo>
                                <a:lnTo>
                                  <a:pt x="716" y="643"/>
                                </a:lnTo>
                                <a:lnTo>
                                  <a:pt x="716" y="640"/>
                                </a:lnTo>
                                <a:lnTo>
                                  <a:pt x="716" y="639"/>
                                </a:lnTo>
                                <a:lnTo>
                                  <a:pt x="715" y="636"/>
                                </a:lnTo>
                                <a:lnTo>
                                  <a:pt x="714" y="634"/>
                                </a:lnTo>
                                <a:lnTo>
                                  <a:pt x="714" y="633"/>
                                </a:lnTo>
                                <a:lnTo>
                                  <a:pt x="713" y="631"/>
                                </a:lnTo>
                                <a:lnTo>
                                  <a:pt x="713" y="629"/>
                                </a:lnTo>
                                <a:lnTo>
                                  <a:pt x="712" y="627"/>
                                </a:lnTo>
                                <a:lnTo>
                                  <a:pt x="711" y="625"/>
                                </a:lnTo>
                                <a:lnTo>
                                  <a:pt x="711" y="624"/>
                                </a:lnTo>
                                <a:lnTo>
                                  <a:pt x="711" y="622"/>
                                </a:lnTo>
                                <a:lnTo>
                                  <a:pt x="710" y="621"/>
                                </a:lnTo>
                                <a:lnTo>
                                  <a:pt x="710" y="620"/>
                                </a:lnTo>
                                <a:lnTo>
                                  <a:pt x="709" y="618"/>
                                </a:lnTo>
                                <a:lnTo>
                                  <a:pt x="709" y="616"/>
                                </a:lnTo>
                                <a:lnTo>
                                  <a:pt x="708" y="615"/>
                                </a:lnTo>
                                <a:lnTo>
                                  <a:pt x="707" y="613"/>
                                </a:lnTo>
                                <a:lnTo>
                                  <a:pt x="706" y="612"/>
                                </a:lnTo>
                                <a:lnTo>
                                  <a:pt x="705" y="610"/>
                                </a:lnTo>
                                <a:lnTo>
                                  <a:pt x="704" y="608"/>
                                </a:lnTo>
                                <a:lnTo>
                                  <a:pt x="704" y="607"/>
                                </a:lnTo>
                                <a:lnTo>
                                  <a:pt x="704" y="606"/>
                                </a:lnTo>
                                <a:lnTo>
                                  <a:pt x="704" y="603"/>
                                </a:lnTo>
                                <a:lnTo>
                                  <a:pt x="702" y="602"/>
                                </a:lnTo>
                                <a:lnTo>
                                  <a:pt x="702" y="600"/>
                                </a:lnTo>
                                <a:lnTo>
                                  <a:pt x="702" y="599"/>
                                </a:lnTo>
                                <a:lnTo>
                                  <a:pt x="702" y="599"/>
                                </a:lnTo>
                                <a:lnTo>
                                  <a:pt x="703" y="598"/>
                                </a:lnTo>
                                <a:lnTo>
                                  <a:pt x="704" y="597"/>
                                </a:lnTo>
                                <a:lnTo>
                                  <a:pt x="705" y="596"/>
                                </a:lnTo>
                                <a:lnTo>
                                  <a:pt x="707" y="596"/>
                                </a:lnTo>
                                <a:lnTo>
                                  <a:pt x="708" y="595"/>
                                </a:lnTo>
                                <a:lnTo>
                                  <a:pt x="710" y="595"/>
                                </a:lnTo>
                                <a:lnTo>
                                  <a:pt x="711" y="595"/>
                                </a:lnTo>
                                <a:lnTo>
                                  <a:pt x="713" y="595"/>
                                </a:lnTo>
                                <a:lnTo>
                                  <a:pt x="714" y="594"/>
                                </a:lnTo>
                                <a:lnTo>
                                  <a:pt x="716" y="594"/>
                                </a:lnTo>
                                <a:lnTo>
                                  <a:pt x="718" y="595"/>
                                </a:lnTo>
                                <a:lnTo>
                                  <a:pt x="719" y="594"/>
                                </a:lnTo>
                                <a:lnTo>
                                  <a:pt x="720" y="594"/>
                                </a:lnTo>
                                <a:lnTo>
                                  <a:pt x="720" y="593"/>
                                </a:lnTo>
                                <a:lnTo>
                                  <a:pt x="723" y="592"/>
                                </a:lnTo>
                                <a:lnTo>
                                  <a:pt x="725" y="591"/>
                                </a:lnTo>
                                <a:lnTo>
                                  <a:pt x="725" y="591"/>
                                </a:lnTo>
                                <a:lnTo>
                                  <a:pt x="727" y="589"/>
                                </a:lnTo>
                                <a:lnTo>
                                  <a:pt x="728" y="589"/>
                                </a:lnTo>
                                <a:lnTo>
                                  <a:pt x="729" y="588"/>
                                </a:lnTo>
                                <a:lnTo>
                                  <a:pt x="729" y="588"/>
                                </a:lnTo>
                                <a:lnTo>
                                  <a:pt x="729" y="588"/>
                                </a:lnTo>
                                <a:lnTo>
                                  <a:pt x="730" y="584"/>
                                </a:lnTo>
                                <a:lnTo>
                                  <a:pt x="731" y="583"/>
                                </a:lnTo>
                                <a:lnTo>
                                  <a:pt x="726" y="579"/>
                                </a:lnTo>
                                <a:lnTo>
                                  <a:pt x="727" y="577"/>
                                </a:lnTo>
                                <a:lnTo>
                                  <a:pt x="729" y="573"/>
                                </a:lnTo>
                                <a:lnTo>
                                  <a:pt x="729" y="569"/>
                                </a:lnTo>
                                <a:lnTo>
                                  <a:pt x="726" y="566"/>
                                </a:lnTo>
                                <a:lnTo>
                                  <a:pt x="728" y="561"/>
                                </a:lnTo>
                                <a:lnTo>
                                  <a:pt x="729" y="561"/>
                                </a:lnTo>
                                <a:lnTo>
                                  <a:pt x="733" y="561"/>
                                </a:lnTo>
                                <a:lnTo>
                                  <a:pt x="735" y="559"/>
                                </a:lnTo>
                                <a:lnTo>
                                  <a:pt x="736" y="557"/>
                                </a:lnTo>
                                <a:lnTo>
                                  <a:pt x="736" y="556"/>
                                </a:lnTo>
                                <a:lnTo>
                                  <a:pt x="736" y="555"/>
                                </a:lnTo>
                                <a:lnTo>
                                  <a:pt x="736" y="555"/>
                                </a:lnTo>
                                <a:lnTo>
                                  <a:pt x="733" y="553"/>
                                </a:lnTo>
                                <a:lnTo>
                                  <a:pt x="730" y="551"/>
                                </a:lnTo>
                                <a:lnTo>
                                  <a:pt x="729" y="550"/>
                                </a:lnTo>
                                <a:lnTo>
                                  <a:pt x="729" y="550"/>
                                </a:lnTo>
                                <a:lnTo>
                                  <a:pt x="731" y="548"/>
                                </a:lnTo>
                                <a:lnTo>
                                  <a:pt x="732" y="547"/>
                                </a:lnTo>
                                <a:lnTo>
                                  <a:pt x="732" y="547"/>
                                </a:lnTo>
                                <a:lnTo>
                                  <a:pt x="734" y="546"/>
                                </a:lnTo>
                                <a:lnTo>
                                  <a:pt x="735" y="545"/>
                                </a:lnTo>
                                <a:lnTo>
                                  <a:pt x="735" y="544"/>
                                </a:lnTo>
                                <a:lnTo>
                                  <a:pt x="736" y="544"/>
                                </a:lnTo>
                                <a:lnTo>
                                  <a:pt x="737" y="543"/>
                                </a:lnTo>
                                <a:lnTo>
                                  <a:pt x="736" y="540"/>
                                </a:lnTo>
                                <a:lnTo>
                                  <a:pt x="735" y="538"/>
                                </a:lnTo>
                                <a:lnTo>
                                  <a:pt x="733" y="538"/>
                                </a:lnTo>
                                <a:lnTo>
                                  <a:pt x="729" y="542"/>
                                </a:lnTo>
                                <a:lnTo>
                                  <a:pt x="728" y="539"/>
                                </a:lnTo>
                                <a:lnTo>
                                  <a:pt x="726" y="536"/>
                                </a:lnTo>
                                <a:lnTo>
                                  <a:pt x="725" y="532"/>
                                </a:lnTo>
                                <a:lnTo>
                                  <a:pt x="723" y="527"/>
                                </a:lnTo>
                                <a:lnTo>
                                  <a:pt x="722" y="525"/>
                                </a:lnTo>
                                <a:lnTo>
                                  <a:pt x="721" y="526"/>
                                </a:lnTo>
                                <a:lnTo>
                                  <a:pt x="718" y="526"/>
                                </a:lnTo>
                                <a:lnTo>
                                  <a:pt x="717" y="526"/>
                                </a:lnTo>
                                <a:lnTo>
                                  <a:pt x="714" y="525"/>
                                </a:lnTo>
                                <a:lnTo>
                                  <a:pt x="712" y="524"/>
                                </a:lnTo>
                                <a:lnTo>
                                  <a:pt x="711" y="523"/>
                                </a:lnTo>
                                <a:lnTo>
                                  <a:pt x="709" y="523"/>
                                </a:lnTo>
                                <a:lnTo>
                                  <a:pt x="707" y="523"/>
                                </a:lnTo>
                                <a:lnTo>
                                  <a:pt x="702" y="520"/>
                                </a:lnTo>
                                <a:lnTo>
                                  <a:pt x="700" y="519"/>
                                </a:lnTo>
                                <a:lnTo>
                                  <a:pt x="699" y="517"/>
                                </a:lnTo>
                                <a:lnTo>
                                  <a:pt x="697" y="517"/>
                                </a:lnTo>
                                <a:lnTo>
                                  <a:pt x="696" y="516"/>
                                </a:lnTo>
                                <a:lnTo>
                                  <a:pt x="693" y="515"/>
                                </a:lnTo>
                                <a:lnTo>
                                  <a:pt x="688" y="514"/>
                                </a:lnTo>
                                <a:lnTo>
                                  <a:pt x="686" y="514"/>
                                </a:lnTo>
                                <a:lnTo>
                                  <a:pt x="683" y="514"/>
                                </a:lnTo>
                                <a:lnTo>
                                  <a:pt x="678" y="514"/>
                                </a:lnTo>
                                <a:lnTo>
                                  <a:pt x="676" y="510"/>
                                </a:lnTo>
                                <a:lnTo>
                                  <a:pt x="671" y="505"/>
                                </a:lnTo>
                                <a:lnTo>
                                  <a:pt x="669" y="505"/>
                                </a:lnTo>
                                <a:lnTo>
                                  <a:pt x="666" y="503"/>
                                </a:lnTo>
                                <a:lnTo>
                                  <a:pt x="660" y="503"/>
                                </a:lnTo>
                                <a:lnTo>
                                  <a:pt x="659" y="502"/>
                                </a:lnTo>
                                <a:lnTo>
                                  <a:pt x="657" y="502"/>
                                </a:lnTo>
                                <a:lnTo>
                                  <a:pt x="655" y="500"/>
                                </a:lnTo>
                                <a:lnTo>
                                  <a:pt x="657" y="497"/>
                                </a:lnTo>
                                <a:lnTo>
                                  <a:pt x="658" y="497"/>
                                </a:lnTo>
                                <a:lnTo>
                                  <a:pt x="657" y="492"/>
                                </a:lnTo>
                                <a:lnTo>
                                  <a:pt x="656" y="491"/>
                                </a:lnTo>
                                <a:lnTo>
                                  <a:pt x="655" y="491"/>
                                </a:lnTo>
                                <a:lnTo>
                                  <a:pt x="655" y="490"/>
                                </a:lnTo>
                                <a:lnTo>
                                  <a:pt x="655" y="489"/>
                                </a:lnTo>
                                <a:lnTo>
                                  <a:pt x="655" y="486"/>
                                </a:lnTo>
                                <a:lnTo>
                                  <a:pt x="655" y="485"/>
                                </a:lnTo>
                                <a:lnTo>
                                  <a:pt x="655" y="485"/>
                                </a:lnTo>
                                <a:lnTo>
                                  <a:pt x="655" y="483"/>
                                </a:lnTo>
                                <a:lnTo>
                                  <a:pt x="655" y="483"/>
                                </a:lnTo>
                                <a:lnTo>
                                  <a:pt x="654" y="481"/>
                                </a:lnTo>
                                <a:lnTo>
                                  <a:pt x="651" y="476"/>
                                </a:lnTo>
                                <a:lnTo>
                                  <a:pt x="653" y="476"/>
                                </a:lnTo>
                                <a:lnTo>
                                  <a:pt x="654" y="475"/>
                                </a:lnTo>
                                <a:lnTo>
                                  <a:pt x="658" y="473"/>
                                </a:lnTo>
                                <a:lnTo>
                                  <a:pt x="659" y="472"/>
                                </a:lnTo>
                                <a:lnTo>
                                  <a:pt x="660" y="472"/>
                                </a:lnTo>
                                <a:lnTo>
                                  <a:pt x="660" y="471"/>
                                </a:lnTo>
                                <a:lnTo>
                                  <a:pt x="661" y="471"/>
                                </a:lnTo>
                                <a:lnTo>
                                  <a:pt x="662" y="469"/>
                                </a:lnTo>
                                <a:lnTo>
                                  <a:pt x="662" y="469"/>
                                </a:lnTo>
                                <a:lnTo>
                                  <a:pt x="664" y="469"/>
                                </a:lnTo>
                                <a:lnTo>
                                  <a:pt x="666" y="467"/>
                                </a:lnTo>
                                <a:lnTo>
                                  <a:pt x="666" y="466"/>
                                </a:lnTo>
                                <a:lnTo>
                                  <a:pt x="667" y="465"/>
                                </a:lnTo>
                                <a:lnTo>
                                  <a:pt x="668" y="461"/>
                                </a:lnTo>
                                <a:lnTo>
                                  <a:pt x="668" y="459"/>
                                </a:lnTo>
                                <a:lnTo>
                                  <a:pt x="667" y="459"/>
                                </a:lnTo>
                                <a:lnTo>
                                  <a:pt x="666" y="457"/>
                                </a:lnTo>
                                <a:lnTo>
                                  <a:pt x="666" y="457"/>
                                </a:lnTo>
                                <a:lnTo>
                                  <a:pt x="665" y="456"/>
                                </a:lnTo>
                                <a:lnTo>
                                  <a:pt x="661" y="455"/>
                                </a:lnTo>
                                <a:lnTo>
                                  <a:pt x="660" y="452"/>
                                </a:lnTo>
                                <a:lnTo>
                                  <a:pt x="656" y="448"/>
                                </a:lnTo>
                                <a:lnTo>
                                  <a:pt x="653" y="448"/>
                                </a:lnTo>
                                <a:lnTo>
                                  <a:pt x="648" y="447"/>
                                </a:lnTo>
                                <a:lnTo>
                                  <a:pt x="646" y="445"/>
                                </a:lnTo>
                                <a:lnTo>
                                  <a:pt x="646" y="444"/>
                                </a:lnTo>
                                <a:lnTo>
                                  <a:pt x="645" y="442"/>
                                </a:lnTo>
                                <a:lnTo>
                                  <a:pt x="645" y="440"/>
                                </a:lnTo>
                                <a:lnTo>
                                  <a:pt x="644" y="439"/>
                                </a:lnTo>
                                <a:lnTo>
                                  <a:pt x="644" y="439"/>
                                </a:lnTo>
                                <a:lnTo>
                                  <a:pt x="639" y="439"/>
                                </a:lnTo>
                                <a:lnTo>
                                  <a:pt x="636" y="440"/>
                                </a:lnTo>
                                <a:lnTo>
                                  <a:pt x="635" y="442"/>
                                </a:lnTo>
                                <a:lnTo>
                                  <a:pt x="633" y="442"/>
                                </a:lnTo>
                                <a:lnTo>
                                  <a:pt x="629" y="442"/>
                                </a:lnTo>
                                <a:lnTo>
                                  <a:pt x="625" y="443"/>
                                </a:lnTo>
                                <a:lnTo>
                                  <a:pt x="623" y="444"/>
                                </a:lnTo>
                                <a:lnTo>
                                  <a:pt x="622" y="446"/>
                                </a:lnTo>
                                <a:lnTo>
                                  <a:pt x="618" y="445"/>
                                </a:lnTo>
                                <a:lnTo>
                                  <a:pt x="615" y="441"/>
                                </a:lnTo>
                                <a:lnTo>
                                  <a:pt x="614" y="440"/>
                                </a:lnTo>
                                <a:lnTo>
                                  <a:pt x="612" y="440"/>
                                </a:lnTo>
                                <a:lnTo>
                                  <a:pt x="610" y="439"/>
                                </a:lnTo>
                                <a:lnTo>
                                  <a:pt x="608" y="438"/>
                                </a:lnTo>
                                <a:lnTo>
                                  <a:pt x="608" y="438"/>
                                </a:lnTo>
                                <a:lnTo>
                                  <a:pt x="607" y="437"/>
                                </a:lnTo>
                                <a:lnTo>
                                  <a:pt x="606" y="436"/>
                                </a:lnTo>
                                <a:lnTo>
                                  <a:pt x="603" y="435"/>
                                </a:lnTo>
                                <a:lnTo>
                                  <a:pt x="600" y="435"/>
                                </a:lnTo>
                                <a:lnTo>
                                  <a:pt x="598" y="435"/>
                                </a:lnTo>
                                <a:lnTo>
                                  <a:pt x="595" y="433"/>
                                </a:lnTo>
                                <a:lnTo>
                                  <a:pt x="592" y="432"/>
                                </a:lnTo>
                                <a:lnTo>
                                  <a:pt x="591" y="431"/>
                                </a:lnTo>
                                <a:lnTo>
                                  <a:pt x="590" y="431"/>
                                </a:lnTo>
                                <a:lnTo>
                                  <a:pt x="588" y="432"/>
                                </a:lnTo>
                                <a:lnTo>
                                  <a:pt x="588" y="432"/>
                                </a:lnTo>
                                <a:lnTo>
                                  <a:pt x="587" y="430"/>
                                </a:lnTo>
                                <a:lnTo>
                                  <a:pt x="588" y="428"/>
                                </a:lnTo>
                                <a:lnTo>
                                  <a:pt x="589" y="426"/>
                                </a:lnTo>
                                <a:lnTo>
                                  <a:pt x="590" y="425"/>
                                </a:lnTo>
                                <a:lnTo>
                                  <a:pt x="590" y="424"/>
                                </a:lnTo>
                                <a:lnTo>
                                  <a:pt x="590" y="423"/>
                                </a:lnTo>
                                <a:lnTo>
                                  <a:pt x="589" y="421"/>
                                </a:lnTo>
                                <a:lnTo>
                                  <a:pt x="590" y="420"/>
                                </a:lnTo>
                                <a:lnTo>
                                  <a:pt x="590" y="418"/>
                                </a:lnTo>
                                <a:lnTo>
                                  <a:pt x="590" y="417"/>
                                </a:lnTo>
                                <a:lnTo>
                                  <a:pt x="590" y="415"/>
                                </a:lnTo>
                                <a:lnTo>
                                  <a:pt x="589" y="413"/>
                                </a:lnTo>
                                <a:lnTo>
                                  <a:pt x="590" y="413"/>
                                </a:lnTo>
                                <a:lnTo>
                                  <a:pt x="590" y="411"/>
                                </a:lnTo>
                                <a:lnTo>
                                  <a:pt x="590" y="410"/>
                                </a:lnTo>
                                <a:lnTo>
                                  <a:pt x="588" y="408"/>
                                </a:lnTo>
                                <a:lnTo>
                                  <a:pt x="588" y="406"/>
                                </a:lnTo>
                                <a:lnTo>
                                  <a:pt x="587" y="404"/>
                                </a:lnTo>
                                <a:lnTo>
                                  <a:pt x="589" y="402"/>
                                </a:lnTo>
                                <a:lnTo>
                                  <a:pt x="589" y="400"/>
                                </a:lnTo>
                                <a:lnTo>
                                  <a:pt x="588" y="399"/>
                                </a:lnTo>
                                <a:lnTo>
                                  <a:pt x="588" y="397"/>
                                </a:lnTo>
                                <a:lnTo>
                                  <a:pt x="588" y="395"/>
                                </a:lnTo>
                                <a:lnTo>
                                  <a:pt x="588" y="395"/>
                                </a:lnTo>
                                <a:lnTo>
                                  <a:pt x="588" y="394"/>
                                </a:lnTo>
                                <a:lnTo>
                                  <a:pt x="587" y="394"/>
                                </a:lnTo>
                                <a:lnTo>
                                  <a:pt x="586" y="393"/>
                                </a:lnTo>
                                <a:lnTo>
                                  <a:pt x="585" y="392"/>
                                </a:lnTo>
                                <a:lnTo>
                                  <a:pt x="585" y="393"/>
                                </a:lnTo>
                                <a:lnTo>
                                  <a:pt x="584" y="394"/>
                                </a:lnTo>
                                <a:lnTo>
                                  <a:pt x="581" y="397"/>
                                </a:lnTo>
                                <a:lnTo>
                                  <a:pt x="579" y="397"/>
                                </a:lnTo>
                                <a:lnTo>
                                  <a:pt x="578" y="397"/>
                                </a:lnTo>
                                <a:lnTo>
                                  <a:pt x="575" y="397"/>
                                </a:lnTo>
                                <a:lnTo>
                                  <a:pt x="572" y="397"/>
                                </a:lnTo>
                                <a:lnTo>
                                  <a:pt x="571" y="397"/>
                                </a:lnTo>
                                <a:lnTo>
                                  <a:pt x="570" y="396"/>
                                </a:lnTo>
                                <a:lnTo>
                                  <a:pt x="569" y="396"/>
                                </a:lnTo>
                                <a:lnTo>
                                  <a:pt x="566" y="396"/>
                                </a:lnTo>
                                <a:lnTo>
                                  <a:pt x="564" y="395"/>
                                </a:lnTo>
                                <a:lnTo>
                                  <a:pt x="562" y="393"/>
                                </a:lnTo>
                                <a:lnTo>
                                  <a:pt x="561" y="392"/>
                                </a:lnTo>
                                <a:lnTo>
                                  <a:pt x="560" y="391"/>
                                </a:lnTo>
                                <a:lnTo>
                                  <a:pt x="559" y="390"/>
                                </a:lnTo>
                                <a:lnTo>
                                  <a:pt x="558" y="387"/>
                                </a:lnTo>
                                <a:lnTo>
                                  <a:pt x="558" y="384"/>
                                </a:lnTo>
                                <a:lnTo>
                                  <a:pt x="558" y="380"/>
                                </a:lnTo>
                                <a:lnTo>
                                  <a:pt x="562" y="374"/>
                                </a:lnTo>
                                <a:lnTo>
                                  <a:pt x="566" y="372"/>
                                </a:lnTo>
                                <a:lnTo>
                                  <a:pt x="570" y="372"/>
                                </a:lnTo>
                                <a:lnTo>
                                  <a:pt x="572" y="372"/>
                                </a:lnTo>
                                <a:lnTo>
                                  <a:pt x="573" y="372"/>
                                </a:lnTo>
                                <a:lnTo>
                                  <a:pt x="573" y="371"/>
                                </a:lnTo>
                                <a:lnTo>
                                  <a:pt x="573" y="371"/>
                                </a:lnTo>
                                <a:lnTo>
                                  <a:pt x="573" y="370"/>
                                </a:lnTo>
                                <a:lnTo>
                                  <a:pt x="573" y="370"/>
                                </a:lnTo>
                                <a:lnTo>
                                  <a:pt x="573" y="368"/>
                                </a:lnTo>
                                <a:lnTo>
                                  <a:pt x="573" y="366"/>
                                </a:lnTo>
                                <a:lnTo>
                                  <a:pt x="572" y="365"/>
                                </a:lnTo>
                                <a:lnTo>
                                  <a:pt x="572" y="363"/>
                                </a:lnTo>
                                <a:lnTo>
                                  <a:pt x="571" y="361"/>
                                </a:lnTo>
                                <a:lnTo>
                                  <a:pt x="571" y="361"/>
                                </a:lnTo>
                                <a:lnTo>
                                  <a:pt x="570" y="360"/>
                                </a:lnTo>
                                <a:lnTo>
                                  <a:pt x="570" y="359"/>
                                </a:lnTo>
                                <a:lnTo>
                                  <a:pt x="569" y="360"/>
                                </a:lnTo>
                                <a:lnTo>
                                  <a:pt x="567" y="361"/>
                                </a:lnTo>
                                <a:lnTo>
                                  <a:pt x="565" y="363"/>
                                </a:lnTo>
                                <a:lnTo>
                                  <a:pt x="564" y="364"/>
                                </a:lnTo>
                                <a:lnTo>
                                  <a:pt x="563" y="365"/>
                                </a:lnTo>
                                <a:lnTo>
                                  <a:pt x="562" y="367"/>
                                </a:lnTo>
                                <a:lnTo>
                                  <a:pt x="560" y="368"/>
                                </a:lnTo>
                                <a:lnTo>
                                  <a:pt x="558" y="370"/>
                                </a:lnTo>
                                <a:lnTo>
                                  <a:pt x="555" y="370"/>
                                </a:lnTo>
                                <a:lnTo>
                                  <a:pt x="551" y="365"/>
                                </a:lnTo>
                                <a:lnTo>
                                  <a:pt x="549" y="366"/>
                                </a:lnTo>
                                <a:lnTo>
                                  <a:pt x="548" y="366"/>
                                </a:lnTo>
                                <a:lnTo>
                                  <a:pt x="547" y="368"/>
                                </a:lnTo>
                                <a:lnTo>
                                  <a:pt x="547" y="368"/>
                                </a:lnTo>
                                <a:lnTo>
                                  <a:pt x="546" y="370"/>
                                </a:lnTo>
                                <a:lnTo>
                                  <a:pt x="545" y="371"/>
                                </a:lnTo>
                                <a:lnTo>
                                  <a:pt x="544" y="372"/>
                                </a:lnTo>
                                <a:lnTo>
                                  <a:pt x="541" y="372"/>
                                </a:lnTo>
                                <a:lnTo>
                                  <a:pt x="541" y="372"/>
                                </a:lnTo>
                                <a:lnTo>
                                  <a:pt x="540" y="372"/>
                                </a:lnTo>
                                <a:lnTo>
                                  <a:pt x="537" y="372"/>
                                </a:lnTo>
                                <a:lnTo>
                                  <a:pt x="534" y="374"/>
                                </a:lnTo>
                                <a:lnTo>
                                  <a:pt x="531" y="374"/>
                                </a:lnTo>
                                <a:lnTo>
                                  <a:pt x="529" y="375"/>
                                </a:lnTo>
                                <a:lnTo>
                                  <a:pt x="524" y="376"/>
                                </a:lnTo>
                                <a:lnTo>
                                  <a:pt x="522" y="377"/>
                                </a:lnTo>
                                <a:lnTo>
                                  <a:pt x="520" y="377"/>
                                </a:lnTo>
                                <a:lnTo>
                                  <a:pt x="518" y="378"/>
                                </a:lnTo>
                                <a:lnTo>
                                  <a:pt x="518" y="377"/>
                                </a:lnTo>
                                <a:lnTo>
                                  <a:pt x="519" y="376"/>
                                </a:lnTo>
                                <a:lnTo>
                                  <a:pt x="520" y="374"/>
                                </a:lnTo>
                                <a:lnTo>
                                  <a:pt x="519" y="373"/>
                                </a:lnTo>
                                <a:lnTo>
                                  <a:pt x="520" y="371"/>
                                </a:lnTo>
                                <a:lnTo>
                                  <a:pt x="522" y="371"/>
                                </a:lnTo>
                                <a:lnTo>
                                  <a:pt x="523" y="372"/>
                                </a:lnTo>
                                <a:lnTo>
                                  <a:pt x="527" y="372"/>
                                </a:lnTo>
                                <a:lnTo>
                                  <a:pt x="526" y="368"/>
                                </a:lnTo>
                                <a:lnTo>
                                  <a:pt x="527" y="367"/>
                                </a:lnTo>
                                <a:lnTo>
                                  <a:pt x="527" y="365"/>
                                </a:lnTo>
                                <a:lnTo>
                                  <a:pt x="529" y="364"/>
                                </a:lnTo>
                                <a:lnTo>
                                  <a:pt x="530" y="364"/>
                                </a:lnTo>
                                <a:lnTo>
                                  <a:pt x="532" y="363"/>
                                </a:lnTo>
                                <a:lnTo>
                                  <a:pt x="534" y="363"/>
                                </a:lnTo>
                                <a:lnTo>
                                  <a:pt x="536" y="362"/>
                                </a:lnTo>
                                <a:lnTo>
                                  <a:pt x="539" y="360"/>
                                </a:lnTo>
                                <a:lnTo>
                                  <a:pt x="540" y="359"/>
                                </a:lnTo>
                                <a:lnTo>
                                  <a:pt x="540" y="359"/>
                                </a:lnTo>
                                <a:lnTo>
                                  <a:pt x="540" y="359"/>
                                </a:lnTo>
                                <a:lnTo>
                                  <a:pt x="541" y="357"/>
                                </a:lnTo>
                                <a:lnTo>
                                  <a:pt x="541" y="357"/>
                                </a:lnTo>
                                <a:lnTo>
                                  <a:pt x="542" y="354"/>
                                </a:lnTo>
                                <a:lnTo>
                                  <a:pt x="540" y="353"/>
                                </a:lnTo>
                                <a:lnTo>
                                  <a:pt x="538" y="352"/>
                                </a:lnTo>
                                <a:lnTo>
                                  <a:pt x="536" y="353"/>
                                </a:lnTo>
                                <a:lnTo>
                                  <a:pt x="534" y="352"/>
                                </a:lnTo>
                                <a:lnTo>
                                  <a:pt x="532" y="352"/>
                                </a:lnTo>
                                <a:lnTo>
                                  <a:pt x="530" y="352"/>
                                </a:lnTo>
                                <a:lnTo>
                                  <a:pt x="528" y="352"/>
                                </a:lnTo>
                                <a:lnTo>
                                  <a:pt x="525" y="352"/>
                                </a:lnTo>
                                <a:lnTo>
                                  <a:pt x="522" y="353"/>
                                </a:lnTo>
                                <a:lnTo>
                                  <a:pt x="521" y="352"/>
                                </a:lnTo>
                                <a:lnTo>
                                  <a:pt x="521" y="350"/>
                                </a:lnTo>
                                <a:lnTo>
                                  <a:pt x="519" y="349"/>
                                </a:lnTo>
                                <a:lnTo>
                                  <a:pt x="517" y="351"/>
                                </a:lnTo>
                                <a:lnTo>
                                  <a:pt x="516" y="352"/>
                                </a:lnTo>
                                <a:lnTo>
                                  <a:pt x="513" y="351"/>
                                </a:lnTo>
                                <a:lnTo>
                                  <a:pt x="513" y="348"/>
                                </a:lnTo>
                                <a:lnTo>
                                  <a:pt x="514" y="347"/>
                                </a:lnTo>
                                <a:lnTo>
                                  <a:pt x="515" y="345"/>
                                </a:lnTo>
                                <a:lnTo>
                                  <a:pt x="516" y="345"/>
                                </a:lnTo>
                                <a:lnTo>
                                  <a:pt x="516" y="344"/>
                                </a:lnTo>
                                <a:lnTo>
                                  <a:pt x="513" y="344"/>
                                </a:lnTo>
                                <a:lnTo>
                                  <a:pt x="511" y="345"/>
                                </a:lnTo>
                                <a:lnTo>
                                  <a:pt x="510" y="347"/>
                                </a:lnTo>
                                <a:lnTo>
                                  <a:pt x="509" y="348"/>
                                </a:lnTo>
                                <a:lnTo>
                                  <a:pt x="509" y="350"/>
                                </a:lnTo>
                                <a:lnTo>
                                  <a:pt x="508" y="351"/>
                                </a:lnTo>
                                <a:lnTo>
                                  <a:pt x="508" y="352"/>
                                </a:lnTo>
                                <a:lnTo>
                                  <a:pt x="507" y="352"/>
                                </a:lnTo>
                                <a:lnTo>
                                  <a:pt x="506" y="354"/>
                                </a:lnTo>
                                <a:lnTo>
                                  <a:pt x="506" y="354"/>
                                </a:lnTo>
                                <a:lnTo>
                                  <a:pt x="504" y="356"/>
                                </a:lnTo>
                                <a:lnTo>
                                  <a:pt x="502" y="356"/>
                                </a:lnTo>
                                <a:lnTo>
                                  <a:pt x="502" y="355"/>
                                </a:lnTo>
                                <a:lnTo>
                                  <a:pt x="500" y="353"/>
                                </a:lnTo>
                                <a:lnTo>
                                  <a:pt x="498" y="353"/>
                                </a:lnTo>
                                <a:lnTo>
                                  <a:pt x="497" y="355"/>
                                </a:lnTo>
                                <a:lnTo>
                                  <a:pt x="495" y="354"/>
                                </a:lnTo>
                                <a:lnTo>
                                  <a:pt x="493" y="353"/>
                                </a:lnTo>
                                <a:lnTo>
                                  <a:pt x="492" y="353"/>
                                </a:lnTo>
                                <a:lnTo>
                                  <a:pt x="489" y="356"/>
                                </a:lnTo>
                                <a:lnTo>
                                  <a:pt x="487" y="357"/>
                                </a:lnTo>
                                <a:lnTo>
                                  <a:pt x="486" y="355"/>
                                </a:lnTo>
                                <a:lnTo>
                                  <a:pt x="484" y="354"/>
                                </a:lnTo>
                                <a:lnTo>
                                  <a:pt x="484" y="354"/>
                                </a:lnTo>
                                <a:lnTo>
                                  <a:pt x="483" y="355"/>
                                </a:lnTo>
                                <a:lnTo>
                                  <a:pt x="483" y="357"/>
                                </a:lnTo>
                                <a:lnTo>
                                  <a:pt x="483" y="358"/>
                                </a:lnTo>
                                <a:lnTo>
                                  <a:pt x="482" y="361"/>
                                </a:lnTo>
                                <a:lnTo>
                                  <a:pt x="482" y="365"/>
                                </a:lnTo>
                                <a:lnTo>
                                  <a:pt x="482" y="367"/>
                                </a:lnTo>
                                <a:lnTo>
                                  <a:pt x="480" y="367"/>
                                </a:lnTo>
                                <a:lnTo>
                                  <a:pt x="479" y="368"/>
                                </a:lnTo>
                                <a:lnTo>
                                  <a:pt x="476" y="370"/>
                                </a:lnTo>
                                <a:lnTo>
                                  <a:pt x="475" y="370"/>
                                </a:lnTo>
                                <a:lnTo>
                                  <a:pt x="471" y="371"/>
                                </a:lnTo>
                                <a:lnTo>
                                  <a:pt x="468" y="371"/>
                                </a:lnTo>
                                <a:lnTo>
                                  <a:pt x="466" y="371"/>
                                </a:lnTo>
                                <a:lnTo>
                                  <a:pt x="464" y="370"/>
                                </a:lnTo>
                                <a:lnTo>
                                  <a:pt x="464" y="368"/>
                                </a:lnTo>
                                <a:lnTo>
                                  <a:pt x="463" y="367"/>
                                </a:lnTo>
                                <a:lnTo>
                                  <a:pt x="462" y="368"/>
                                </a:lnTo>
                                <a:lnTo>
                                  <a:pt x="460" y="369"/>
                                </a:lnTo>
                                <a:lnTo>
                                  <a:pt x="458" y="370"/>
                                </a:lnTo>
                                <a:lnTo>
                                  <a:pt x="457" y="370"/>
                                </a:lnTo>
                                <a:lnTo>
                                  <a:pt x="456" y="370"/>
                                </a:lnTo>
                                <a:lnTo>
                                  <a:pt x="454" y="371"/>
                                </a:lnTo>
                                <a:lnTo>
                                  <a:pt x="454" y="371"/>
                                </a:lnTo>
                                <a:lnTo>
                                  <a:pt x="451" y="372"/>
                                </a:lnTo>
                                <a:lnTo>
                                  <a:pt x="448" y="372"/>
                                </a:lnTo>
                                <a:lnTo>
                                  <a:pt x="446" y="371"/>
                                </a:lnTo>
                                <a:lnTo>
                                  <a:pt x="444" y="370"/>
                                </a:lnTo>
                                <a:lnTo>
                                  <a:pt x="444" y="369"/>
                                </a:lnTo>
                                <a:lnTo>
                                  <a:pt x="441" y="371"/>
                                </a:lnTo>
                                <a:lnTo>
                                  <a:pt x="440" y="372"/>
                                </a:lnTo>
                                <a:lnTo>
                                  <a:pt x="440" y="372"/>
                                </a:lnTo>
                                <a:lnTo>
                                  <a:pt x="439" y="374"/>
                                </a:lnTo>
                                <a:lnTo>
                                  <a:pt x="437" y="374"/>
                                </a:lnTo>
                                <a:lnTo>
                                  <a:pt x="436" y="375"/>
                                </a:lnTo>
                                <a:lnTo>
                                  <a:pt x="435" y="374"/>
                                </a:lnTo>
                                <a:lnTo>
                                  <a:pt x="434" y="373"/>
                                </a:lnTo>
                                <a:lnTo>
                                  <a:pt x="432" y="372"/>
                                </a:lnTo>
                                <a:lnTo>
                                  <a:pt x="432" y="370"/>
                                </a:lnTo>
                                <a:lnTo>
                                  <a:pt x="431" y="368"/>
                                </a:lnTo>
                                <a:lnTo>
                                  <a:pt x="430" y="365"/>
                                </a:lnTo>
                                <a:lnTo>
                                  <a:pt x="430" y="366"/>
                                </a:lnTo>
                                <a:lnTo>
                                  <a:pt x="430" y="367"/>
                                </a:lnTo>
                                <a:lnTo>
                                  <a:pt x="429" y="369"/>
                                </a:lnTo>
                                <a:lnTo>
                                  <a:pt x="428" y="370"/>
                                </a:lnTo>
                                <a:lnTo>
                                  <a:pt x="426" y="370"/>
                                </a:lnTo>
                                <a:lnTo>
                                  <a:pt x="423" y="370"/>
                                </a:lnTo>
                                <a:lnTo>
                                  <a:pt x="422" y="371"/>
                                </a:lnTo>
                                <a:lnTo>
                                  <a:pt x="421" y="372"/>
                                </a:lnTo>
                                <a:lnTo>
                                  <a:pt x="419" y="373"/>
                                </a:lnTo>
                                <a:lnTo>
                                  <a:pt x="417" y="374"/>
                                </a:lnTo>
                                <a:lnTo>
                                  <a:pt x="416" y="375"/>
                                </a:lnTo>
                                <a:lnTo>
                                  <a:pt x="414" y="377"/>
                                </a:lnTo>
                                <a:lnTo>
                                  <a:pt x="412" y="376"/>
                                </a:lnTo>
                                <a:lnTo>
                                  <a:pt x="412" y="374"/>
                                </a:lnTo>
                                <a:lnTo>
                                  <a:pt x="411" y="372"/>
                                </a:lnTo>
                                <a:lnTo>
                                  <a:pt x="409" y="372"/>
                                </a:lnTo>
                                <a:lnTo>
                                  <a:pt x="407" y="372"/>
                                </a:lnTo>
                                <a:lnTo>
                                  <a:pt x="405" y="371"/>
                                </a:lnTo>
                                <a:lnTo>
                                  <a:pt x="404" y="372"/>
                                </a:lnTo>
                                <a:lnTo>
                                  <a:pt x="403" y="371"/>
                                </a:lnTo>
                                <a:lnTo>
                                  <a:pt x="402" y="368"/>
                                </a:lnTo>
                                <a:lnTo>
                                  <a:pt x="401" y="367"/>
                                </a:lnTo>
                                <a:lnTo>
                                  <a:pt x="399" y="367"/>
                                </a:lnTo>
                                <a:lnTo>
                                  <a:pt x="398" y="367"/>
                                </a:lnTo>
                                <a:lnTo>
                                  <a:pt x="396" y="368"/>
                                </a:lnTo>
                                <a:lnTo>
                                  <a:pt x="393" y="368"/>
                                </a:lnTo>
                                <a:lnTo>
                                  <a:pt x="391" y="369"/>
                                </a:lnTo>
                                <a:lnTo>
                                  <a:pt x="390" y="370"/>
                                </a:lnTo>
                                <a:lnTo>
                                  <a:pt x="389" y="370"/>
                                </a:lnTo>
                                <a:lnTo>
                                  <a:pt x="385" y="377"/>
                                </a:lnTo>
                                <a:lnTo>
                                  <a:pt x="381" y="378"/>
                                </a:lnTo>
                                <a:lnTo>
                                  <a:pt x="379" y="379"/>
                                </a:lnTo>
                                <a:lnTo>
                                  <a:pt x="378" y="380"/>
                                </a:lnTo>
                                <a:lnTo>
                                  <a:pt x="376" y="381"/>
                                </a:lnTo>
                                <a:lnTo>
                                  <a:pt x="374" y="381"/>
                                </a:lnTo>
                                <a:lnTo>
                                  <a:pt x="370" y="380"/>
                                </a:lnTo>
                                <a:lnTo>
                                  <a:pt x="367" y="376"/>
                                </a:lnTo>
                                <a:lnTo>
                                  <a:pt x="365" y="374"/>
                                </a:lnTo>
                                <a:lnTo>
                                  <a:pt x="364" y="374"/>
                                </a:lnTo>
                                <a:lnTo>
                                  <a:pt x="361" y="374"/>
                                </a:lnTo>
                                <a:lnTo>
                                  <a:pt x="360" y="375"/>
                                </a:lnTo>
                                <a:lnTo>
                                  <a:pt x="358" y="376"/>
                                </a:lnTo>
                                <a:lnTo>
                                  <a:pt x="357" y="376"/>
                                </a:lnTo>
                                <a:lnTo>
                                  <a:pt x="356" y="377"/>
                                </a:lnTo>
                                <a:lnTo>
                                  <a:pt x="351" y="377"/>
                                </a:lnTo>
                                <a:lnTo>
                                  <a:pt x="350" y="373"/>
                                </a:lnTo>
                                <a:lnTo>
                                  <a:pt x="350" y="370"/>
                                </a:lnTo>
                                <a:lnTo>
                                  <a:pt x="350" y="368"/>
                                </a:lnTo>
                                <a:lnTo>
                                  <a:pt x="350" y="367"/>
                                </a:lnTo>
                                <a:lnTo>
                                  <a:pt x="350" y="362"/>
                                </a:lnTo>
                                <a:lnTo>
                                  <a:pt x="346" y="361"/>
                                </a:lnTo>
                                <a:lnTo>
                                  <a:pt x="344" y="357"/>
                                </a:lnTo>
                                <a:lnTo>
                                  <a:pt x="342" y="353"/>
                                </a:lnTo>
                                <a:lnTo>
                                  <a:pt x="339" y="350"/>
                                </a:lnTo>
                                <a:lnTo>
                                  <a:pt x="340" y="347"/>
                                </a:lnTo>
                                <a:lnTo>
                                  <a:pt x="344" y="343"/>
                                </a:lnTo>
                                <a:lnTo>
                                  <a:pt x="344" y="341"/>
                                </a:lnTo>
                                <a:lnTo>
                                  <a:pt x="341" y="337"/>
                                </a:lnTo>
                                <a:lnTo>
                                  <a:pt x="342" y="332"/>
                                </a:lnTo>
                                <a:lnTo>
                                  <a:pt x="342" y="331"/>
                                </a:lnTo>
                                <a:lnTo>
                                  <a:pt x="340" y="332"/>
                                </a:lnTo>
                                <a:lnTo>
                                  <a:pt x="338" y="335"/>
                                </a:lnTo>
                                <a:lnTo>
                                  <a:pt x="338" y="337"/>
                                </a:lnTo>
                                <a:lnTo>
                                  <a:pt x="338" y="339"/>
                                </a:lnTo>
                                <a:lnTo>
                                  <a:pt x="338" y="339"/>
                                </a:lnTo>
                                <a:lnTo>
                                  <a:pt x="338" y="341"/>
                                </a:lnTo>
                                <a:lnTo>
                                  <a:pt x="337" y="341"/>
                                </a:lnTo>
                                <a:lnTo>
                                  <a:pt x="337" y="342"/>
                                </a:lnTo>
                                <a:lnTo>
                                  <a:pt x="337" y="342"/>
                                </a:lnTo>
                                <a:lnTo>
                                  <a:pt x="337" y="342"/>
                                </a:lnTo>
                                <a:lnTo>
                                  <a:pt x="336" y="342"/>
                                </a:lnTo>
                                <a:lnTo>
                                  <a:pt x="335" y="342"/>
                                </a:lnTo>
                                <a:lnTo>
                                  <a:pt x="335" y="343"/>
                                </a:lnTo>
                                <a:lnTo>
                                  <a:pt x="335" y="344"/>
                                </a:lnTo>
                                <a:lnTo>
                                  <a:pt x="335" y="345"/>
                                </a:lnTo>
                                <a:lnTo>
                                  <a:pt x="334" y="345"/>
                                </a:lnTo>
                                <a:lnTo>
                                  <a:pt x="334" y="346"/>
                                </a:lnTo>
                                <a:lnTo>
                                  <a:pt x="333" y="346"/>
                                </a:lnTo>
                                <a:lnTo>
                                  <a:pt x="333" y="347"/>
                                </a:lnTo>
                                <a:lnTo>
                                  <a:pt x="334" y="348"/>
                                </a:lnTo>
                                <a:lnTo>
                                  <a:pt x="332" y="347"/>
                                </a:lnTo>
                                <a:lnTo>
                                  <a:pt x="331" y="347"/>
                                </a:lnTo>
                                <a:lnTo>
                                  <a:pt x="329" y="350"/>
                                </a:lnTo>
                                <a:lnTo>
                                  <a:pt x="328" y="352"/>
                                </a:lnTo>
                                <a:lnTo>
                                  <a:pt x="328" y="352"/>
                                </a:lnTo>
                                <a:lnTo>
                                  <a:pt x="327" y="354"/>
                                </a:lnTo>
                                <a:lnTo>
                                  <a:pt x="325" y="356"/>
                                </a:lnTo>
                                <a:lnTo>
                                  <a:pt x="326" y="358"/>
                                </a:lnTo>
                                <a:lnTo>
                                  <a:pt x="324" y="359"/>
                                </a:lnTo>
                                <a:lnTo>
                                  <a:pt x="324" y="361"/>
                                </a:lnTo>
                                <a:lnTo>
                                  <a:pt x="323" y="364"/>
                                </a:lnTo>
                                <a:lnTo>
                                  <a:pt x="322" y="366"/>
                                </a:lnTo>
                                <a:lnTo>
                                  <a:pt x="322" y="368"/>
                                </a:lnTo>
                                <a:lnTo>
                                  <a:pt x="320" y="370"/>
                                </a:lnTo>
                                <a:lnTo>
                                  <a:pt x="320" y="372"/>
                                </a:lnTo>
                                <a:lnTo>
                                  <a:pt x="320" y="372"/>
                                </a:lnTo>
                                <a:lnTo>
                                  <a:pt x="320" y="373"/>
                                </a:lnTo>
                                <a:lnTo>
                                  <a:pt x="320" y="374"/>
                                </a:lnTo>
                                <a:lnTo>
                                  <a:pt x="319" y="376"/>
                                </a:lnTo>
                                <a:lnTo>
                                  <a:pt x="318" y="377"/>
                                </a:lnTo>
                                <a:lnTo>
                                  <a:pt x="317" y="378"/>
                                </a:lnTo>
                                <a:lnTo>
                                  <a:pt x="316" y="379"/>
                                </a:lnTo>
                                <a:lnTo>
                                  <a:pt x="315" y="381"/>
                                </a:lnTo>
                                <a:lnTo>
                                  <a:pt x="315" y="381"/>
                                </a:lnTo>
                                <a:lnTo>
                                  <a:pt x="314" y="381"/>
                                </a:lnTo>
                                <a:lnTo>
                                  <a:pt x="314" y="381"/>
                                </a:lnTo>
                                <a:lnTo>
                                  <a:pt x="313" y="381"/>
                                </a:lnTo>
                                <a:lnTo>
                                  <a:pt x="313" y="383"/>
                                </a:lnTo>
                                <a:lnTo>
                                  <a:pt x="312" y="383"/>
                                </a:lnTo>
                                <a:lnTo>
                                  <a:pt x="311" y="383"/>
                                </a:lnTo>
                                <a:lnTo>
                                  <a:pt x="311" y="385"/>
                                </a:lnTo>
                                <a:lnTo>
                                  <a:pt x="309" y="386"/>
                                </a:lnTo>
                                <a:lnTo>
                                  <a:pt x="308" y="388"/>
                                </a:lnTo>
                                <a:lnTo>
                                  <a:pt x="307" y="389"/>
                                </a:lnTo>
                                <a:lnTo>
                                  <a:pt x="305" y="391"/>
                                </a:lnTo>
                                <a:lnTo>
                                  <a:pt x="304" y="392"/>
                                </a:lnTo>
                                <a:lnTo>
                                  <a:pt x="303" y="392"/>
                                </a:lnTo>
                                <a:lnTo>
                                  <a:pt x="302" y="392"/>
                                </a:lnTo>
                                <a:lnTo>
                                  <a:pt x="301" y="392"/>
                                </a:lnTo>
                                <a:lnTo>
                                  <a:pt x="299" y="392"/>
                                </a:lnTo>
                                <a:lnTo>
                                  <a:pt x="299" y="391"/>
                                </a:lnTo>
                                <a:lnTo>
                                  <a:pt x="297" y="392"/>
                                </a:lnTo>
                                <a:lnTo>
                                  <a:pt x="295" y="393"/>
                                </a:lnTo>
                                <a:lnTo>
                                  <a:pt x="295" y="394"/>
                                </a:lnTo>
                                <a:lnTo>
                                  <a:pt x="293" y="395"/>
                                </a:lnTo>
                                <a:lnTo>
                                  <a:pt x="293" y="395"/>
                                </a:lnTo>
                                <a:lnTo>
                                  <a:pt x="291" y="395"/>
                                </a:lnTo>
                                <a:lnTo>
                                  <a:pt x="290" y="396"/>
                                </a:lnTo>
                                <a:lnTo>
                                  <a:pt x="289" y="397"/>
                                </a:lnTo>
                                <a:lnTo>
                                  <a:pt x="288" y="398"/>
                                </a:lnTo>
                                <a:lnTo>
                                  <a:pt x="286" y="398"/>
                                </a:lnTo>
                                <a:lnTo>
                                  <a:pt x="285" y="397"/>
                                </a:lnTo>
                                <a:lnTo>
                                  <a:pt x="285" y="397"/>
                                </a:lnTo>
                                <a:lnTo>
                                  <a:pt x="284" y="397"/>
                                </a:lnTo>
                                <a:lnTo>
                                  <a:pt x="282" y="399"/>
                                </a:lnTo>
                                <a:lnTo>
                                  <a:pt x="280" y="399"/>
                                </a:lnTo>
                                <a:lnTo>
                                  <a:pt x="279" y="400"/>
                                </a:lnTo>
                                <a:lnTo>
                                  <a:pt x="277" y="402"/>
                                </a:lnTo>
                                <a:lnTo>
                                  <a:pt x="277" y="403"/>
                                </a:lnTo>
                                <a:lnTo>
                                  <a:pt x="275" y="404"/>
                                </a:lnTo>
                                <a:lnTo>
                                  <a:pt x="273" y="404"/>
                                </a:lnTo>
                                <a:lnTo>
                                  <a:pt x="271" y="403"/>
                                </a:lnTo>
                                <a:lnTo>
                                  <a:pt x="269" y="403"/>
                                </a:lnTo>
                                <a:lnTo>
                                  <a:pt x="269" y="403"/>
                                </a:lnTo>
                                <a:lnTo>
                                  <a:pt x="268" y="404"/>
                                </a:lnTo>
                                <a:lnTo>
                                  <a:pt x="268" y="404"/>
                                </a:lnTo>
                                <a:lnTo>
                                  <a:pt x="266" y="404"/>
                                </a:lnTo>
                                <a:lnTo>
                                  <a:pt x="264" y="404"/>
                                </a:lnTo>
                                <a:lnTo>
                                  <a:pt x="263" y="404"/>
                                </a:lnTo>
                                <a:lnTo>
                                  <a:pt x="263" y="404"/>
                                </a:lnTo>
                                <a:lnTo>
                                  <a:pt x="261" y="405"/>
                                </a:lnTo>
                                <a:lnTo>
                                  <a:pt x="261" y="405"/>
                                </a:lnTo>
                                <a:lnTo>
                                  <a:pt x="260" y="406"/>
                                </a:lnTo>
                                <a:lnTo>
                                  <a:pt x="259" y="406"/>
                                </a:lnTo>
                                <a:lnTo>
                                  <a:pt x="257" y="407"/>
                                </a:lnTo>
                                <a:lnTo>
                                  <a:pt x="255" y="407"/>
                                </a:lnTo>
                                <a:lnTo>
                                  <a:pt x="254" y="406"/>
                                </a:lnTo>
                                <a:lnTo>
                                  <a:pt x="252" y="406"/>
                                </a:lnTo>
                                <a:lnTo>
                                  <a:pt x="251" y="404"/>
                                </a:lnTo>
                                <a:lnTo>
                                  <a:pt x="250" y="403"/>
                                </a:lnTo>
                                <a:lnTo>
                                  <a:pt x="248" y="402"/>
                                </a:lnTo>
                                <a:lnTo>
                                  <a:pt x="247" y="403"/>
                                </a:lnTo>
                                <a:lnTo>
                                  <a:pt x="245" y="405"/>
                                </a:lnTo>
                                <a:lnTo>
                                  <a:pt x="243" y="406"/>
                                </a:lnTo>
                                <a:lnTo>
                                  <a:pt x="241" y="406"/>
                                </a:lnTo>
                                <a:lnTo>
                                  <a:pt x="240" y="406"/>
                                </a:lnTo>
                                <a:lnTo>
                                  <a:pt x="238" y="406"/>
                                </a:lnTo>
                                <a:lnTo>
                                  <a:pt x="236" y="406"/>
                                </a:lnTo>
                                <a:lnTo>
                                  <a:pt x="236" y="405"/>
                                </a:lnTo>
                                <a:lnTo>
                                  <a:pt x="234" y="406"/>
                                </a:lnTo>
                                <a:lnTo>
                                  <a:pt x="233" y="408"/>
                                </a:lnTo>
                                <a:lnTo>
                                  <a:pt x="232" y="410"/>
                                </a:lnTo>
                                <a:lnTo>
                                  <a:pt x="232" y="412"/>
                                </a:lnTo>
                                <a:lnTo>
                                  <a:pt x="232" y="414"/>
                                </a:lnTo>
                                <a:lnTo>
                                  <a:pt x="230" y="415"/>
                                </a:lnTo>
                                <a:lnTo>
                                  <a:pt x="229" y="417"/>
                                </a:lnTo>
                                <a:lnTo>
                                  <a:pt x="228" y="419"/>
                                </a:lnTo>
                                <a:lnTo>
                                  <a:pt x="224" y="422"/>
                                </a:lnTo>
                                <a:lnTo>
                                  <a:pt x="222" y="422"/>
                                </a:lnTo>
                                <a:lnTo>
                                  <a:pt x="220" y="423"/>
                                </a:lnTo>
                                <a:lnTo>
                                  <a:pt x="217" y="424"/>
                                </a:lnTo>
                                <a:lnTo>
                                  <a:pt x="216" y="425"/>
                                </a:lnTo>
                                <a:lnTo>
                                  <a:pt x="214" y="426"/>
                                </a:lnTo>
                                <a:lnTo>
                                  <a:pt x="212" y="425"/>
                                </a:lnTo>
                                <a:lnTo>
                                  <a:pt x="210" y="425"/>
                                </a:lnTo>
                                <a:lnTo>
                                  <a:pt x="209" y="424"/>
                                </a:lnTo>
                                <a:lnTo>
                                  <a:pt x="207" y="423"/>
                                </a:lnTo>
                                <a:lnTo>
                                  <a:pt x="206" y="423"/>
                                </a:lnTo>
                                <a:lnTo>
                                  <a:pt x="205" y="424"/>
                                </a:lnTo>
                                <a:lnTo>
                                  <a:pt x="204" y="426"/>
                                </a:lnTo>
                                <a:lnTo>
                                  <a:pt x="203" y="428"/>
                                </a:lnTo>
                                <a:lnTo>
                                  <a:pt x="201" y="428"/>
                                </a:lnTo>
                                <a:lnTo>
                                  <a:pt x="199" y="429"/>
                                </a:lnTo>
                                <a:lnTo>
                                  <a:pt x="198" y="430"/>
                                </a:lnTo>
                                <a:lnTo>
                                  <a:pt x="196" y="431"/>
                                </a:lnTo>
                                <a:lnTo>
                                  <a:pt x="196" y="433"/>
                                </a:lnTo>
                                <a:lnTo>
                                  <a:pt x="194" y="433"/>
                                </a:lnTo>
                                <a:lnTo>
                                  <a:pt x="193" y="433"/>
                                </a:lnTo>
                                <a:lnTo>
                                  <a:pt x="192" y="431"/>
                                </a:lnTo>
                                <a:lnTo>
                                  <a:pt x="191" y="429"/>
                                </a:lnTo>
                                <a:lnTo>
                                  <a:pt x="190" y="428"/>
                                </a:lnTo>
                                <a:lnTo>
                                  <a:pt x="189" y="426"/>
                                </a:lnTo>
                                <a:lnTo>
                                  <a:pt x="188" y="425"/>
                                </a:lnTo>
                                <a:lnTo>
                                  <a:pt x="187" y="425"/>
                                </a:lnTo>
                                <a:lnTo>
                                  <a:pt x="185" y="424"/>
                                </a:lnTo>
                                <a:lnTo>
                                  <a:pt x="183" y="424"/>
                                </a:lnTo>
                                <a:lnTo>
                                  <a:pt x="182" y="422"/>
                                </a:lnTo>
                                <a:lnTo>
                                  <a:pt x="180" y="422"/>
                                </a:lnTo>
                                <a:lnTo>
                                  <a:pt x="178" y="421"/>
                                </a:lnTo>
                                <a:lnTo>
                                  <a:pt x="176" y="420"/>
                                </a:lnTo>
                                <a:lnTo>
                                  <a:pt x="174" y="420"/>
                                </a:lnTo>
                                <a:lnTo>
                                  <a:pt x="173" y="419"/>
                                </a:lnTo>
                                <a:lnTo>
                                  <a:pt x="171" y="418"/>
                                </a:lnTo>
                                <a:lnTo>
                                  <a:pt x="169" y="418"/>
                                </a:lnTo>
                                <a:lnTo>
                                  <a:pt x="167" y="417"/>
                                </a:lnTo>
                                <a:lnTo>
                                  <a:pt x="164" y="417"/>
                                </a:lnTo>
                                <a:lnTo>
                                  <a:pt x="163" y="418"/>
                                </a:lnTo>
                                <a:lnTo>
                                  <a:pt x="162" y="418"/>
                                </a:lnTo>
                                <a:lnTo>
                                  <a:pt x="161" y="417"/>
                                </a:lnTo>
                                <a:lnTo>
                                  <a:pt x="159" y="417"/>
                                </a:lnTo>
                                <a:lnTo>
                                  <a:pt x="159" y="415"/>
                                </a:lnTo>
                                <a:lnTo>
                                  <a:pt x="158" y="413"/>
                                </a:lnTo>
                                <a:lnTo>
                                  <a:pt x="157" y="413"/>
                                </a:lnTo>
                                <a:lnTo>
                                  <a:pt x="155" y="413"/>
                                </a:lnTo>
                                <a:lnTo>
                                  <a:pt x="153" y="411"/>
                                </a:lnTo>
                                <a:lnTo>
                                  <a:pt x="152" y="410"/>
                                </a:lnTo>
                                <a:lnTo>
                                  <a:pt x="151" y="408"/>
                                </a:lnTo>
                                <a:lnTo>
                                  <a:pt x="150" y="407"/>
                                </a:lnTo>
                                <a:lnTo>
                                  <a:pt x="148" y="407"/>
                                </a:lnTo>
                                <a:lnTo>
                                  <a:pt x="146" y="406"/>
                                </a:lnTo>
                                <a:lnTo>
                                  <a:pt x="144" y="405"/>
                                </a:lnTo>
                                <a:lnTo>
                                  <a:pt x="142" y="406"/>
                                </a:lnTo>
                                <a:lnTo>
                                  <a:pt x="140" y="406"/>
                                </a:lnTo>
                                <a:lnTo>
                                  <a:pt x="139" y="405"/>
                                </a:lnTo>
                                <a:lnTo>
                                  <a:pt x="137" y="405"/>
                                </a:lnTo>
                                <a:lnTo>
                                  <a:pt x="135" y="404"/>
                                </a:lnTo>
                                <a:lnTo>
                                  <a:pt x="133" y="404"/>
                                </a:lnTo>
                                <a:lnTo>
                                  <a:pt x="132" y="403"/>
                                </a:lnTo>
                                <a:lnTo>
                                  <a:pt x="131" y="404"/>
                                </a:lnTo>
                                <a:lnTo>
                                  <a:pt x="130" y="405"/>
                                </a:lnTo>
                                <a:lnTo>
                                  <a:pt x="129" y="404"/>
                                </a:lnTo>
                                <a:lnTo>
                                  <a:pt x="128" y="403"/>
                                </a:lnTo>
                                <a:lnTo>
                                  <a:pt x="126" y="401"/>
                                </a:lnTo>
                                <a:lnTo>
                                  <a:pt x="125" y="400"/>
                                </a:lnTo>
                                <a:lnTo>
                                  <a:pt x="124" y="401"/>
                                </a:lnTo>
                                <a:lnTo>
                                  <a:pt x="123" y="402"/>
                                </a:lnTo>
                                <a:lnTo>
                                  <a:pt x="122" y="400"/>
                                </a:lnTo>
                                <a:lnTo>
                                  <a:pt x="120" y="401"/>
                                </a:lnTo>
                                <a:lnTo>
                                  <a:pt x="119" y="399"/>
                                </a:lnTo>
                                <a:lnTo>
                                  <a:pt x="118" y="399"/>
                                </a:lnTo>
                                <a:lnTo>
                                  <a:pt x="117" y="398"/>
                                </a:lnTo>
                                <a:lnTo>
                                  <a:pt x="117" y="396"/>
                                </a:lnTo>
                                <a:lnTo>
                                  <a:pt x="115" y="394"/>
                                </a:lnTo>
                                <a:lnTo>
                                  <a:pt x="114" y="393"/>
                                </a:lnTo>
                                <a:lnTo>
                                  <a:pt x="112" y="392"/>
                                </a:lnTo>
                                <a:lnTo>
                                  <a:pt x="110" y="393"/>
                                </a:lnTo>
                                <a:lnTo>
                                  <a:pt x="109" y="391"/>
                                </a:lnTo>
                                <a:lnTo>
                                  <a:pt x="108" y="390"/>
                                </a:lnTo>
                                <a:lnTo>
                                  <a:pt x="108" y="390"/>
                                </a:lnTo>
                                <a:lnTo>
                                  <a:pt x="106" y="388"/>
                                </a:lnTo>
                                <a:lnTo>
                                  <a:pt x="104" y="386"/>
                                </a:lnTo>
                                <a:lnTo>
                                  <a:pt x="101" y="385"/>
                                </a:lnTo>
                                <a:lnTo>
                                  <a:pt x="101" y="383"/>
                                </a:lnTo>
                                <a:lnTo>
                                  <a:pt x="100" y="383"/>
                                </a:lnTo>
                                <a:lnTo>
                                  <a:pt x="99" y="383"/>
                                </a:lnTo>
                                <a:lnTo>
                                  <a:pt x="98" y="382"/>
                                </a:lnTo>
                                <a:lnTo>
                                  <a:pt x="96" y="381"/>
                                </a:lnTo>
                                <a:lnTo>
                                  <a:pt x="94" y="381"/>
                                </a:lnTo>
                                <a:lnTo>
                                  <a:pt x="94" y="383"/>
                                </a:lnTo>
                                <a:lnTo>
                                  <a:pt x="93" y="385"/>
                                </a:lnTo>
                                <a:lnTo>
                                  <a:pt x="92" y="387"/>
                                </a:lnTo>
                                <a:lnTo>
                                  <a:pt x="92" y="390"/>
                                </a:lnTo>
                                <a:lnTo>
                                  <a:pt x="90" y="391"/>
                                </a:lnTo>
                                <a:lnTo>
                                  <a:pt x="88" y="391"/>
                                </a:lnTo>
                                <a:lnTo>
                                  <a:pt x="87" y="393"/>
                                </a:lnTo>
                                <a:lnTo>
                                  <a:pt x="86" y="394"/>
                                </a:lnTo>
                                <a:lnTo>
                                  <a:pt x="84" y="396"/>
                                </a:lnTo>
                                <a:lnTo>
                                  <a:pt x="82" y="397"/>
                                </a:lnTo>
                                <a:lnTo>
                                  <a:pt x="82" y="399"/>
                                </a:lnTo>
                                <a:lnTo>
                                  <a:pt x="81" y="400"/>
                                </a:lnTo>
                                <a:lnTo>
                                  <a:pt x="80" y="402"/>
                                </a:lnTo>
                                <a:lnTo>
                                  <a:pt x="78" y="402"/>
                                </a:lnTo>
                                <a:lnTo>
                                  <a:pt x="78" y="402"/>
                                </a:lnTo>
                                <a:lnTo>
                                  <a:pt x="77" y="402"/>
                                </a:lnTo>
                                <a:lnTo>
                                  <a:pt x="75" y="404"/>
                                </a:lnTo>
                                <a:lnTo>
                                  <a:pt x="74" y="404"/>
                                </a:lnTo>
                                <a:lnTo>
                                  <a:pt x="73" y="404"/>
                                </a:lnTo>
                                <a:lnTo>
                                  <a:pt x="72" y="403"/>
                                </a:lnTo>
                                <a:lnTo>
                                  <a:pt x="70" y="404"/>
                                </a:lnTo>
                                <a:lnTo>
                                  <a:pt x="68" y="404"/>
                                </a:lnTo>
                                <a:lnTo>
                                  <a:pt x="65" y="402"/>
                                </a:lnTo>
                                <a:lnTo>
                                  <a:pt x="63" y="402"/>
                                </a:lnTo>
                                <a:lnTo>
                                  <a:pt x="62" y="402"/>
                                </a:lnTo>
                                <a:lnTo>
                                  <a:pt x="60" y="401"/>
                                </a:lnTo>
                                <a:lnTo>
                                  <a:pt x="58" y="402"/>
                                </a:lnTo>
                                <a:lnTo>
                                  <a:pt x="57" y="403"/>
                                </a:lnTo>
                                <a:lnTo>
                                  <a:pt x="55" y="404"/>
                                </a:lnTo>
                                <a:lnTo>
                                  <a:pt x="53" y="403"/>
                                </a:lnTo>
                                <a:lnTo>
                                  <a:pt x="52" y="401"/>
                                </a:lnTo>
                                <a:lnTo>
                                  <a:pt x="51" y="400"/>
                                </a:lnTo>
                                <a:lnTo>
                                  <a:pt x="49" y="400"/>
                                </a:lnTo>
                                <a:lnTo>
                                  <a:pt x="47" y="399"/>
                                </a:lnTo>
                                <a:lnTo>
                                  <a:pt x="45" y="399"/>
                                </a:lnTo>
                                <a:lnTo>
                                  <a:pt x="43" y="400"/>
                                </a:lnTo>
                                <a:lnTo>
                                  <a:pt x="42" y="401"/>
                                </a:lnTo>
                                <a:lnTo>
                                  <a:pt x="41" y="401"/>
                                </a:lnTo>
                                <a:lnTo>
                                  <a:pt x="39" y="400"/>
                                </a:lnTo>
                                <a:lnTo>
                                  <a:pt x="38" y="399"/>
                                </a:lnTo>
                                <a:lnTo>
                                  <a:pt x="37" y="399"/>
                                </a:lnTo>
                                <a:lnTo>
                                  <a:pt x="36" y="397"/>
                                </a:lnTo>
                                <a:lnTo>
                                  <a:pt x="36" y="396"/>
                                </a:lnTo>
                                <a:lnTo>
                                  <a:pt x="35" y="394"/>
                                </a:lnTo>
                                <a:lnTo>
                                  <a:pt x="34" y="392"/>
                                </a:lnTo>
                                <a:lnTo>
                                  <a:pt x="33" y="391"/>
                                </a:lnTo>
                                <a:lnTo>
                                  <a:pt x="32" y="390"/>
                                </a:lnTo>
                                <a:lnTo>
                                  <a:pt x="30" y="388"/>
                                </a:lnTo>
                                <a:lnTo>
                                  <a:pt x="30" y="386"/>
                                </a:lnTo>
                                <a:lnTo>
                                  <a:pt x="30" y="384"/>
                                </a:lnTo>
                                <a:lnTo>
                                  <a:pt x="29" y="382"/>
                                </a:lnTo>
                                <a:lnTo>
                                  <a:pt x="31" y="381"/>
                                </a:lnTo>
                                <a:lnTo>
                                  <a:pt x="31" y="379"/>
                                </a:lnTo>
                                <a:lnTo>
                                  <a:pt x="31" y="378"/>
                                </a:lnTo>
                                <a:lnTo>
                                  <a:pt x="31" y="377"/>
                                </a:lnTo>
                                <a:lnTo>
                                  <a:pt x="31" y="374"/>
                                </a:lnTo>
                                <a:lnTo>
                                  <a:pt x="32" y="373"/>
                                </a:lnTo>
                                <a:lnTo>
                                  <a:pt x="33" y="372"/>
                                </a:lnTo>
                                <a:lnTo>
                                  <a:pt x="34" y="372"/>
                                </a:lnTo>
                                <a:lnTo>
                                  <a:pt x="35" y="371"/>
                                </a:lnTo>
                                <a:lnTo>
                                  <a:pt x="37" y="370"/>
                                </a:lnTo>
                                <a:lnTo>
                                  <a:pt x="38" y="368"/>
                                </a:lnTo>
                                <a:lnTo>
                                  <a:pt x="38" y="366"/>
                                </a:lnTo>
                                <a:lnTo>
                                  <a:pt x="36" y="365"/>
                                </a:lnTo>
                                <a:lnTo>
                                  <a:pt x="35" y="364"/>
                                </a:lnTo>
                                <a:lnTo>
                                  <a:pt x="33" y="361"/>
                                </a:lnTo>
                                <a:lnTo>
                                  <a:pt x="31" y="361"/>
                                </a:lnTo>
                                <a:lnTo>
                                  <a:pt x="29" y="358"/>
                                </a:lnTo>
                                <a:lnTo>
                                  <a:pt x="29" y="357"/>
                                </a:lnTo>
                                <a:lnTo>
                                  <a:pt x="29" y="354"/>
                                </a:lnTo>
                                <a:lnTo>
                                  <a:pt x="27" y="353"/>
                                </a:lnTo>
                                <a:lnTo>
                                  <a:pt x="28" y="352"/>
                                </a:lnTo>
                                <a:lnTo>
                                  <a:pt x="28" y="350"/>
                                </a:lnTo>
                                <a:lnTo>
                                  <a:pt x="26" y="348"/>
                                </a:lnTo>
                                <a:lnTo>
                                  <a:pt x="25" y="347"/>
                                </a:lnTo>
                                <a:lnTo>
                                  <a:pt x="23" y="347"/>
                                </a:lnTo>
                                <a:lnTo>
                                  <a:pt x="22" y="345"/>
                                </a:lnTo>
                                <a:lnTo>
                                  <a:pt x="20" y="345"/>
                                </a:lnTo>
                                <a:lnTo>
                                  <a:pt x="19" y="345"/>
                                </a:lnTo>
                                <a:lnTo>
                                  <a:pt x="17" y="344"/>
                                </a:lnTo>
                                <a:lnTo>
                                  <a:pt x="18" y="342"/>
                                </a:lnTo>
                                <a:lnTo>
                                  <a:pt x="18" y="342"/>
                                </a:lnTo>
                                <a:lnTo>
                                  <a:pt x="18" y="341"/>
                                </a:lnTo>
                                <a:lnTo>
                                  <a:pt x="18" y="341"/>
                                </a:lnTo>
                                <a:lnTo>
                                  <a:pt x="19" y="338"/>
                                </a:lnTo>
                                <a:lnTo>
                                  <a:pt x="18" y="336"/>
                                </a:lnTo>
                                <a:lnTo>
                                  <a:pt x="17" y="335"/>
                                </a:lnTo>
                                <a:lnTo>
                                  <a:pt x="17" y="334"/>
                                </a:lnTo>
                                <a:lnTo>
                                  <a:pt x="16" y="333"/>
                                </a:lnTo>
                                <a:lnTo>
                                  <a:pt x="16" y="333"/>
                                </a:lnTo>
                                <a:lnTo>
                                  <a:pt x="16" y="333"/>
                                </a:lnTo>
                                <a:lnTo>
                                  <a:pt x="16" y="332"/>
                                </a:lnTo>
                                <a:lnTo>
                                  <a:pt x="15" y="331"/>
                                </a:lnTo>
                                <a:lnTo>
                                  <a:pt x="15" y="329"/>
                                </a:lnTo>
                                <a:lnTo>
                                  <a:pt x="15" y="327"/>
                                </a:lnTo>
                                <a:lnTo>
                                  <a:pt x="14" y="326"/>
                                </a:lnTo>
                                <a:lnTo>
                                  <a:pt x="14" y="325"/>
                                </a:lnTo>
                                <a:lnTo>
                                  <a:pt x="14" y="322"/>
                                </a:lnTo>
                                <a:lnTo>
                                  <a:pt x="13" y="322"/>
                                </a:lnTo>
                                <a:lnTo>
                                  <a:pt x="12" y="322"/>
                                </a:lnTo>
                                <a:lnTo>
                                  <a:pt x="11" y="321"/>
                                </a:lnTo>
                                <a:lnTo>
                                  <a:pt x="11" y="321"/>
                                </a:lnTo>
                                <a:lnTo>
                                  <a:pt x="10" y="319"/>
                                </a:lnTo>
                                <a:lnTo>
                                  <a:pt x="10" y="319"/>
                                </a:lnTo>
                                <a:lnTo>
                                  <a:pt x="9" y="319"/>
                                </a:lnTo>
                                <a:lnTo>
                                  <a:pt x="9" y="318"/>
                                </a:lnTo>
                                <a:lnTo>
                                  <a:pt x="9" y="318"/>
                                </a:lnTo>
                                <a:lnTo>
                                  <a:pt x="8" y="316"/>
                                </a:lnTo>
                                <a:lnTo>
                                  <a:pt x="7" y="315"/>
                                </a:lnTo>
                                <a:lnTo>
                                  <a:pt x="7" y="314"/>
                                </a:lnTo>
                                <a:lnTo>
                                  <a:pt x="6" y="313"/>
                                </a:lnTo>
                                <a:lnTo>
                                  <a:pt x="6" y="313"/>
                                </a:lnTo>
                                <a:lnTo>
                                  <a:pt x="7" y="311"/>
                                </a:lnTo>
                                <a:lnTo>
                                  <a:pt x="7" y="310"/>
                                </a:lnTo>
                                <a:lnTo>
                                  <a:pt x="7" y="307"/>
                                </a:lnTo>
                                <a:lnTo>
                                  <a:pt x="8" y="305"/>
                                </a:lnTo>
                                <a:lnTo>
                                  <a:pt x="7" y="304"/>
                                </a:lnTo>
                                <a:lnTo>
                                  <a:pt x="7" y="303"/>
                                </a:lnTo>
                                <a:lnTo>
                                  <a:pt x="5" y="302"/>
                                </a:lnTo>
                                <a:lnTo>
                                  <a:pt x="5" y="302"/>
                                </a:lnTo>
                                <a:lnTo>
                                  <a:pt x="4" y="301"/>
                                </a:lnTo>
                                <a:lnTo>
                                  <a:pt x="2" y="300"/>
                                </a:lnTo>
                                <a:lnTo>
                                  <a:pt x="1" y="298"/>
                                </a:lnTo>
                                <a:lnTo>
                                  <a:pt x="1" y="298"/>
                                </a:lnTo>
                                <a:lnTo>
                                  <a:pt x="0" y="296"/>
                                </a:lnTo>
                                <a:lnTo>
                                  <a:pt x="0" y="296"/>
                                </a:lnTo>
                                <a:lnTo>
                                  <a:pt x="1" y="293"/>
                                </a:lnTo>
                                <a:lnTo>
                                  <a:pt x="2" y="291"/>
                                </a:lnTo>
                                <a:lnTo>
                                  <a:pt x="3" y="290"/>
                                </a:lnTo>
                                <a:lnTo>
                                  <a:pt x="4" y="288"/>
                                </a:lnTo>
                                <a:lnTo>
                                  <a:pt x="4" y="288"/>
                                </a:lnTo>
                                <a:lnTo>
                                  <a:pt x="5" y="286"/>
                                </a:lnTo>
                                <a:lnTo>
                                  <a:pt x="6" y="283"/>
                                </a:lnTo>
                                <a:lnTo>
                                  <a:pt x="7" y="282"/>
                                </a:lnTo>
                                <a:lnTo>
                                  <a:pt x="9" y="280"/>
                                </a:lnTo>
                                <a:lnTo>
                                  <a:pt x="10" y="278"/>
                                </a:lnTo>
                                <a:lnTo>
                                  <a:pt x="10" y="278"/>
                                </a:lnTo>
                                <a:lnTo>
                                  <a:pt x="11" y="276"/>
                                </a:lnTo>
                                <a:lnTo>
                                  <a:pt x="12" y="275"/>
                                </a:lnTo>
                                <a:lnTo>
                                  <a:pt x="11" y="271"/>
                                </a:lnTo>
                                <a:lnTo>
                                  <a:pt x="9" y="262"/>
                                </a:lnTo>
                                <a:lnTo>
                                  <a:pt x="6" y="254"/>
                                </a:lnTo>
                                <a:lnTo>
                                  <a:pt x="6" y="254"/>
                                </a:lnTo>
                                <a:lnTo>
                                  <a:pt x="2" y="237"/>
                                </a:lnTo>
                                <a:lnTo>
                                  <a:pt x="5" y="231"/>
                                </a:lnTo>
                                <a:lnTo>
                                  <a:pt x="12" y="209"/>
                                </a:lnTo>
                                <a:lnTo>
                                  <a:pt x="20" y="183"/>
                                </a:lnTo>
                                <a:lnTo>
                                  <a:pt x="22" y="181"/>
                                </a:lnTo>
                                <a:lnTo>
                                  <a:pt x="24" y="173"/>
                                </a:lnTo>
                                <a:lnTo>
                                  <a:pt x="24" y="171"/>
                                </a:lnTo>
                                <a:lnTo>
                                  <a:pt x="25" y="171"/>
                                </a:lnTo>
                                <a:lnTo>
                                  <a:pt x="24" y="171"/>
                                </a:lnTo>
                                <a:lnTo>
                                  <a:pt x="20" y="171"/>
                                </a:lnTo>
                                <a:lnTo>
                                  <a:pt x="23" y="164"/>
                                </a:lnTo>
                                <a:lnTo>
                                  <a:pt x="23" y="159"/>
                                </a:lnTo>
                                <a:lnTo>
                                  <a:pt x="23" y="159"/>
                                </a:lnTo>
                                <a:lnTo>
                                  <a:pt x="25" y="157"/>
                                </a:lnTo>
                                <a:lnTo>
                                  <a:pt x="25" y="156"/>
                                </a:lnTo>
                                <a:lnTo>
                                  <a:pt x="26" y="155"/>
                                </a:lnTo>
                                <a:lnTo>
                                  <a:pt x="27" y="155"/>
                                </a:lnTo>
                                <a:lnTo>
                                  <a:pt x="29" y="154"/>
                                </a:lnTo>
                                <a:lnTo>
                                  <a:pt x="31" y="154"/>
                                </a:lnTo>
                                <a:lnTo>
                                  <a:pt x="32" y="153"/>
                                </a:lnTo>
                                <a:lnTo>
                                  <a:pt x="34" y="154"/>
                                </a:lnTo>
                                <a:lnTo>
                                  <a:pt x="36" y="154"/>
                                </a:lnTo>
                                <a:lnTo>
                                  <a:pt x="36" y="153"/>
                                </a:lnTo>
                                <a:lnTo>
                                  <a:pt x="38" y="152"/>
                                </a:lnTo>
                                <a:lnTo>
                                  <a:pt x="39" y="151"/>
                                </a:lnTo>
                                <a:lnTo>
                                  <a:pt x="39" y="151"/>
                                </a:lnTo>
                                <a:lnTo>
                                  <a:pt x="39" y="151"/>
                                </a:lnTo>
                                <a:lnTo>
                                  <a:pt x="40" y="151"/>
                                </a:lnTo>
                                <a:lnTo>
                                  <a:pt x="41" y="151"/>
                                </a:lnTo>
                                <a:lnTo>
                                  <a:pt x="41" y="151"/>
                                </a:lnTo>
                                <a:lnTo>
                                  <a:pt x="41" y="151"/>
                                </a:lnTo>
                                <a:lnTo>
                                  <a:pt x="42" y="151"/>
                                </a:lnTo>
                                <a:lnTo>
                                  <a:pt x="43" y="151"/>
                                </a:lnTo>
                                <a:lnTo>
                                  <a:pt x="43" y="149"/>
                                </a:lnTo>
                                <a:lnTo>
                                  <a:pt x="43" y="149"/>
                                </a:lnTo>
                                <a:lnTo>
                                  <a:pt x="44" y="148"/>
                                </a:lnTo>
                                <a:lnTo>
                                  <a:pt x="44" y="147"/>
                                </a:lnTo>
                                <a:lnTo>
                                  <a:pt x="45" y="147"/>
                                </a:lnTo>
                                <a:lnTo>
                                  <a:pt x="46" y="147"/>
                                </a:lnTo>
                                <a:lnTo>
                                  <a:pt x="47" y="147"/>
                                </a:lnTo>
                                <a:lnTo>
                                  <a:pt x="47" y="147"/>
                                </a:lnTo>
                                <a:lnTo>
                                  <a:pt x="49" y="148"/>
                                </a:lnTo>
                                <a:lnTo>
                                  <a:pt x="52" y="148"/>
                                </a:lnTo>
                                <a:lnTo>
                                  <a:pt x="52" y="148"/>
                                </a:lnTo>
                                <a:lnTo>
                                  <a:pt x="53" y="149"/>
                                </a:lnTo>
                                <a:lnTo>
                                  <a:pt x="54" y="149"/>
                                </a:lnTo>
                                <a:lnTo>
                                  <a:pt x="56" y="149"/>
                                </a:lnTo>
                                <a:lnTo>
                                  <a:pt x="58" y="150"/>
                                </a:lnTo>
                                <a:lnTo>
                                  <a:pt x="59" y="150"/>
                                </a:lnTo>
                                <a:lnTo>
                                  <a:pt x="60" y="150"/>
                                </a:lnTo>
                                <a:lnTo>
                                  <a:pt x="62" y="150"/>
                                </a:lnTo>
                                <a:lnTo>
                                  <a:pt x="63" y="149"/>
                                </a:lnTo>
                                <a:lnTo>
                                  <a:pt x="63" y="149"/>
                                </a:lnTo>
                                <a:lnTo>
                                  <a:pt x="65" y="148"/>
                                </a:lnTo>
                                <a:lnTo>
                                  <a:pt x="67" y="147"/>
                                </a:lnTo>
                                <a:lnTo>
                                  <a:pt x="69" y="147"/>
                                </a:lnTo>
                                <a:lnTo>
                                  <a:pt x="71" y="146"/>
                                </a:lnTo>
                                <a:lnTo>
                                  <a:pt x="73" y="145"/>
                                </a:lnTo>
                                <a:lnTo>
                                  <a:pt x="74" y="145"/>
                                </a:lnTo>
                                <a:lnTo>
                                  <a:pt x="76" y="144"/>
                                </a:lnTo>
                                <a:lnTo>
                                  <a:pt x="77" y="144"/>
                                </a:lnTo>
                                <a:lnTo>
                                  <a:pt x="79" y="145"/>
                                </a:lnTo>
                                <a:lnTo>
                                  <a:pt x="81" y="145"/>
                                </a:lnTo>
                                <a:lnTo>
                                  <a:pt x="81" y="145"/>
                                </a:lnTo>
                                <a:lnTo>
                                  <a:pt x="82" y="145"/>
                                </a:lnTo>
                                <a:lnTo>
                                  <a:pt x="83" y="145"/>
                                </a:lnTo>
                                <a:lnTo>
                                  <a:pt x="84" y="145"/>
                                </a:lnTo>
                                <a:lnTo>
                                  <a:pt x="85" y="145"/>
                                </a:lnTo>
                                <a:lnTo>
                                  <a:pt x="86" y="145"/>
                                </a:lnTo>
                                <a:lnTo>
                                  <a:pt x="88" y="145"/>
                                </a:lnTo>
                                <a:lnTo>
                                  <a:pt x="88" y="145"/>
                                </a:lnTo>
                                <a:lnTo>
                                  <a:pt x="90" y="145"/>
                                </a:lnTo>
                                <a:lnTo>
                                  <a:pt x="92" y="145"/>
                                </a:lnTo>
                                <a:lnTo>
                                  <a:pt x="94" y="146"/>
                                </a:lnTo>
                                <a:lnTo>
                                  <a:pt x="96" y="145"/>
                                </a:lnTo>
                                <a:lnTo>
                                  <a:pt x="97" y="147"/>
                                </a:lnTo>
                                <a:lnTo>
                                  <a:pt x="97" y="147"/>
                                </a:lnTo>
                                <a:lnTo>
                                  <a:pt x="98" y="147"/>
                                </a:lnTo>
                                <a:lnTo>
                                  <a:pt x="99" y="147"/>
                                </a:lnTo>
                                <a:lnTo>
                                  <a:pt x="99" y="147"/>
                                </a:lnTo>
                                <a:lnTo>
                                  <a:pt x="99" y="147"/>
                                </a:lnTo>
                                <a:lnTo>
                                  <a:pt x="100" y="147"/>
                                </a:lnTo>
                                <a:lnTo>
                                  <a:pt x="100" y="147"/>
                                </a:lnTo>
                                <a:lnTo>
                                  <a:pt x="101" y="146"/>
                                </a:lnTo>
                                <a:lnTo>
                                  <a:pt x="101" y="145"/>
                                </a:lnTo>
                                <a:lnTo>
                                  <a:pt x="102" y="145"/>
                                </a:lnTo>
                                <a:lnTo>
                                  <a:pt x="103" y="145"/>
                                </a:lnTo>
                                <a:lnTo>
                                  <a:pt x="105" y="145"/>
                                </a:lnTo>
                                <a:lnTo>
                                  <a:pt x="106" y="144"/>
                                </a:lnTo>
                                <a:lnTo>
                                  <a:pt x="106" y="144"/>
                                </a:lnTo>
                                <a:lnTo>
                                  <a:pt x="106" y="144"/>
                                </a:lnTo>
                                <a:lnTo>
                                  <a:pt x="107" y="145"/>
                                </a:lnTo>
                                <a:lnTo>
                                  <a:pt x="108" y="145"/>
                                </a:lnTo>
                                <a:lnTo>
                                  <a:pt x="108" y="145"/>
                                </a:lnTo>
                                <a:lnTo>
                                  <a:pt x="110" y="146"/>
                                </a:lnTo>
                                <a:lnTo>
                                  <a:pt x="112" y="146"/>
                                </a:lnTo>
                                <a:lnTo>
                                  <a:pt x="114" y="146"/>
                                </a:lnTo>
                                <a:lnTo>
                                  <a:pt x="116" y="148"/>
                                </a:lnTo>
                                <a:lnTo>
                                  <a:pt x="118" y="149"/>
                                </a:lnTo>
                                <a:lnTo>
                                  <a:pt x="119" y="149"/>
                                </a:lnTo>
                                <a:lnTo>
                                  <a:pt x="121" y="149"/>
                                </a:lnTo>
                                <a:lnTo>
                                  <a:pt x="121" y="150"/>
                                </a:lnTo>
                                <a:lnTo>
                                  <a:pt x="122" y="150"/>
                                </a:lnTo>
                                <a:lnTo>
                                  <a:pt x="124" y="150"/>
                                </a:lnTo>
                                <a:lnTo>
                                  <a:pt x="125" y="151"/>
                                </a:lnTo>
                                <a:lnTo>
                                  <a:pt x="127" y="152"/>
                                </a:lnTo>
                                <a:lnTo>
                                  <a:pt x="127" y="152"/>
                                </a:lnTo>
                                <a:lnTo>
                                  <a:pt x="128" y="152"/>
                                </a:lnTo>
                                <a:lnTo>
                                  <a:pt x="130" y="151"/>
                                </a:lnTo>
                                <a:lnTo>
                                  <a:pt x="130" y="151"/>
                                </a:lnTo>
                                <a:lnTo>
                                  <a:pt x="131" y="152"/>
                                </a:lnTo>
                                <a:lnTo>
                                  <a:pt x="132" y="152"/>
                                </a:lnTo>
                                <a:lnTo>
                                  <a:pt x="133" y="153"/>
                                </a:lnTo>
                                <a:lnTo>
                                  <a:pt x="135" y="155"/>
                                </a:lnTo>
                                <a:lnTo>
                                  <a:pt x="137" y="156"/>
                                </a:lnTo>
                                <a:lnTo>
                                  <a:pt x="137" y="157"/>
                                </a:lnTo>
                                <a:lnTo>
                                  <a:pt x="137" y="158"/>
                                </a:lnTo>
                                <a:lnTo>
                                  <a:pt x="138" y="159"/>
                                </a:lnTo>
                                <a:lnTo>
                                  <a:pt x="139" y="160"/>
                                </a:lnTo>
                                <a:lnTo>
                                  <a:pt x="140" y="161"/>
                                </a:lnTo>
                                <a:lnTo>
                                  <a:pt x="142" y="162"/>
                                </a:lnTo>
                                <a:lnTo>
                                  <a:pt x="143" y="163"/>
                                </a:lnTo>
                                <a:lnTo>
                                  <a:pt x="146" y="163"/>
                                </a:lnTo>
                                <a:lnTo>
                                  <a:pt x="148" y="162"/>
                                </a:lnTo>
                                <a:lnTo>
                                  <a:pt x="150" y="161"/>
                                </a:lnTo>
                                <a:lnTo>
                                  <a:pt x="150" y="160"/>
                                </a:lnTo>
                                <a:lnTo>
                                  <a:pt x="151" y="159"/>
                                </a:lnTo>
                                <a:lnTo>
                                  <a:pt x="153" y="158"/>
                                </a:lnTo>
                                <a:lnTo>
                                  <a:pt x="153" y="158"/>
                                </a:lnTo>
                                <a:lnTo>
                                  <a:pt x="154" y="158"/>
                                </a:lnTo>
                                <a:lnTo>
                                  <a:pt x="156" y="159"/>
                                </a:lnTo>
                                <a:lnTo>
                                  <a:pt x="158" y="159"/>
                                </a:lnTo>
                                <a:lnTo>
                                  <a:pt x="159" y="159"/>
                                </a:lnTo>
                                <a:lnTo>
                                  <a:pt x="159" y="159"/>
                                </a:lnTo>
                                <a:lnTo>
                                  <a:pt x="160" y="158"/>
                                </a:lnTo>
                                <a:lnTo>
                                  <a:pt x="160" y="158"/>
                                </a:lnTo>
                                <a:lnTo>
                                  <a:pt x="161" y="158"/>
                                </a:lnTo>
                                <a:lnTo>
                                  <a:pt x="162" y="158"/>
                                </a:lnTo>
                                <a:lnTo>
                                  <a:pt x="162" y="158"/>
                                </a:lnTo>
                                <a:lnTo>
                                  <a:pt x="164" y="158"/>
                                </a:lnTo>
                                <a:lnTo>
                                  <a:pt x="165" y="157"/>
                                </a:lnTo>
                                <a:lnTo>
                                  <a:pt x="165" y="157"/>
                                </a:lnTo>
                                <a:lnTo>
                                  <a:pt x="166" y="156"/>
                                </a:lnTo>
                                <a:lnTo>
                                  <a:pt x="166" y="154"/>
                                </a:lnTo>
                                <a:lnTo>
                                  <a:pt x="166" y="154"/>
                                </a:lnTo>
                                <a:lnTo>
                                  <a:pt x="167" y="153"/>
                                </a:lnTo>
                                <a:lnTo>
                                  <a:pt x="167" y="153"/>
                                </a:lnTo>
                                <a:lnTo>
                                  <a:pt x="167" y="152"/>
                                </a:lnTo>
                                <a:lnTo>
                                  <a:pt x="168" y="151"/>
                                </a:lnTo>
                                <a:lnTo>
                                  <a:pt x="168" y="151"/>
                                </a:lnTo>
                                <a:lnTo>
                                  <a:pt x="167" y="149"/>
                                </a:lnTo>
                                <a:lnTo>
                                  <a:pt x="167" y="149"/>
                                </a:lnTo>
                                <a:lnTo>
                                  <a:pt x="168" y="147"/>
                                </a:lnTo>
                                <a:lnTo>
                                  <a:pt x="168" y="145"/>
                                </a:lnTo>
                                <a:lnTo>
                                  <a:pt x="168" y="143"/>
                                </a:lnTo>
                                <a:lnTo>
                                  <a:pt x="167" y="142"/>
                                </a:lnTo>
                                <a:lnTo>
                                  <a:pt x="167" y="140"/>
                                </a:lnTo>
                                <a:lnTo>
                                  <a:pt x="167" y="137"/>
                                </a:lnTo>
                                <a:lnTo>
                                  <a:pt x="169" y="134"/>
                                </a:lnTo>
                                <a:lnTo>
                                  <a:pt x="170" y="133"/>
                                </a:lnTo>
                                <a:lnTo>
                                  <a:pt x="171" y="132"/>
                                </a:lnTo>
                                <a:lnTo>
                                  <a:pt x="171" y="131"/>
                                </a:lnTo>
                                <a:lnTo>
                                  <a:pt x="171" y="131"/>
                                </a:lnTo>
                                <a:lnTo>
                                  <a:pt x="171" y="129"/>
                                </a:lnTo>
                                <a:lnTo>
                                  <a:pt x="172" y="128"/>
                                </a:lnTo>
                                <a:lnTo>
                                  <a:pt x="173" y="128"/>
                                </a:lnTo>
                                <a:lnTo>
                                  <a:pt x="173" y="126"/>
                                </a:lnTo>
                                <a:lnTo>
                                  <a:pt x="173" y="125"/>
                                </a:lnTo>
                                <a:lnTo>
                                  <a:pt x="174" y="124"/>
                                </a:lnTo>
                                <a:lnTo>
                                  <a:pt x="174" y="122"/>
                                </a:lnTo>
                                <a:lnTo>
                                  <a:pt x="175" y="121"/>
                                </a:lnTo>
                                <a:lnTo>
                                  <a:pt x="176" y="121"/>
                                </a:lnTo>
                                <a:lnTo>
                                  <a:pt x="176" y="120"/>
                                </a:lnTo>
                                <a:lnTo>
                                  <a:pt x="177" y="120"/>
                                </a:lnTo>
                                <a:lnTo>
                                  <a:pt x="178" y="120"/>
                                </a:lnTo>
                                <a:lnTo>
                                  <a:pt x="178" y="120"/>
                                </a:lnTo>
                                <a:lnTo>
                                  <a:pt x="178" y="119"/>
                                </a:lnTo>
                                <a:lnTo>
                                  <a:pt x="179" y="119"/>
                                </a:lnTo>
                                <a:lnTo>
                                  <a:pt x="180" y="119"/>
                                </a:lnTo>
                                <a:lnTo>
                                  <a:pt x="180" y="118"/>
                                </a:lnTo>
                                <a:lnTo>
                                  <a:pt x="182" y="118"/>
                                </a:lnTo>
                                <a:lnTo>
                                  <a:pt x="182" y="118"/>
                                </a:lnTo>
                                <a:lnTo>
                                  <a:pt x="184" y="117"/>
                                </a:lnTo>
                                <a:lnTo>
                                  <a:pt x="185" y="118"/>
                                </a:lnTo>
                                <a:lnTo>
                                  <a:pt x="187" y="118"/>
                                </a:lnTo>
                                <a:lnTo>
                                  <a:pt x="189" y="118"/>
                                </a:lnTo>
                                <a:lnTo>
                                  <a:pt x="189" y="117"/>
                                </a:lnTo>
                                <a:lnTo>
                                  <a:pt x="191" y="116"/>
                                </a:lnTo>
                                <a:lnTo>
                                  <a:pt x="193" y="115"/>
                                </a:lnTo>
                                <a:lnTo>
                                  <a:pt x="193" y="115"/>
                                </a:lnTo>
                                <a:lnTo>
                                  <a:pt x="194" y="114"/>
                                </a:lnTo>
                                <a:lnTo>
                                  <a:pt x="194" y="113"/>
                                </a:lnTo>
                                <a:lnTo>
                                  <a:pt x="195" y="113"/>
                                </a:lnTo>
                                <a:lnTo>
                                  <a:pt x="196" y="112"/>
                                </a:lnTo>
                                <a:lnTo>
                                  <a:pt x="196" y="112"/>
                                </a:lnTo>
                                <a:lnTo>
                                  <a:pt x="198" y="111"/>
                                </a:lnTo>
                                <a:lnTo>
                                  <a:pt x="198" y="111"/>
                                </a:lnTo>
                                <a:lnTo>
                                  <a:pt x="200" y="111"/>
                                </a:lnTo>
                                <a:lnTo>
                                  <a:pt x="201" y="112"/>
                                </a:lnTo>
                                <a:lnTo>
                                  <a:pt x="203" y="113"/>
                                </a:lnTo>
                                <a:lnTo>
                                  <a:pt x="205" y="113"/>
                                </a:lnTo>
                                <a:lnTo>
                                  <a:pt x="207" y="113"/>
                                </a:lnTo>
                                <a:lnTo>
                                  <a:pt x="207" y="113"/>
                                </a:lnTo>
                                <a:lnTo>
                                  <a:pt x="208" y="112"/>
                                </a:lnTo>
                                <a:lnTo>
                                  <a:pt x="210" y="112"/>
                                </a:lnTo>
                                <a:lnTo>
                                  <a:pt x="212" y="112"/>
                                </a:lnTo>
                                <a:lnTo>
                                  <a:pt x="214" y="111"/>
                                </a:lnTo>
                                <a:lnTo>
                                  <a:pt x="215" y="111"/>
                                </a:lnTo>
                                <a:lnTo>
                                  <a:pt x="216" y="110"/>
                                </a:lnTo>
                                <a:lnTo>
                                  <a:pt x="218" y="110"/>
                                </a:lnTo>
                                <a:lnTo>
                                  <a:pt x="221" y="110"/>
                                </a:lnTo>
                                <a:lnTo>
                                  <a:pt x="222" y="112"/>
                                </a:lnTo>
                                <a:lnTo>
                                  <a:pt x="222" y="114"/>
                                </a:lnTo>
                                <a:lnTo>
                                  <a:pt x="224" y="115"/>
                                </a:lnTo>
                                <a:lnTo>
                                  <a:pt x="226" y="116"/>
                                </a:lnTo>
                                <a:lnTo>
                                  <a:pt x="227" y="118"/>
                                </a:lnTo>
                                <a:lnTo>
                                  <a:pt x="228" y="119"/>
                                </a:lnTo>
                                <a:lnTo>
                                  <a:pt x="230" y="119"/>
                                </a:lnTo>
                                <a:lnTo>
                                  <a:pt x="230" y="119"/>
                                </a:lnTo>
                                <a:lnTo>
                                  <a:pt x="230" y="118"/>
                                </a:lnTo>
                                <a:lnTo>
                                  <a:pt x="230" y="118"/>
                                </a:lnTo>
                                <a:lnTo>
                                  <a:pt x="231" y="118"/>
                                </a:lnTo>
                                <a:lnTo>
                                  <a:pt x="231" y="118"/>
                                </a:lnTo>
                                <a:lnTo>
                                  <a:pt x="232" y="118"/>
                                </a:lnTo>
                                <a:lnTo>
                                  <a:pt x="233" y="118"/>
                                </a:lnTo>
                                <a:lnTo>
                                  <a:pt x="234" y="118"/>
                                </a:lnTo>
                                <a:lnTo>
                                  <a:pt x="234" y="118"/>
                                </a:lnTo>
                                <a:lnTo>
                                  <a:pt x="235" y="117"/>
                                </a:lnTo>
                                <a:lnTo>
                                  <a:pt x="236" y="116"/>
                                </a:lnTo>
                                <a:lnTo>
                                  <a:pt x="236" y="117"/>
                                </a:lnTo>
                                <a:lnTo>
                                  <a:pt x="237" y="115"/>
                                </a:lnTo>
                                <a:lnTo>
                                  <a:pt x="238" y="115"/>
                                </a:lnTo>
                                <a:lnTo>
                                  <a:pt x="239" y="114"/>
                                </a:lnTo>
                                <a:lnTo>
                                  <a:pt x="244" y="105"/>
                                </a:lnTo>
                                <a:lnTo>
                                  <a:pt x="245" y="103"/>
                                </a:lnTo>
                                <a:lnTo>
                                  <a:pt x="245" y="102"/>
                                </a:lnTo>
                                <a:lnTo>
                                  <a:pt x="248" y="102"/>
                                </a:lnTo>
                                <a:lnTo>
                                  <a:pt x="248" y="102"/>
                                </a:lnTo>
                                <a:lnTo>
                                  <a:pt x="251" y="100"/>
                                </a:lnTo>
                                <a:lnTo>
                                  <a:pt x="252" y="100"/>
                                </a:lnTo>
                                <a:lnTo>
                                  <a:pt x="255" y="100"/>
                                </a:lnTo>
                                <a:lnTo>
                                  <a:pt x="255" y="102"/>
                                </a:lnTo>
                                <a:lnTo>
                                  <a:pt x="256" y="102"/>
                                </a:lnTo>
                                <a:lnTo>
                                  <a:pt x="256" y="103"/>
                                </a:lnTo>
                                <a:lnTo>
                                  <a:pt x="257" y="103"/>
                                </a:lnTo>
                                <a:lnTo>
                                  <a:pt x="259" y="103"/>
                                </a:lnTo>
                                <a:lnTo>
                                  <a:pt x="259" y="103"/>
                                </a:lnTo>
                                <a:lnTo>
                                  <a:pt x="263" y="103"/>
                                </a:lnTo>
                                <a:lnTo>
                                  <a:pt x="265" y="102"/>
                                </a:lnTo>
                                <a:lnTo>
                                  <a:pt x="266" y="102"/>
                                </a:lnTo>
                                <a:lnTo>
                                  <a:pt x="267" y="102"/>
                                </a:lnTo>
                                <a:lnTo>
                                  <a:pt x="268" y="102"/>
                                </a:lnTo>
                                <a:lnTo>
                                  <a:pt x="272" y="105"/>
                                </a:lnTo>
                                <a:lnTo>
                                  <a:pt x="276" y="105"/>
                                </a:lnTo>
                                <a:lnTo>
                                  <a:pt x="277" y="105"/>
                                </a:lnTo>
                                <a:lnTo>
                                  <a:pt x="283" y="109"/>
                                </a:lnTo>
                                <a:lnTo>
                                  <a:pt x="283" y="109"/>
                                </a:lnTo>
                                <a:lnTo>
                                  <a:pt x="284" y="108"/>
                                </a:lnTo>
                                <a:lnTo>
                                  <a:pt x="285" y="108"/>
                                </a:lnTo>
                                <a:lnTo>
                                  <a:pt x="288" y="107"/>
                                </a:lnTo>
                                <a:lnTo>
                                  <a:pt x="289" y="106"/>
                                </a:lnTo>
                                <a:lnTo>
                                  <a:pt x="290" y="103"/>
                                </a:lnTo>
                                <a:lnTo>
                                  <a:pt x="295" y="100"/>
                                </a:lnTo>
                                <a:lnTo>
                                  <a:pt x="297" y="100"/>
                                </a:lnTo>
                                <a:lnTo>
                                  <a:pt x="298" y="100"/>
                                </a:lnTo>
                                <a:lnTo>
                                  <a:pt x="306" y="97"/>
                                </a:lnTo>
                                <a:lnTo>
                                  <a:pt x="307" y="97"/>
                                </a:lnTo>
                                <a:lnTo>
                                  <a:pt x="310" y="96"/>
                                </a:lnTo>
                                <a:lnTo>
                                  <a:pt x="311" y="96"/>
                                </a:lnTo>
                                <a:lnTo>
                                  <a:pt x="314" y="93"/>
                                </a:lnTo>
                                <a:lnTo>
                                  <a:pt x="315" y="89"/>
                                </a:lnTo>
                                <a:lnTo>
                                  <a:pt x="315" y="88"/>
                                </a:lnTo>
                                <a:lnTo>
                                  <a:pt x="316" y="87"/>
                                </a:lnTo>
                                <a:lnTo>
                                  <a:pt x="319" y="82"/>
                                </a:lnTo>
                                <a:lnTo>
                                  <a:pt x="321" y="77"/>
                                </a:lnTo>
                                <a:lnTo>
                                  <a:pt x="322" y="73"/>
                                </a:lnTo>
                                <a:lnTo>
                                  <a:pt x="324" y="70"/>
                                </a:lnTo>
                                <a:lnTo>
                                  <a:pt x="326" y="66"/>
                                </a:lnTo>
                                <a:lnTo>
                                  <a:pt x="328" y="61"/>
                                </a:lnTo>
                                <a:lnTo>
                                  <a:pt x="333" y="56"/>
                                </a:lnTo>
                                <a:lnTo>
                                  <a:pt x="335" y="56"/>
                                </a:lnTo>
                                <a:lnTo>
                                  <a:pt x="340" y="59"/>
                                </a:lnTo>
                                <a:lnTo>
                                  <a:pt x="343" y="52"/>
                                </a:lnTo>
                                <a:lnTo>
                                  <a:pt x="341" y="46"/>
                                </a:lnTo>
                                <a:lnTo>
                                  <a:pt x="340" y="40"/>
                                </a:lnTo>
                                <a:lnTo>
                                  <a:pt x="343" y="30"/>
                                </a:lnTo>
                                <a:lnTo>
                                  <a:pt x="349" y="21"/>
                                </a:lnTo>
                                <a:lnTo>
                                  <a:pt x="356" y="11"/>
                                </a:lnTo>
                                <a:lnTo>
                                  <a:pt x="360" y="9"/>
                                </a:lnTo>
                                <a:lnTo>
                                  <a:pt x="363" y="11"/>
                                </a:lnTo>
                                <a:lnTo>
                                  <a:pt x="367" y="12"/>
                                </a:lnTo>
                                <a:lnTo>
                                  <a:pt x="374" y="10"/>
                                </a:lnTo>
                                <a:lnTo>
                                  <a:pt x="379" y="5"/>
                                </a:lnTo>
                                <a:lnTo>
                                  <a:pt x="381" y="4"/>
                                </a:lnTo>
                                <a:lnTo>
                                  <a:pt x="383" y="0"/>
                                </a:lnTo>
                                <a:lnTo>
                                  <a:pt x="385" y="1"/>
                                </a:lnTo>
                                <a:lnTo>
                                  <a:pt x="385" y="3"/>
                                </a:lnTo>
                                <a:lnTo>
                                  <a:pt x="386" y="3"/>
                                </a:lnTo>
                                <a:lnTo>
                                  <a:pt x="386" y="2"/>
                                </a:lnTo>
                                <a:lnTo>
                                  <a:pt x="387" y="2"/>
                                </a:lnTo>
                                <a:lnTo>
                                  <a:pt x="387" y="2"/>
                                </a:lnTo>
                                <a:lnTo>
                                  <a:pt x="387" y="3"/>
                                </a:lnTo>
                                <a:lnTo>
                                  <a:pt x="387" y="4"/>
                                </a:lnTo>
                                <a:lnTo>
                                  <a:pt x="389" y="4"/>
                                </a:lnTo>
                                <a:lnTo>
                                  <a:pt x="392" y="4"/>
                                </a:lnTo>
                                <a:lnTo>
                                  <a:pt x="392" y="6"/>
                                </a:lnTo>
                                <a:lnTo>
                                  <a:pt x="392" y="7"/>
                                </a:lnTo>
                                <a:lnTo>
                                  <a:pt x="392" y="10"/>
                                </a:lnTo>
                                <a:lnTo>
                                  <a:pt x="392" y="12"/>
                                </a:lnTo>
                                <a:lnTo>
                                  <a:pt x="393" y="12"/>
                                </a:lnTo>
                                <a:lnTo>
                                  <a:pt x="394" y="11"/>
                                </a:lnTo>
                                <a:lnTo>
                                  <a:pt x="396" y="10"/>
                                </a:lnTo>
                                <a:lnTo>
                                  <a:pt x="396" y="13"/>
                                </a:lnTo>
                                <a:lnTo>
                                  <a:pt x="397" y="14"/>
                                </a:lnTo>
                                <a:lnTo>
                                  <a:pt x="397" y="16"/>
                                </a:lnTo>
                                <a:lnTo>
                                  <a:pt x="397" y="18"/>
                                </a:lnTo>
                                <a:lnTo>
                                  <a:pt x="398" y="20"/>
                                </a:lnTo>
                                <a:lnTo>
                                  <a:pt x="399" y="19"/>
                                </a:lnTo>
                                <a:lnTo>
                                  <a:pt x="400" y="20"/>
                                </a:lnTo>
                                <a:lnTo>
                                  <a:pt x="400" y="21"/>
                                </a:lnTo>
                                <a:lnTo>
                                  <a:pt x="401" y="21"/>
                                </a:lnTo>
                                <a:lnTo>
                                  <a:pt x="402" y="22"/>
                                </a:lnTo>
                                <a:lnTo>
                                  <a:pt x="403" y="22"/>
                                </a:lnTo>
                                <a:lnTo>
                                  <a:pt x="404" y="23"/>
                                </a:lnTo>
                                <a:lnTo>
                                  <a:pt x="404" y="24"/>
                                </a:lnTo>
                                <a:lnTo>
                                  <a:pt x="404" y="25"/>
                                </a:lnTo>
                                <a:lnTo>
                                  <a:pt x="404" y="26"/>
                                </a:lnTo>
                                <a:lnTo>
                                  <a:pt x="403" y="28"/>
                                </a:lnTo>
                                <a:lnTo>
                                  <a:pt x="403" y="30"/>
                                </a:lnTo>
                                <a:lnTo>
                                  <a:pt x="403" y="30"/>
                                </a:lnTo>
                                <a:lnTo>
                                  <a:pt x="404" y="30"/>
                                </a:lnTo>
                                <a:lnTo>
                                  <a:pt x="406" y="31"/>
                                </a:lnTo>
                                <a:lnTo>
                                  <a:pt x="407" y="32"/>
                                </a:lnTo>
                                <a:lnTo>
                                  <a:pt x="408" y="34"/>
                                </a:lnTo>
                                <a:lnTo>
                                  <a:pt x="409" y="34"/>
                                </a:lnTo>
                                <a:lnTo>
                                  <a:pt x="410" y="36"/>
                                </a:lnTo>
                                <a:lnTo>
                                  <a:pt x="411" y="37"/>
                                </a:lnTo>
                                <a:lnTo>
                                  <a:pt x="413" y="37"/>
                                </a:lnTo>
                                <a:lnTo>
                                  <a:pt x="414" y="37"/>
                                </a:lnTo>
                                <a:lnTo>
                                  <a:pt x="416" y="37"/>
                                </a:lnTo>
                                <a:lnTo>
                                  <a:pt x="417" y="37"/>
                                </a:lnTo>
                                <a:lnTo>
                                  <a:pt x="419" y="38"/>
                                </a:lnTo>
                                <a:lnTo>
                                  <a:pt x="421" y="38"/>
                                </a:lnTo>
                                <a:lnTo>
                                  <a:pt x="422" y="38"/>
                                </a:lnTo>
                                <a:lnTo>
                                  <a:pt x="422" y="38"/>
                                </a:lnTo>
                                <a:lnTo>
                                  <a:pt x="423" y="38"/>
                                </a:lnTo>
                                <a:lnTo>
                                  <a:pt x="423" y="39"/>
                                </a:lnTo>
                                <a:lnTo>
                                  <a:pt x="424" y="40"/>
                                </a:lnTo>
                                <a:lnTo>
                                  <a:pt x="425" y="40"/>
                                </a:lnTo>
                                <a:lnTo>
                                  <a:pt x="426" y="41"/>
                                </a:lnTo>
                                <a:lnTo>
                                  <a:pt x="426" y="41"/>
                                </a:lnTo>
                                <a:lnTo>
                                  <a:pt x="428" y="43"/>
                                </a:lnTo>
                                <a:lnTo>
                                  <a:pt x="429" y="43"/>
                                </a:lnTo>
                                <a:lnTo>
                                  <a:pt x="430" y="44"/>
                                </a:lnTo>
                                <a:lnTo>
                                  <a:pt x="432" y="45"/>
                                </a:lnTo>
                                <a:lnTo>
                                  <a:pt x="432" y="45"/>
                                </a:lnTo>
                                <a:lnTo>
                                  <a:pt x="433" y="46"/>
                                </a:lnTo>
                                <a:lnTo>
                                  <a:pt x="433" y="46"/>
                                </a:lnTo>
                                <a:lnTo>
                                  <a:pt x="433" y="46"/>
                                </a:lnTo>
                                <a:lnTo>
                                  <a:pt x="434" y="47"/>
                                </a:lnTo>
                                <a:lnTo>
                                  <a:pt x="435" y="49"/>
                                </a:lnTo>
                                <a:lnTo>
                                  <a:pt x="437" y="49"/>
                                </a:lnTo>
                                <a:lnTo>
                                  <a:pt x="437" y="48"/>
                                </a:lnTo>
                                <a:lnTo>
                                  <a:pt x="437" y="47"/>
                                </a:lnTo>
                                <a:lnTo>
                                  <a:pt x="437" y="47"/>
                                </a:lnTo>
                                <a:lnTo>
                                  <a:pt x="438" y="47"/>
                                </a:lnTo>
                                <a:lnTo>
                                  <a:pt x="439" y="46"/>
                                </a:lnTo>
                                <a:lnTo>
                                  <a:pt x="439" y="46"/>
                                </a:lnTo>
                                <a:lnTo>
                                  <a:pt x="441" y="46"/>
                                </a:lnTo>
                                <a:lnTo>
                                  <a:pt x="443" y="46"/>
                                </a:lnTo>
                                <a:lnTo>
                                  <a:pt x="444" y="46"/>
                                </a:lnTo>
                                <a:lnTo>
                                  <a:pt x="446" y="46"/>
                                </a:lnTo>
                                <a:lnTo>
                                  <a:pt x="446" y="46"/>
                                </a:lnTo>
                                <a:lnTo>
                                  <a:pt x="446" y="46"/>
                                </a:lnTo>
                                <a:lnTo>
                                  <a:pt x="446" y="45"/>
                                </a:lnTo>
                                <a:lnTo>
                                  <a:pt x="447" y="44"/>
                                </a:lnTo>
                                <a:lnTo>
                                  <a:pt x="447" y="44"/>
                                </a:lnTo>
                                <a:lnTo>
                                  <a:pt x="447" y="43"/>
                                </a:lnTo>
                                <a:lnTo>
                                  <a:pt x="447" y="43"/>
                                </a:lnTo>
                                <a:lnTo>
                                  <a:pt x="450" y="43"/>
                                </a:lnTo>
                                <a:lnTo>
                                  <a:pt x="450" y="43"/>
                                </a:lnTo>
                                <a:lnTo>
                                  <a:pt x="452" y="44"/>
                                </a:lnTo>
                                <a:lnTo>
                                  <a:pt x="453" y="43"/>
                                </a:lnTo>
                                <a:lnTo>
                                  <a:pt x="453" y="44"/>
                                </a:lnTo>
                                <a:lnTo>
                                  <a:pt x="454" y="44"/>
                                </a:lnTo>
                                <a:lnTo>
                                  <a:pt x="456" y="44"/>
                                </a:lnTo>
                                <a:lnTo>
                                  <a:pt x="456" y="44"/>
                                </a:lnTo>
                                <a:lnTo>
                                  <a:pt x="458" y="44"/>
                                </a:lnTo>
                                <a:lnTo>
                                  <a:pt x="460" y="45"/>
                                </a:lnTo>
                                <a:lnTo>
                                  <a:pt x="462" y="46"/>
                                </a:lnTo>
                                <a:lnTo>
                                  <a:pt x="464" y="47"/>
                                </a:lnTo>
                                <a:lnTo>
                                  <a:pt x="465" y="48"/>
                                </a:lnTo>
                                <a:lnTo>
                                  <a:pt x="465" y="48"/>
                                </a:lnTo>
                                <a:lnTo>
                                  <a:pt x="466" y="49"/>
                                </a:lnTo>
                                <a:lnTo>
                                  <a:pt x="466" y="51"/>
                                </a:lnTo>
                                <a:lnTo>
                                  <a:pt x="467" y="53"/>
                                </a:lnTo>
                                <a:lnTo>
                                  <a:pt x="467" y="55"/>
                                </a:lnTo>
                                <a:lnTo>
                                  <a:pt x="467" y="57"/>
                                </a:lnTo>
                                <a:lnTo>
                                  <a:pt x="468" y="58"/>
                                </a:lnTo>
                                <a:lnTo>
                                  <a:pt x="468" y="59"/>
                                </a:lnTo>
                                <a:lnTo>
                                  <a:pt x="467" y="61"/>
                                </a:lnTo>
                                <a:lnTo>
                                  <a:pt x="467" y="64"/>
                                </a:lnTo>
                                <a:lnTo>
                                  <a:pt x="469" y="64"/>
                                </a:lnTo>
                                <a:lnTo>
                                  <a:pt x="471" y="65"/>
                                </a:lnTo>
                                <a:lnTo>
                                  <a:pt x="473" y="65"/>
                                </a:lnTo>
                                <a:lnTo>
                                  <a:pt x="474" y="66"/>
                                </a:lnTo>
                                <a:lnTo>
                                  <a:pt x="475" y="69"/>
                                </a:lnTo>
                                <a:lnTo>
                                  <a:pt x="476" y="70"/>
                                </a:lnTo>
                                <a:lnTo>
                                  <a:pt x="477" y="70"/>
                                </a:lnTo>
                                <a:lnTo>
                                  <a:pt x="478" y="71"/>
                                </a:lnTo>
                                <a:lnTo>
                                  <a:pt x="479" y="73"/>
                                </a:lnTo>
                                <a:lnTo>
                                  <a:pt x="480" y="74"/>
                                </a:lnTo>
                                <a:lnTo>
                                  <a:pt x="480" y="76"/>
                                </a:lnTo>
                                <a:lnTo>
                                  <a:pt x="480" y="78"/>
                                </a:lnTo>
                                <a:lnTo>
                                  <a:pt x="480" y="81"/>
                                </a:lnTo>
                                <a:lnTo>
                                  <a:pt x="482" y="82"/>
                                </a:lnTo>
                                <a:lnTo>
                                  <a:pt x="483" y="84"/>
                                </a:lnTo>
                                <a:lnTo>
                                  <a:pt x="484" y="86"/>
                                </a:lnTo>
                                <a:lnTo>
                                  <a:pt x="486" y="86"/>
                                </a:lnTo>
                                <a:lnTo>
                                  <a:pt x="487" y="88"/>
                                </a:lnTo>
                                <a:lnTo>
                                  <a:pt x="486" y="91"/>
                                </a:lnTo>
                                <a:lnTo>
                                  <a:pt x="487" y="92"/>
                                </a:lnTo>
                                <a:lnTo>
                                  <a:pt x="489" y="92"/>
                                </a:lnTo>
                                <a:lnTo>
                                  <a:pt x="491" y="93"/>
                                </a:lnTo>
                                <a:lnTo>
                                  <a:pt x="491" y="95"/>
                                </a:lnTo>
                                <a:lnTo>
                                  <a:pt x="492" y="97"/>
                                </a:lnTo>
                                <a:lnTo>
                                  <a:pt x="492" y="97"/>
                                </a:lnTo>
                                <a:lnTo>
                                  <a:pt x="493" y="98"/>
                                </a:lnTo>
                                <a:lnTo>
                                  <a:pt x="494" y="99"/>
                                </a:lnTo>
                                <a:lnTo>
                                  <a:pt x="495" y="100"/>
                                </a:lnTo>
                                <a:lnTo>
                                  <a:pt x="497" y="100"/>
                                </a:lnTo>
                                <a:lnTo>
                                  <a:pt x="499" y="100"/>
                                </a:lnTo>
                                <a:lnTo>
                                  <a:pt x="501" y="100"/>
                                </a:lnTo>
                                <a:lnTo>
                                  <a:pt x="502" y="101"/>
                                </a:lnTo>
                                <a:lnTo>
                                  <a:pt x="502" y="103"/>
                                </a:lnTo>
                                <a:lnTo>
                                  <a:pt x="503" y="104"/>
                                </a:lnTo>
                                <a:lnTo>
                                  <a:pt x="504" y="104"/>
                                </a:lnTo>
                                <a:lnTo>
                                  <a:pt x="506" y="104"/>
                                </a:lnTo>
                                <a:lnTo>
                                  <a:pt x="508" y="104"/>
                                </a:lnTo>
                                <a:lnTo>
                                  <a:pt x="508" y="106"/>
                                </a:lnTo>
                                <a:lnTo>
                                  <a:pt x="509" y="108"/>
                                </a:lnTo>
                                <a:lnTo>
                                  <a:pt x="509" y="111"/>
                                </a:lnTo>
                                <a:lnTo>
                                  <a:pt x="510" y="112"/>
                                </a:lnTo>
                                <a:lnTo>
                                  <a:pt x="510" y="114"/>
                                </a:lnTo>
                                <a:lnTo>
                                  <a:pt x="511" y="114"/>
                                </a:lnTo>
                                <a:lnTo>
                                  <a:pt x="511" y="115"/>
                                </a:lnTo>
                                <a:lnTo>
                                  <a:pt x="512" y="115"/>
                                </a:lnTo>
                                <a:lnTo>
                                  <a:pt x="513" y="116"/>
                                </a:lnTo>
                                <a:lnTo>
                                  <a:pt x="513" y="117"/>
                                </a:lnTo>
                                <a:lnTo>
                                  <a:pt x="513" y="118"/>
                                </a:lnTo>
                                <a:lnTo>
                                  <a:pt x="515" y="119"/>
                                </a:lnTo>
                                <a:lnTo>
                                  <a:pt x="517" y="119"/>
                                </a:lnTo>
                                <a:lnTo>
                                  <a:pt x="519" y="118"/>
                                </a:lnTo>
                                <a:lnTo>
                                  <a:pt x="521" y="118"/>
                                </a:lnTo>
                                <a:lnTo>
                                  <a:pt x="521" y="118"/>
                                </a:lnTo>
                                <a:lnTo>
                                  <a:pt x="522" y="118"/>
                                </a:lnTo>
                                <a:lnTo>
                                  <a:pt x="522" y="117"/>
                                </a:lnTo>
                                <a:lnTo>
                                  <a:pt x="524" y="117"/>
                                </a:lnTo>
                                <a:lnTo>
                                  <a:pt x="526" y="118"/>
                                </a:lnTo>
                                <a:lnTo>
                                  <a:pt x="528" y="118"/>
                                </a:lnTo>
                                <a:lnTo>
                                  <a:pt x="529" y="118"/>
                                </a:lnTo>
                                <a:lnTo>
                                  <a:pt x="531" y="119"/>
                                </a:lnTo>
                                <a:lnTo>
                                  <a:pt x="532" y="121"/>
                                </a:lnTo>
                                <a:lnTo>
                                  <a:pt x="532" y="120"/>
                                </a:lnTo>
                                <a:lnTo>
                                  <a:pt x="533" y="120"/>
                                </a:lnTo>
                                <a:lnTo>
                                  <a:pt x="533" y="119"/>
                                </a:lnTo>
                                <a:lnTo>
                                  <a:pt x="534" y="119"/>
                                </a:lnTo>
                                <a:lnTo>
                                  <a:pt x="535" y="118"/>
                                </a:lnTo>
                                <a:lnTo>
                                  <a:pt x="536" y="117"/>
                                </a:lnTo>
                                <a:lnTo>
                                  <a:pt x="538" y="116"/>
                                </a:lnTo>
                                <a:lnTo>
                                  <a:pt x="539" y="116"/>
                                </a:lnTo>
                                <a:lnTo>
                                  <a:pt x="540" y="116"/>
                                </a:lnTo>
                                <a:lnTo>
                                  <a:pt x="541" y="115"/>
                                </a:lnTo>
                                <a:lnTo>
                                  <a:pt x="542" y="115"/>
                                </a:lnTo>
                                <a:lnTo>
                                  <a:pt x="542" y="115"/>
                                </a:lnTo>
                                <a:lnTo>
                                  <a:pt x="544" y="115"/>
                                </a:lnTo>
                                <a:lnTo>
                                  <a:pt x="545" y="114"/>
                                </a:lnTo>
                                <a:lnTo>
                                  <a:pt x="546" y="113"/>
                                </a:lnTo>
                                <a:lnTo>
                                  <a:pt x="546" y="113"/>
                                </a:lnTo>
                                <a:lnTo>
                                  <a:pt x="547" y="113"/>
                                </a:lnTo>
                                <a:lnTo>
                                  <a:pt x="548" y="113"/>
                                </a:lnTo>
                                <a:lnTo>
                                  <a:pt x="550" y="112"/>
                                </a:lnTo>
                                <a:lnTo>
                                  <a:pt x="552" y="111"/>
                                </a:lnTo>
                                <a:lnTo>
                                  <a:pt x="554" y="111"/>
                                </a:lnTo>
                                <a:lnTo>
                                  <a:pt x="556" y="111"/>
                                </a:lnTo>
                                <a:lnTo>
                                  <a:pt x="556" y="111"/>
                                </a:lnTo>
                                <a:lnTo>
                                  <a:pt x="558" y="113"/>
                                </a:lnTo>
                                <a:lnTo>
                                  <a:pt x="558" y="113"/>
                                </a:lnTo>
                                <a:lnTo>
                                  <a:pt x="559" y="112"/>
                                </a:lnTo>
                                <a:lnTo>
                                  <a:pt x="559" y="112"/>
                                </a:lnTo>
                                <a:lnTo>
                                  <a:pt x="560" y="112"/>
                                </a:lnTo>
                                <a:lnTo>
                                  <a:pt x="562" y="111"/>
                                </a:lnTo>
                                <a:lnTo>
                                  <a:pt x="564" y="111"/>
                                </a:lnTo>
                                <a:lnTo>
                                  <a:pt x="566" y="111"/>
                                </a:lnTo>
                                <a:lnTo>
                                  <a:pt x="568" y="110"/>
                                </a:lnTo>
                                <a:lnTo>
                                  <a:pt x="570" y="109"/>
                                </a:lnTo>
                                <a:lnTo>
                                  <a:pt x="570" y="109"/>
                                </a:lnTo>
                                <a:lnTo>
                                  <a:pt x="571" y="108"/>
                                </a:lnTo>
                                <a:lnTo>
                                  <a:pt x="571" y="108"/>
                                </a:lnTo>
                                <a:lnTo>
                                  <a:pt x="572" y="108"/>
                                </a:lnTo>
                                <a:lnTo>
                                  <a:pt x="573" y="108"/>
                                </a:lnTo>
                                <a:lnTo>
                                  <a:pt x="574" y="106"/>
                                </a:lnTo>
                                <a:lnTo>
                                  <a:pt x="576" y="105"/>
                                </a:lnTo>
                                <a:lnTo>
                                  <a:pt x="579" y="105"/>
                                </a:lnTo>
                                <a:lnTo>
                                  <a:pt x="579" y="104"/>
                                </a:lnTo>
                                <a:lnTo>
                                  <a:pt x="581" y="104"/>
                                </a:lnTo>
                                <a:lnTo>
                                  <a:pt x="582" y="104"/>
                                </a:lnTo>
                                <a:lnTo>
                                  <a:pt x="583" y="105"/>
                                </a:lnTo>
                                <a:lnTo>
                                  <a:pt x="585" y="105"/>
                                </a:lnTo>
                                <a:lnTo>
                                  <a:pt x="586" y="106"/>
                                </a:lnTo>
                                <a:lnTo>
                                  <a:pt x="589" y="105"/>
                                </a:lnTo>
                                <a:lnTo>
                                  <a:pt x="591" y="105"/>
                                </a:lnTo>
                                <a:lnTo>
                                  <a:pt x="592" y="104"/>
                                </a:lnTo>
                                <a:lnTo>
                                  <a:pt x="594" y="104"/>
                                </a:lnTo>
                                <a:lnTo>
                                  <a:pt x="597" y="104"/>
                                </a:lnTo>
                                <a:lnTo>
                                  <a:pt x="599" y="104"/>
                                </a:lnTo>
                                <a:lnTo>
                                  <a:pt x="601" y="104"/>
                                </a:lnTo>
                                <a:lnTo>
                                  <a:pt x="602" y="104"/>
                                </a:lnTo>
                                <a:lnTo>
                                  <a:pt x="604" y="104"/>
                                </a:lnTo>
                                <a:lnTo>
                                  <a:pt x="605" y="104"/>
                                </a:lnTo>
                                <a:lnTo>
                                  <a:pt x="606" y="103"/>
                                </a:lnTo>
                                <a:lnTo>
                                  <a:pt x="608" y="102"/>
                                </a:lnTo>
                                <a:lnTo>
                                  <a:pt x="609" y="102"/>
                                </a:lnTo>
                                <a:lnTo>
                                  <a:pt x="609" y="101"/>
                                </a:lnTo>
                                <a:lnTo>
                                  <a:pt x="609" y="100"/>
                                </a:lnTo>
                                <a:lnTo>
                                  <a:pt x="610" y="100"/>
                                </a:lnTo>
                                <a:lnTo>
                                  <a:pt x="612" y="100"/>
                                </a:lnTo>
                                <a:lnTo>
                                  <a:pt x="613" y="99"/>
                                </a:lnTo>
                                <a:lnTo>
                                  <a:pt x="615" y="98"/>
                                </a:lnTo>
                                <a:lnTo>
                                  <a:pt x="615" y="98"/>
                                </a:lnTo>
                                <a:lnTo>
                                  <a:pt x="615" y="97"/>
                                </a:lnTo>
                                <a:lnTo>
                                  <a:pt x="616" y="97"/>
                                </a:lnTo>
                                <a:lnTo>
                                  <a:pt x="616" y="97"/>
                                </a:lnTo>
                                <a:lnTo>
                                  <a:pt x="618" y="96"/>
                                </a:lnTo>
                                <a:lnTo>
                                  <a:pt x="620" y="96"/>
                                </a:lnTo>
                                <a:lnTo>
                                  <a:pt x="622" y="96"/>
                                </a:lnTo>
                                <a:lnTo>
                                  <a:pt x="623" y="96"/>
                                </a:lnTo>
                                <a:lnTo>
                                  <a:pt x="624" y="96"/>
                                </a:lnTo>
                                <a:lnTo>
                                  <a:pt x="625" y="95"/>
                                </a:lnTo>
                                <a:lnTo>
                                  <a:pt x="627" y="95"/>
                                </a:lnTo>
                                <a:lnTo>
                                  <a:pt x="628" y="95"/>
                                </a:lnTo>
                                <a:lnTo>
                                  <a:pt x="630" y="95"/>
                                </a:lnTo>
                                <a:lnTo>
                                  <a:pt x="633" y="95"/>
                                </a:lnTo>
                                <a:lnTo>
                                  <a:pt x="635" y="93"/>
                                </a:lnTo>
                                <a:lnTo>
                                  <a:pt x="636" y="92"/>
                                </a:lnTo>
                                <a:lnTo>
                                  <a:pt x="637" y="91"/>
                                </a:lnTo>
                                <a:lnTo>
                                  <a:pt x="637" y="91"/>
                                </a:lnTo>
                                <a:lnTo>
                                  <a:pt x="637" y="91"/>
                                </a:lnTo>
                                <a:lnTo>
                                  <a:pt x="638" y="90"/>
                                </a:lnTo>
                                <a:lnTo>
                                  <a:pt x="638" y="89"/>
                                </a:lnTo>
                                <a:lnTo>
                                  <a:pt x="639" y="89"/>
                                </a:lnTo>
                                <a:lnTo>
                                  <a:pt x="639" y="88"/>
                                </a:lnTo>
                                <a:lnTo>
                                  <a:pt x="639" y="87"/>
                                </a:lnTo>
                                <a:lnTo>
                                  <a:pt x="640" y="86"/>
                                </a:lnTo>
                                <a:lnTo>
                                  <a:pt x="641" y="86"/>
                                </a:lnTo>
                                <a:lnTo>
                                  <a:pt x="642" y="86"/>
                                </a:lnTo>
                                <a:lnTo>
                                  <a:pt x="643" y="86"/>
                                </a:lnTo>
                                <a:lnTo>
                                  <a:pt x="644" y="86"/>
                                </a:lnTo>
                                <a:lnTo>
                                  <a:pt x="644" y="86"/>
                                </a:lnTo>
                                <a:lnTo>
                                  <a:pt x="645" y="85"/>
                                </a:lnTo>
                                <a:lnTo>
                                  <a:pt x="645" y="85"/>
                                </a:lnTo>
                                <a:lnTo>
                                  <a:pt x="645" y="85"/>
                                </a:lnTo>
                                <a:lnTo>
                                  <a:pt x="647" y="84"/>
                                </a:lnTo>
                                <a:lnTo>
                                  <a:pt x="648" y="84"/>
                                </a:lnTo>
                                <a:lnTo>
                                  <a:pt x="650" y="84"/>
                                </a:lnTo>
                                <a:lnTo>
                                  <a:pt x="650" y="83"/>
                                </a:lnTo>
                                <a:lnTo>
                                  <a:pt x="651" y="83"/>
                                </a:lnTo>
                                <a:lnTo>
                                  <a:pt x="651" y="82"/>
                                </a:lnTo>
                                <a:lnTo>
                                  <a:pt x="652" y="80"/>
                                </a:lnTo>
                                <a:lnTo>
                                  <a:pt x="652" y="79"/>
                                </a:lnTo>
                                <a:lnTo>
                                  <a:pt x="653" y="79"/>
                                </a:lnTo>
                                <a:lnTo>
                                  <a:pt x="654" y="78"/>
                                </a:lnTo>
                                <a:lnTo>
                                  <a:pt x="654" y="78"/>
                                </a:lnTo>
                                <a:lnTo>
                                  <a:pt x="655" y="77"/>
                                </a:lnTo>
                                <a:lnTo>
                                  <a:pt x="655" y="77"/>
                                </a:lnTo>
                                <a:lnTo>
                                  <a:pt x="656" y="75"/>
                                </a:lnTo>
                                <a:lnTo>
                                  <a:pt x="657" y="73"/>
                                </a:lnTo>
                                <a:lnTo>
                                  <a:pt x="657" y="71"/>
                                </a:lnTo>
                                <a:lnTo>
                                  <a:pt x="657" y="71"/>
                                </a:lnTo>
                                <a:lnTo>
                                  <a:pt x="658" y="71"/>
                                </a:lnTo>
                                <a:lnTo>
                                  <a:pt x="660" y="70"/>
                                </a:lnTo>
                                <a:lnTo>
                                  <a:pt x="660" y="70"/>
                                </a:lnTo>
                                <a:lnTo>
                                  <a:pt x="660" y="69"/>
                                </a:lnTo>
                                <a:lnTo>
                                  <a:pt x="660" y="68"/>
                                </a:lnTo>
                                <a:lnTo>
                                  <a:pt x="660" y="66"/>
                                </a:lnTo>
                                <a:lnTo>
                                  <a:pt x="660" y="65"/>
                                </a:lnTo>
                                <a:lnTo>
                                  <a:pt x="659" y="63"/>
                                </a:lnTo>
                                <a:lnTo>
                                  <a:pt x="660" y="62"/>
                                </a:lnTo>
                                <a:lnTo>
                                  <a:pt x="660" y="61"/>
                                </a:lnTo>
                                <a:lnTo>
                                  <a:pt x="660" y="61"/>
                                </a:lnTo>
                                <a:lnTo>
                                  <a:pt x="661" y="60"/>
                                </a:lnTo>
                                <a:lnTo>
                                  <a:pt x="662" y="59"/>
                                </a:lnTo>
                                <a:lnTo>
                                  <a:pt x="662" y="59"/>
                                </a:lnTo>
                                <a:lnTo>
                                  <a:pt x="662" y="59"/>
                                </a:lnTo>
                                <a:lnTo>
                                  <a:pt x="663" y="59"/>
                                </a:lnTo>
                                <a:lnTo>
                                  <a:pt x="663" y="58"/>
                                </a:lnTo>
                                <a:lnTo>
                                  <a:pt x="663" y="58"/>
                                </a:lnTo>
                                <a:lnTo>
                                  <a:pt x="664" y="58"/>
                                </a:lnTo>
                                <a:lnTo>
                                  <a:pt x="664" y="58"/>
                                </a:lnTo>
                                <a:lnTo>
                                  <a:pt x="666" y="58"/>
                                </a:lnTo>
                                <a:lnTo>
                                  <a:pt x="668" y="59"/>
                                </a:lnTo>
                                <a:lnTo>
                                  <a:pt x="669" y="57"/>
                                </a:lnTo>
                                <a:lnTo>
                                  <a:pt x="671" y="57"/>
                                </a:lnTo>
                                <a:lnTo>
                                  <a:pt x="673" y="57"/>
                                </a:lnTo>
                                <a:lnTo>
                                  <a:pt x="675" y="58"/>
                                </a:lnTo>
                                <a:lnTo>
                                  <a:pt x="676" y="58"/>
                                </a:lnTo>
                                <a:lnTo>
                                  <a:pt x="678" y="57"/>
                                </a:lnTo>
                                <a:lnTo>
                                  <a:pt x="678" y="57"/>
                                </a:lnTo>
                                <a:lnTo>
                                  <a:pt x="679" y="58"/>
                                </a:lnTo>
                                <a:lnTo>
                                  <a:pt x="680" y="58"/>
                                </a:lnTo>
                                <a:lnTo>
                                  <a:pt x="682" y="58"/>
                                </a:lnTo>
                                <a:lnTo>
                                  <a:pt x="684" y="59"/>
                                </a:lnTo>
                                <a:lnTo>
                                  <a:pt x="685" y="61"/>
                                </a:lnTo>
                                <a:lnTo>
                                  <a:pt x="686" y="62"/>
                                </a:lnTo>
                                <a:lnTo>
                                  <a:pt x="687" y="63"/>
                                </a:lnTo>
                                <a:lnTo>
                                  <a:pt x="689" y="64"/>
                                </a:lnTo>
                                <a:lnTo>
                                  <a:pt x="691" y="63"/>
                                </a:lnTo>
                                <a:lnTo>
                                  <a:pt x="691" y="63"/>
                                </a:lnTo>
                                <a:lnTo>
                                  <a:pt x="698" y="62"/>
                                </a:lnTo>
                                <a:lnTo>
                                  <a:pt x="700" y="62"/>
                                </a:lnTo>
                                <a:lnTo>
                                  <a:pt x="702" y="62"/>
                                </a:lnTo>
                                <a:lnTo>
                                  <a:pt x="705" y="63"/>
                                </a:lnTo>
                                <a:lnTo>
                                  <a:pt x="707" y="64"/>
                                </a:lnTo>
                                <a:lnTo>
                                  <a:pt x="709" y="64"/>
                                </a:lnTo>
                                <a:lnTo>
                                  <a:pt x="709" y="65"/>
                                </a:lnTo>
                                <a:lnTo>
                                  <a:pt x="711" y="66"/>
                                </a:lnTo>
                                <a:lnTo>
                                  <a:pt x="711" y="68"/>
                                </a:lnTo>
                                <a:lnTo>
                                  <a:pt x="713" y="70"/>
                                </a:lnTo>
                                <a:lnTo>
                                  <a:pt x="713" y="71"/>
                                </a:lnTo>
                                <a:lnTo>
                                  <a:pt x="714" y="73"/>
                                </a:lnTo>
                                <a:lnTo>
                                  <a:pt x="714" y="73"/>
                                </a:lnTo>
                                <a:lnTo>
                                  <a:pt x="714" y="75"/>
                                </a:lnTo>
                                <a:lnTo>
                                  <a:pt x="715" y="76"/>
                                </a:lnTo>
                                <a:lnTo>
                                  <a:pt x="716" y="76"/>
                                </a:lnTo>
                                <a:lnTo>
                                  <a:pt x="717" y="76"/>
                                </a:lnTo>
                                <a:lnTo>
                                  <a:pt x="718" y="77"/>
                                </a:lnTo>
                                <a:lnTo>
                                  <a:pt x="718" y="78"/>
                                </a:lnTo>
                                <a:lnTo>
                                  <a:pt x="719" y="79"/>
                                </a:lnTo>
                                <a:lnTo>
                                  <a:pt x="719" y="80"/>
                                </a:lnTo>
                                <a:lnTo>
                                  <a:pt x="718" y="82"/>
                                </a:lnTo>
                                <a:lnTo>
                                  <a:pt x="718" y="82"/>
                                </a:lnTo>
                                <a:lnTo>
                                  <a:pt x="717" y="83"/>
                                </a:lnTo>
                                <a:lnTo>
                                  <a:pt x="716" y="84"/>
                                </a:lnTo>
                                <a:lnTo>
                                  <a:pt x="716" y="86"/>
                                </a:lnTo>
                                <a:lnTo>
                                  <a:pt x="716" y="89"/>
                                </a:lnTo>
                                <a:lnTo>
                                  <a:pt x="716" y="91"/>
                                </a:lnTo>
                                <a:lnTo>
                                  <a:pt x="714" y="93"/>
                                </a:lnTo>
                                <a:lnTo>
                                  <a:pt x="714" y="95"/>
                                </a:lnTo>
                                <a:lnTo>
                                  <a:pt x="713" y="95"/>
                                </a:lnTo>
                                <a:lnTo>
                                  <a:pt x="713" y="96"/>
                                </a:lnTo>
                                <a:lnTo>
                                  <a:pt x="711" y="96"/>
                                </a:lnTo>
                                <a:lnTo>
                                  <a:pt x="711" y="97"/>
                                </a:lnTo>
                                <a:lnTo>
                                  <a:pt x="711" y="98"/>
                                </a:lnTo>
                                <a:lnTo>
                                  <a:pt x="712" y="99"/>
                                </a:lnTo>
                                <a:lnTo>
                                  <a:pt x="713" y="100"/>
                                </a:lnTo>
                                <a:lnTo>
                                  <a:pt x="713" y="103"/>
                                </a:lnTo>
                                <a:lnTo>
                                  <a:pt x="714" y="103"/>
                                </a:lnTo>
                                <a:lnTo>
                                  <a:pt x="714" y="105"/>
                                </a:lnTo>
                                <a:lnTo>
                                  <a:pt x="714" y="107"/>
                                </a:lnTo>
                                <a:lnTo>
                                  <a:pt x="714" y="109"/>
                                </a:lnTo>
                                <a:lnTo>
                                  <a:pt x="715" y="110"/>
                                </a:lnTo>
                                <a:lnTo>
                                  <a:pt x="715" y="111"/>
                                </a:lnTo>
                                <a:lnTo>
                                  <a:pt x="715" y="112"/>
                                </a:lnTo>
                                <a:lnTo>
                                  <a:pt x="716" y="113"/>
                                </a:lnTo>
                                <a:lnTo>
                                  <a:pt x="718" y="115"/>
                                </a:lnTo>
                                <a:lnTo>
                                  <a:pt x="718" y="116"/>
                                </a:lnTo>
                                <a:lnTo>
                                  <a:pt x="719" y="119"/>
                                </a:lnTo>
                                <a:lnTo>
                                  <a:pt x="720" y="120"/>
                                </a:lnTo>
                                <a:lnTo>
                                  <a:pt x="720" y="121"/>
                                </a:lnTo>
                                <a:lnTo>
                                  <a:pt x="721" y="122"/>
                                </a:lnTo>
                                <a:lnTo>
                                  <a:pt x="721" y="124"/>
                                </a:lnTo>
                                <a:lnTo>
                                  <a:pt x="723" y="124"/>
                                </a:lnTo>
                                <a:lnTo>
                                  <a:pt x="724" y="124"/>
                                </a:lnTo>
                                <a:lnTo>
                                  <a:pt x="726" y="123"/>
                                </a:lnTo>
                                <a:lnTo>
                                  <a:pt x="726" y="122"/>
                                </a:lnTo>
                                <a:lnTo>
                                  <a:pt x="728" y="122"/>
                                </a:lnTo>
                                <a:lnTo>
                                  <a:pt x="730" y="121"/>
                                </a:lnTo>
                                <a:lnTo>
                                  <a:pt x="732" y="121"/>
                                </a:lnTo>
                                <a:lnTo>
                                  <a:pt x="732" y="119"/>
                                </a:lnTo>
                                <a:lnTo>
                                  <a:pt x="734" y="119"/>
                                </a:lnTo>
                                <a:lnTo>
                                  <a:pt x="734" y="118"/>
                                </a:lnTo>
                                <a:lnTo>
                                  <a:pt x="734" y="117"/>
                                </a:lnTo>
                                <a:lnTo>
                                  <a:pt x="734" y="115"/>
                                </a:lnTo>
                                <a:lnTo>
                                  <a:pt x="734" y="113"/>
                                </a:lnTo>
                                <a:lnTo>
                                  <a:pt x="734" y="112"/>
                                </a:lnTo>
                                <a:lnTo>
                                  <a:pt x="736" y="112"/>
                                </a:lnTo>
                                <a:lnTo>
                                  <a:pt x="738" y="111"/>
                                </a:lnTo>
                                <a:lnTo>
                                  <a:pt x="740" y="111"/>
                                </a:lnTo>
                                <a:lnTo>
                                  <a:pt x="740" y="110"/>
                                </a:lnTo>
                                <a:lnTo>
                                  <a:pt x="741" y="109"/>
                                </a:lnTo>
                                <a:lnTo>
                                  <a:pt x="739" y="108"/>
                                </a:lnTo>
                                <a:lnTo>
                                  <a:pt x="738" y="108"/>
                                </a:lnTo>
                                <a:lnTo>
                                  <a:pt x="739" y="107"/>
                                </a:lnTo>
                                <a:lnTo>
                                  <a:pt x="740" y="106"/>
                                </a:lnTo>
                                <a:lnTo>
                                  <a:pt x="738" y="105"/>
                                </a:lnTo>
                                <a:lnTo>
                                  <a:pt x="738" y="105"/>
                                </a:lnTo>
                                <a:lnTo>
                                  <a:pt x="738" y="104"/>
                                </a:lnTo>
                                <a:lnTo>
                                  <a:pt x="738" y="102"/>
                                </a:lnTo>
                                <a:lnTo>
                                  <a:pt x="738" y="101"/>
                                </a:lnTo>
                                <a:lnTo>
                                  <a:pt x="738" y="100"/>
                                </a:lnTo>
                                <a:lnTo>
                                  <a:pt x="738" y="100"/>
                                </a:lnTo>
                                <a:lnTo>
                                  <a:pt x="740" y="100"/>
                                </a:lnTo>
                                <a:lnTo>
                                  <a:pt x="742" y="100"/>
                                </a:lnTo>
                                <a:lnTo>
                                  <a:pt x="742" y="100"/>
                                </a:lnTo>
                                <a:lnTo>
                                  <a:pt x="741" y="99"/>
                                </a:lnTo>
                                <a:lnTo>
                                  <a:pt x="741" y="98"/>
                                </a:lnTo>
                                <a:lnTo>
                                  <a:pt x="741" y="97"/>
                                </a:lnTo>
                                <a:lnTo>
                                  <a:pt x="741" y="96"/>
                                </a:lnTo>
                                <a:lnTo>
                                  <a:pt x="741" y="95"/>
                                </a:lnTo>
                                <a:lnTo>
                                  <a:pt x="742" y="93"/>
                                </a:lnTo>
                                <a:lnTo>
                                  <a:pt x="743" y="93"/>
                                </a:lnTo>
                                <a:lnTo>
                                  <a:pt x="745" y="91"/>
                                </a:lnTo>
                                <a:lnTo>
                                  <a:pt x="746" y="92"/>
                                </a:lnTo>
                                <a:lnTo>
                                  <a:pt x="748" y="93"/>
                                </a:lnTo>
                                <a:lnTo>
                                  <a:pt x="749" y="95"/>
                                </a:lnTo>
                                <a:lnTo>
                                  <a:pt x="751" y="96"/>
                                </a:lnTo>
                                <a:lnTo>
                                  <a:pt x="753" y="96"/>
                                </a:lnTo>
                                <a:lnTo>
                                  <a:pt x="752" y="95"/>
                                </a:lnTo>
                                <a:lnTo>
                                  <a:pt x="751" y="93"/>
                                </a:lnTo>
                                <a:lnTo>
                                  <a:pt x="751" y="91"/>
                                </a:lnTo>
                                <a:lnTo>
                                  <a:pt x="752" y="90"/>
                                </a:lnTo>
                                <a:lnTo>
                                  <a:pt x="752" y="87"/>
                                </a:lnTo>
                                <a:lnTo>
                                  <a:pt x="751" y="85"/>
                                </a:lnTo>
                                <a:lnTo>
                                  <a:pt x="752" y="84"/>
                                </a:lnTo>
                                <a:lnTo>
                                  <a:pt x="754" y="84"/>
                                </a:lnTo>
                                <a:lnTo>
                                  <a:pt x="754" y="85"/>
                                </a:lnTo>
                                <a:lnTo>
                                  <a:pt x="756" y="85"/>
                                </a:lnTo>
                                <a:lnTo>
                                  <a:pt x="756" y="85"/>
                                </a:lnTo>
                                <a:lnTo>
                                  <a:pt x="758" y="84"/>
                                </a:lnTo>
                                <a:lnTo>
                                  <a:pt x="759" y="84"/>
                                </a:lnTo>
                                <a:lnTo>
                                  <a:pt x="761" y="85"/>
                                </a:lnTo>
                                <a:lnTo>
                                  <a:pt x="763" y="86"/>
                                </a:lnTo>
                                <a:lnTo>
                                  <a:pt x="765" y="86"/>
                                </a:lnTo>
                                <a:lnTo>
                                  <a:pt x="766" y="86"/>
                                </a:lnTo>
                                <a:lnTo>
                                  <a:pt x="767" y="86"/>
                                </a:lnTo>
                                <a:lnTo>
                                  <a:pt x="768" y="87"/>
                                </a:lnTo>
                                <a:lnTo>
                                  <a:pt x="768" y="88"/>
                                </a:lnTo>
                                <a:lnTo>
                                  <a:pt x="768" y="89"/>
                                </a:lnTo>
                                <a:lnTo>
                                  <a:pt x="769" y="89"/>
                                </a:lnTo>
                                <a:lnTo>
                                  <a:pt x="770" y="89"/>
                                </a:lnTo>
                                <a:lnTo>
                                  <a:pt x="770" y="89"/>
                                </a:lnTo>
                                <a:lnTo>
                                  <a:pt x="772" y="88"/>
                                </a:lnTo>
                                <a:lnTo>
                                  <a:pt x="774" y="87"/>
                                </a:lnTo>
                                <a:lnTo>
                                  <a:pt x="774" y="89"/>
                                </a:lnTo>
                                <a:lnTo>
                                  <a:pt x="774" y="91"/>
                                </a:lnTo>
                                <a:lnTo>
                                  <a:pt x="774" y="92"/>
                                </a:lnTo>
                                <a:lnTo>
                                  <a:pt x="775" y="92"/>
                                </a:lnTo>
                                <a:lnTo>
                                  <a:pt x="776" y="91"/>
                                </a:lnTo>
                                <a:lnTo>
                                  <a:pt x="778" y="90"/>
                                </a:lnTo>
                                <a:lnTo>
                                  <a:pt x="778" y="91"/>
                                </a:lnTo>
                                <a:lnTo>
                                  <a:pt x="777" y="92"/>
                                </a:lnTo>
                                <a:lnTo>
                                  <a:pt x="778" y="93"/>
                                </a:lnTo>
                                <a:lnTo>
                                  <a:pt x="779" y="95"/>
                                </a:lnTo>
                                <a:lnTo>
                                  <a:pt x="780" y="95"/>
                                </a:lnTo>
                                <a:lnTo>
                                  <a:pt x="782" y="94"/>
                                </a:lnTo>
                                <a:lnTo>
                                  <a:pt x="783" y="93"/>
                                </a:lnTo>
                                <a:lnTo>
                                  <a:pt x="783" y="93"/>
                                </a:lnTo>
                                <a:lnTo>
                                  <a:pt x="783" y="93"/>
                                </a:lnTo>
                                <a:lnTo>
                                  <a:pt x="784" y="93"/>
                                </a:lnTo>
                                <a:lnTo>
                                  <a:pt x="784" y="92"/>
                                </a:lnTo>
                                <a:lnTo>
                                  <a:pt x="784" y="92"/>
                                </a:lnTo>
                                <a:lnTo>
                                  <a:pt x="785" y="90"/>
                                </a:lnTo>
                                <a:lnTo>
                                  <a:pt x="785" y="87"/>
                                </a:lnTo>
                                <a:lnTo>
                                  <a:pt x="786" y="84"/>
                                </a:lnTo>
                                <a:lnTo>
                                  <a:pt x="786" y="83"/>
                                </a:lnTo>
                                <a:lnTo>
                                  <a:pt x="786" y="80"/>
                                </a:lnTo>
                                <a:lnTo>
                                  <a:pt x="785" y="79"/>
                                </a:lnTo>
                                <a:lnTo>
                                  <a:pt x="784" y="77"/>
                                </a:lnTo>
                                <a:lnTo>
                                  <a:pt x="784" y="74"/>
                                </a:lnTo>
                                <a:lnTo>
                                  <a:pt x="784" y="72"/>
                                </a:lnTo>
                                <a:lnTo>
                                  <a:pt x="782" y="70"/>
                                </a:lnTo>
                                <a:lnTo>
                                  <a:pt x="781" y="69"/>
                                </a:lnTo>
                                <a:lnTo>
                                  <a:pt x="780" y="68"/>
                                </a:lnTo>
                                <a:lnTo>
                                  <a:pt x="780" y="66"/>
                                </a:lnTo>
                                <a:lnTo>
                                  <a:pt x="781" y="64"/>
                                </a:lnTo>
                                <a:lnTo>
                                  <a:pt x="782" y="63"/>
                                </a:lnTo>
                                <a:lnTo>
                                  <a:pt x="784" y="60"/>
                                </a:lnTo>
                                <a:lnTo>
                                  <a:pt x="783" y="58"/>
                                </a:lnTo>
                                <a:lnTo>
                                  <a:pt x="783" y="56"/>
                                </a:lnTo>
                                <a:lnTo>
                                  <a:pt x="783" y="55"/>
                                </a:lnTo>
                                <a:lnTo>
                                  <a:pt x="784" y="54"/>
                                </a:lnTo>
                                <a:lnTo>
                                  <a:pt x="784" y="54"/>
                                </a:lnTo>
                                <a:lnTo>
                                  <a:pt x="784" y="53"/>
                                </a:lnTo>
                                <a:lnTo>
                                  <a:pt x="785" y="52"/>
                                </a:lnTo>
                                <a:lnTo>
                                  <a:pt x="786" y="50"/>
                                </a:lnTo>
                                <a:lnTo>
                                  <a:pt x="786" y="48"/>
                                </a:lnTo>
                                <a:lnTo>
                                  <a:pt x="786" y="46"/>
                                </a:lnTo>
                                <a:lnTo>
                                  <a:pt x="787" y="46"/>
                                </a:lnTo>
                                <a:lnTo>
                                  <a:pt x="788" y="48"/>
                                </a:lnTo>
                                <a:lnTo>
                                  <a:pt x="789" y="47"/>
                                </a:lnTo>
                                <a:lnTo>
                                  <a:pt x="789" y="47"/>
                                </a:lnTo>
                                <a:lnTo>
                                  <a:pt x="790" y="46"/>
                                </a:lnTo>
                                <a:lnTo>
                                  <a:pt x="790" y="46"/>
                                </a:lnTo>
                                <a:lnTo>
                                  <a:pt x="790" y="46"/>
                                </a:lnTo>
                                <a:lnTo>
                                  <a:pt x="792" y="47"/>
                                </a:lnTo>
                                <a:lnTo>
                                  <a:pt x="794" y="48"/>
                                </a:lnTo>
                                <a:lnTo>
                                  <a:pt x="795" y="48"/>
                                </a:lnTo>
                                <a:lnTo>
                                  <a:pt x="797" y="48"/>
                                </a:lnTo>
                                <a:lnTo>
                                  <a:pt x="799" y="48"/>
                                </a:lnTo>
                                <a:lnTo>
                                  <a:pt x="800" y="49"/>
                                </a:lnTo>
                                <a:lnTo>
                                  <a:pt x="802" y="48"/>
                                </a:lnTo>
                                <a:lnTo>
                                  <a:pt x="804" y="48"/>
                                </a:lnTo>
                                <a:lnTo>
                                  <a:pt x="805" y="48"/>
                                </a:lnTo>
                                <a:lnTo>
                                  <a:pt x="806" y="49"/>
                                </a:lnTo>
                                <a:lnTo>
                                  <a:pt x="808" y="50"/>
                                </a:lnTo>
                                <a:lnTo>
                                  <a:pt x="809" y="50"/>
                                </a:lnTo>
                                <a:lnTo>
                                  <a:pt x="811" y="52"/>
                                </a:lnTo>
                                <a:lnTo>
                                  <a:pt x="812" y="53"/>
                                </a:lnTo>
                                <a:lnTo>
                                  <a:pt x="813" y="54"/>
                                </a:lnTo>
                                <a:lnTo>
                                  <a:pt x="815" y="55"/>
                                </a:lnTo>
                                <a:lnTo>
                                  <a:pt x="816" y="57"/>
                                </a:lnTo>
                                <a:lnTo>
                                  <a:pt x="817" y="57"/>
                                </a:lnTo>
                                <a:lnTo>
                                  <a:pt x="818" y="59"/>
                                </a:lnTo>
                                <a:lnTo>
                                  <a:pt x="818" y="62"/>
                                </a:lnTo>
                                <a:lnTo>
                                  <a:pt x="819" y="65"/>
                                </a:lnTo>
                                <a:lnTo>
                                  <a:pt x="820" y="66"/>
                                </a:lnTo>
                                <a:lnTo>
                                  <a:pt x="821" y="68"/>
                                </a:lnTo>
                                <a:lnTo>
                                  <a:pt x="822" y="68"/>
                                </a:lnTo>
                                <a:lnTo>
                                  <a:pt x="824" y="69"/>
                                </a:lnTo>
                                <a:lnTo>
                                  <a:pt x="826" y="70"/>
                                </a:lnTo>
                                <a:lnTo>
                                  <a:pt x="828" y="70"/>
                                </a:lnTo>
                                <a:lnTo>
                                  <a:pt x="829" y="70"/>
                                </a:lnTo>
                                <a:lnTo>
                                  <a:pt x="830" y="70"/>
                                </a:lnTo>
                                <a:lnTo>
                                  <a:pt x="831" y="70"/>
                                </a:lnTo>
                                <a:lnTo>
                                  <a:pt x="831" y="70"/>
                                </a:lnTo>
                                <a:lnTo>
                                  <a:pt x="832" y="70"/>
                                </a:lnTo>
                                <a:lnTo>
                                  <a:pt x="832" y="70"/>
                                </a:lnTo>
                                <a:lnTo>
                                  <a:pt x="833" y="72"/>
                                </a:lnTo>
                                <a:lnTo>
                                  <a:pt x="835" y="73"/>
                                </a:lnTo>
                                <a:lnTo>
                                  <a:pt x="837" y="76"/>
                                </a:lnTo>
                                <a:lnTo>
                                  <a:pt x="837" y="77"/>
                                </a:lnTo>
                                <a:lnTo>
                                  <a:pt x="839" y="79"/>
                                </a:lnTo>
                                <a:lnTo>
                                  <a:pt x="840" y="80"/>
                                </a:lnTo>
                                <a:lnTo>
                                  <a:pt x="841" y="80"/>
                                </a:lnTo>
                                <a:lnTo>
                                  <a:pt x="843" y="82"/>
                                </a:lnTo>
                                <a:lnTo>
                                  <a:pt x="844" y="82"/>
                                </a:lnTo>
                                <a:lnTo>
                                  <a:pt x="846" y="82"/>
                                </a:lnTo>
                                <a:lnTo>
                                  <a:pt x="848" y="82"/>
                                </a:lnTo>
                                <a:lnTo>
                                  <a:pt x="850" y="82"/>
                                </a:lnTo>
                                <a:lnTo>
                                  <a:pt x="852" y="83"/>
                                </a:lnTo>
                                <a:lnTo>
                                  <a:pt x="854" y="84"/>
                                </a:lnTo>
                                <a:lnTo>
                                  <a:pt x="855" y="85"/>
                                </a:lnTo>
                                <a:lnTo>
                                  <a:pt x="856" y="87"/>
                                </a:lnTo>
                                <a:lnTo>
                                  <a:pt x="858" y="88"/>
                                </a:lnTo>
                                <a:lnTo>
                                  <a:pt x="858" y="89"/>
                                </a:lnTo>
                                <a:lnTo>
                                  <a:pt x="860" y="91"/>
                                </a:lnTo>
                                <a:lnTo>
                                  <a:pt x="861" y="93"/>
                                </a:lnTo>
                                <a:lnTo>
                                  <a:pt x="861" y="95"/>
                                </a:lnTo>
                                <a:lnTo>
                                  <a:pt x="862" y="95"/>
                                </a:lnTo>
                                <a:lnTo>
                                  <a:pt x="863" y="95"/>
                                </a:lnTo>
                                <a:lnTo>
                                  <a:pt x="863" y="95"/>
                                </a:lnTo>
                                <a:lnTo>
                                  <a:pt x="865" y="96"/>
                                </a:lnTo>
                                <a:lnTo>
                                  <a:pt x="866" y="98"/>
                                </a:lnTo>
                                <a:lnTo>
                                  <a:pt x="866" y="98"/>
                                </a:lnTo>
                                <a:lnTo>
                                  <a:pt x="869" y="100"/>
                                </a:lnTo>
                                <a:lnTo>
                                  <a:pt x="870" y="100"/>
                                </a:lnTo>
                                <a:lnTo>
                                  <a:pt x="871" y="99"/>
                                </a:lnTo>
                                <a:lnTo>
                                  <a:pt x="874" y="100"/>
                                </a:lnTo>
                                <a:lnTo>
                                  <a:pt x="875" y="102"/>
                                </a:lnTo>
                                <a:lnTo>
                                  <a:pt x="878" y="102"/>
                                </a:lnTo>
                                <a:lnTo>
                                  <a:pt x="879" y="104"/>
                                </a:lnTo>
                                <a:lnTo>
                                  <a:pt x="880" y="104"/>
                                </a:lnTo>
                                <a:lnTo>
                                  <a:pt x="882" y="105"/>
                                </a:lnTo>
                                <a:lnTo>
                                  <a:pt x="884" y="108"/>
                                </a:lnTo>
                                <a:lnTo>
                                  <a:pt x="886" y="110"/>
                                </a:lnTo>
                                <a:lnTo>
                                  <a:pt x="887" y="112"/>
                                </a:lnTo>
                                <a:lnTo>
                                  <a:pt x="889" y="113"/>
                                </a:lnTo>
                                <a:lnTo>
                                  <a:pt x="892" y="115"/>
                                </a:lnTo>
                                <a:lnTo>
                                  <a:pt x="892" y="116"/>
                                </a:lnTo>
                                <a:lnTo>
                                  <a:pt x="895" y="118"/>
                                </a:lnTo>
                                <a:lnTo>
                                  <a:pt x="897" y="118"/>
                                </a:lnTo>
                                <a:lnTo>
                                  <a:pt x="899" y="119"/>
                                </a:lnTo>
                                <a:lnTo>
                                  <a:pt x="901" y="119"/>
                                </a:lnTo>
                                <a:lnTo>
                                  <a:pt x="902" y="119"/>
                                </a:lnTo>
                                <a:lnTo>
                                  <a:pt x="903" y="118"/>
                                </a:lnTo>
                                <a:lnTo>
                                  <a:pt x="903" y="118"/>
                                </a:lnTo>
                                <a:lnTo>
                                  <a:pt x="904" y="117"/>
                                </a:lnTo>
                                <a:lnTo>
                                  <a:pt x="904" y="117"/>
                                </a:lnTo>
                                <a:lnTo>
                                  <a:pt x="905" y="116"/>
                                </a:lnTo>
                                <a:lnTo>
                                  <a:pt x="907" y="115"/>
                                </a:lnTo>
                                <a:lnTo>
                                  <a:pt x="907" y="115"/>
                                </a:lnTo>
                                <a:lnTo>
                                  <a:pt x="907" y="113"/>
                                </a:lnTo>
                                <a:lnTo>
                                  <a:pt x="908" y="112"/>
                                </a:lnTo>
                                <a:lnTo>
                                  <a:pt x="909" y="111"/>
                                </a:lnTo>
                                <a:lnTo>
                                  <a:pt x="910" y="111"/>
                                </a:lnTo>
                                <a:lnTo>
                                  <a:pt x="910" y="113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chemeClr val="accent2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42" name="Google Shape;313;g3acfd759735_0_37">
                            <a:extLst>
                              <a:ext uri="{FF2B5EF4-FFF2-40B4-BE49-F238E27FC236}">
                                <a16:creationId xmlns:a16="http://schemas.microsoft.com/office/drawing/2014/main" id="{369DAA3D-9576-C012-D92C-7838D3EA53E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24413" y="1317625"/>
                            <a:ext cx="1447800" cy="1119188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12" h="705" extrusionOk="0">
                                <a:moveTo>
                                  <a:pt x="36" y="154"/>
                                </a:moveTo>
                                <a:lnTo>
                                  <a:pt x="34" y="154"/>
                                </a:lnTo>
                                <a:lnTo>
                                  <a:pt x="32" y="153"/>
                                </a:lnTo>
                                <a:lnTo>
                                  <a:pt x="31" y="154"/>
                                </a:lnTo>
                                <a:lnTo>
                                  <a:pt x="29" y="154"/>
                                </a:lnTo>
                                <a:lnTo>
                                  <a:pt x="27" y="155"/>
                                </a:lnTo>
                                <a:lnTo>
                                  <a:pt x="26" y="155"/>
                                </a:lnTo>
                                <a:lnTo>
                                  <a:pt x="25" y="156"/>
                                </a:lnTo>
                                <a:lnTo>
                                  <a:pt x="25" y="157"/>
                                </a:lnTo>
                                <a:lnTo>
                                  <a:pt x="23" y="159"/>
                                </a:lnTo>
                                <a:lnTo>
                                  <a:pt x="23" y="159"/>
                                </a:lnTo>
                                <a:lnTo>
                                  <a:pt x="23" y="164"/>
                                </a:lnTo>
                                <a:lnTo>
                                  <a:pt x="20" y="171"/>
                                </a:lnTo>
                                <a:lnTo>
                                  <a:pt x="24" y="171"/>
                                </a:lnTo>
                                <a:lnTo>
                                  <a:pt x="25" y="171"/>
                                </a:lnTo>
                                <a:lnTo>
                                  <a:pt x="24" y="171"/>
                                </a:lnTo>
                                <a:lnTo>
                                  <a:pt x="24" y="173"/>
                                </a:lnTo>
                                <a:lnTo>
                                  <a:pt x="22" y="181"/>
                                </a:lnTo>
                                <a:lnTo>
                                  <a:pt x="20" y="183"/>
                                </a:lnTo>
                                <a:lnTo>
                                  <a:pt x="12" y="209"/>
                                </a:lnTo>
                                <a:lnTo>
                                  <a:pt x="5" y="231"/>
                                </a:lnTo>
                                <a:lnTo>
                                  <a:pt x="2" y="237"/>
                                </a:lnTo>
                                <a:lnTo>
                                  <a:pt x="6" y="254"/>
                                </a:lnTo>
                                <a:lnTo>
                                  <a:pt x="6" y="254"/>
                                </a:lnTo>
                                <a:lnTo>
                                  <a:pt x="9" y="262"/>
                                </a:lnTo>
                                <a:lnTo>
                                  <a:pt x="11" y="271"/>
                                </a:lnTo>
                                <a:lnTo>
                                  <a:pt x="12" y="275"/>
                                </a:lnTo>
                                <a:lnTo>
                                  <a:pt x="11" y="276"/>
                                </a:lnTo>
                                <a:lnTo>
                                  <a:pt x="10" y="278"/>
                                </a:lnTo>
                                <a:lnTo>
                                  <a:pt x="10" y="278"/>
                                </a:lnTo>
                                <a:lnTo>
                                  <a:pt x="9" y="280"/>
                                </a:lnTo>
                                <a:lnTo>
                                  <a:pt x="7" y="282"/>
                                </a:lnTo>
                                <a:lnTo>
                                  <a:pt x="6" y="283"/>
                                </a:lnTo>
                                <a:lnTo>
                                  <a:pt x="5" y="286"/>
                                </a:lnTo>
                                <a:lnTo>
                                  <a:pt x="4" y="288"/>
                                </a:lnTo>
                                <a:lnTo>
                                  <a:pt x="4" y="288"/>
                                </a:lnTo>
                                <a:lnTo>
                                  <a:pt x="3" y="290"/>
                                </a:lnTo>
                                <a:lnTo>
                                  <a:pt x="2" y="291"/>
                                </a:lnTo>
                                <a:lnTo>
                                  <a:pt x="1" y="293"/>
                                </a:lnTo>
                                <a:lnTo>
                                  <a:pt x="0" y="296"/>
                                </a:lnTo>
                                <a:lnTo>
                                  <a:pt x="0" y="296"/>
                                </a:lnTo>
                                <a:lnTo>
                                  <a:pt x="1" y="298"/>
                                </a:lnTo>
                                <a:lnTo>
                                  <a:pt x="1" y="298"/>
                                </a:lnTo>
                                <a:lnTo>
                                  <a:pt x="2" y="300"/>
                                </a:lnTo>
                                <a:lnTo>
                                  <a:pt x="4" y="301"/>
                                </a:lnTo>
                                <a:lnTo>
                                  <a:pt x="5" y="302"/>
                                </a:lnTo>
                                <a:lnTo>
                                  <a:pt x="5" y="302"/>
                                </a:lnTo>
                                <a:lnTo>
                                  <a:pt x="7" y="303"/>
                                </a:lnTo>
                                <a:lnTo>
                                  <a:pt x="7" y="304"/>
                                </a:lnTo>
                                <a:lnTo>
                                  <a:pt x="8" y="305"/>
                                </a:lnTo>
                                <a:lnTo>
                                  <a:pt x="7" y="307"/>
                                </a:lnTo>
                                <a:lnTo>
                                  <a:pt x="7" y="310"/>
                                </a:lnTo>
                                <a:lnTo>
                                  <a:pt x="7" y="311"/>
                                </a:lnTo>
                                <a:lnTo>
                                  <a:pt x="6" y="313"/>
                                </a:lnTo>
                                <a:lnTo>
                                  <a:pt x="6" y="313"/>
                                </a:lnTo>
                                <a:lnTo>
                                  <a:pt x="7" y="314"/>
                                </a:lnTo>
                                <a:lnTo>
                                  <a:pt x="7" y="315"/>
                                </a:lnTo>
                                <a:lnTo>
                                  <a:pt x="8" y="316"/>
                                </a:lnTo>
                                <a:lnTo>
                                  <a:pt x="9" y="318"/>
                                </a:lnTo>
                                <a:lnTo>
                                  <a:pt x="9" y="318"/>
                                </a:lnTo>
                                <a:lnTo>
                                  <a:pt x="9" y="319"/>
                                </a:lnTo>
                                <a:lnTo>
                                  <a:pt x="10" y="319"/>
                                </a:lnTo>
                                <a:lnTo>
                                  <a:pt x="10" y="319"/>
                                </a:lnTo>
                                <a:lnTo>
                                  <a:pt x="11" y="321"/>
                                </a:lnTo>
                                <a:lnTo>
                                  <a:pt x="11" y="321"/>
                                </a:lnTo>
                                <a:lnTo>
                                  <a:pt x="12" y="322"/>
                                </a:lnTo>
                                <a:lnTo>
                                  <a:pt x="13" y="322"/>
                                </a:lnTo>
                                <a:lnTo>
                                  <a:pt x="14" y="322"/>
                                </a:lnTo>
                                <a:lnTo>
                                  <a:pt x="14" y="325"/>
                                </a:lnTo>
                                <a:lnTo>
                                  <a:pt x="14" y="326"/>
                                </a:lnTo>
                                <a:lnTo>
                                  <a:pt x="15" y="327"/>
                                </a:lnTo>
                                <a:lnTo>
                                  <a:pt x="15" y="329"/>
                                </a:lnTo>
                                <a:lnTo>
                                  <a:pt x="15" y="331"/>
                                </a:lnTo>
                                <a:lnTo>
                                  <a:pt x="16" y="332"/>
                                </a:lnTo>
                                <a:lnTo>
                                  <a:pt x="16" y="333"/>
                                </a:lnTo>
                                <a:lnTo>
                                  <a:pt x="16" y="333"/>
                                </a:lnTo>
                                <a:lnTo>
                                  <a:pt x="16" y="333"/>
                                </a:lnTo>
                                <a:lnTo>
                                  <a:pt x="17" y="334"/>
                                </a:lnTo>
                                <a:lnTo>
                                  <a:pt x="17" y="335"/>
                                </a:lnTo>
                                <a:lnTo>
                                  <a:pt x="18" y="336"/>
                                </a:lnTo>
                                <a:lnTo>
                                  <a:pt x="19" y="338"/>
                                </a:lnTo>
                                <a:lnTo>
                                  <a:pt x="18" y="341"/>
                                </a:lnTo>
                                <a:lnTo>
                                  <a:pt x="18" y="341"/>
                                </a:lnTo>
                                <a:lnTo>
                                  <a:pt x="18" y="342"/>
                                </a:lnTo>
                                <a:lnTo>
                                  <a:pt x="18" y="342"/>
                                </a:lnTo>
                                <a:lnTo>
                                  <a:pt x="17" y="344"/>
                                </a:lnTo>
                                <a:lnTo>
                                  <a:pt x="19" y="345"/>
                                </a:lnTo>
                                <a:lnTo>
                                  <a:pt x="20" y="345"/>
                                </a:lnTo>
                                <a:lnTo>
                                  <a:pt x="22" y="345"/>
                                </a:lnTo>
                                <a:lnTo>
                                  <a:pt x="23" y="347"/>
                                </a:lnTo>
                                <a:lnTo>
                                  <a:pt x="25" y="347"/>
                                </a:lnTo>
                                <a:lnTo>
                                  <a:pt x="26" y="348"/>
                                </a:lnTo>
                                <a:lnTo>
                                  <a:pt x="28" y="350"/>
                                </a:lnTo>
                                <a:lnTo>
                                  <a:pt x="28" y="352"/>
                                </a:lnTo>
                                <a:lnTo>
                                  <a:pt x="27" y="353"/>
                                </a:lnTo>
                                <a:lnTo>
                                  <a:pt x="29" y="354"/>
                                </a:lnTo>
                                <a:lnTo>
                                  <a:pt x="29" y="357"/>
                                </a:lnTo>
                                <a:lnTo>
                                  <a:pt x="29" y="358"/>
                                </a:lnTo>
                                <a:lnTo>
                                  <a:pt x="31" y="361"/>
                                </a:lnTo>
                                <a:lnTo>
                                  <a:pt x="33" y="361"/>
                                </a:lnTo>
                                <a:lnTo>
                                  <a:pt x="35" y="364"/>
                                </a:lnTo>
                                <a:lnTo>
                                  <a:pt x="36" y="365"/>
                                </a:lnTo>
                                <a:lnTo>
                                  <a:pt x="38" y="366"/>
                                </a:lnTo>
                                <a:lnTo>
                                  <a:pt x="38" y="368"/>
                                </a:lnTo>
                                <a:lnTo>
                                  <a:pt x="37" y="370"/>
                                </a:lnTo>
                                <a:lnTo>
                                  <a:pt x="35" y="371"/>
                                </a:lnTo>
                                <a:lnTo>
                                  <a:pt x="34" y="372"/>
                                </a:lnTo>
                                <a:lnTo>
                                  <a:pt x="33" y="372"/>
                                </a:lnTo>
                                <a:lnTo>
                                  <a:pt x="32" y="373"/>
                                </a:lnTo>
                                <a:lnTo>
                                  <a:pt x="31" y="374"/>
                                </a:lnTo>
                                <a:lnTo>
                                  <a:pt x="31" y="377"/>
                                </a:lnTo>
                                <a:lnTo>
                                  <a:pt x="31" y="378"/>
                                </a:lnTo>
                                <a:lnTo>
                                  <a:pt x="31" y="379"/>
                                </a:lnTo>
                                <a:lnTo>
                                  <a:pt x="31" y="381"/>
                                </a:lnTo>
                                <a:lnTo>
                                  <a:pt x="29" y="382"/>
                                </a:lnTo>
                                <a:lnTo>
                                  <a:pt x="30" y="384"/>
                                </a:lnTo>
                                <a:lnTo>
                                  <a:pt x="30" y="386"/>
                                </a:lnTo>
                                <a:lnTo>
                                  <a:pt x="30" y="388"/>
                                </a:lnTo>
                                <a:lnTo>
                                  <a:pt x="32" y="390"/>
                                </a:lnTo>
                                <a:lnTo>
                                  <a:pt x="33" y="391"/>
                                </a:lnTo>
                                <a:lnTo>
                                  <a:pt x="34" y="392"/>
                                </a:lnTo>
                                <a:lnTo>
                                  <a:pt x="35" y="394"/>
                                </a:lnTo>
                                <a:lnTo>
                                  <a:pt x="36" y="396"/>
                                </a:lnTo>
                                <a:lnTo>
                                  <a:pt x="36" y="397"/>
                                </a:lnTo>
                                <a:lnTo>
                                  <a:pt x="37" y="399"/>
                                </a:lnTo>
                                <a:lnTo>
                                  <a:pt x="38" y="399"/>
                                </a:lnTo>
                                <a:lnTo>
                                  <a:pt x="39" y="400"/>
                                </a:lnTo>
                                <a:lnTo>
                                  <a:pt x="41" y="401"/>
                                </a:lnTo>
                                <a:lnTo>
                                  <a:pt x="42" y="401"/>
                                </a:lnTo>
                                <a:lnTo>
                                  <a:pt x="43" y="400"/>
                                </a:lnTo>
                                <a:lnTo>
                                  <a:pt x="45" y="399"/>
                                </a:lnTo>
                                <a:lnTo>
                                  <a:pt x="47" y="399"/>
                                </a:lnTo>
                                <a:lnTo>
                                  <a:pt x="49" y="400"/>
                                </a:lnTo>
                                <a:lnTo>
                                  <a:pt x="51" y="400"/>
                                </a:lnTo>
                                <a:lnTo>
                                  <a:pt x="52" y="401"/>
                                </a:lnTo>
                                <a:lnTo>
                                  <a:pt x="53" y="403"/>
                                </a:lnTo>
                                <a:lnTo>
                                  <a:pt x="55" y="404"/>
                                </a:lnTo>
                                <a:lnTo>
                                  <a:pt x="57" y="403"/>
                                </a:lnTo>
                                <a:lnTo>
                                  <a:pt x="58" y="402"/>
                                </a:lnTo>
                                <a:lnTo>
                                  <a:pt x="60" y="401"/>
                                </a:lnTo>
                                <a:lnTo>
                                  <a:pt x="62" y="402"/>
                                </a:lnTo>
                                <a:lnTo>
                                  <a:pt x="63" y="402"/>
                                </a:lnTo>
                                <a:lnTo>
                                  <a:pt x="65" y="402"/>
                                </a:lnTo>
                                <a:lnTo>
                                  <a:pt x="68" y="404"/>
                                </a:lnTo>
                                <a:lnTo>
                                  <a:pt x="70" y="404"/>
                                </a:lnTo>
                                <a:lnTo>
                                  <a:pt x="72" y="403"/>
                                </a:lnTo>
                                <a:lnTo>
                                  <a:pt x="73" y="404"/>
                                </a:lnTo>
                                <a:lnTo>
                                  <a:pt x="74" y="404"/>
                                </a:lnTo>
                                <a:lnTo>
                                  <a:pt x="75" y="404"/>
                                </a:lnTo>
                                <a:lnTo>
                                  <a:pt x="77" y="402"/>
                                </a:lnTo>
                                <a:lnTo>
                                  <a:pt x="78" y="402"/>
                                </a:lnTo>
                                <a:lnTo>
                                  <a:pt x="78" y="402"/>
                                </a:lnTo>
                                <a:lnTo>
                                  <a:pt x="80" y="402"/>
                                </a:lnTo>
                                <a:lnTo>
                                  <a:pt x="81" y="400"/>
                                </a:lnTo>
                                <a:lnTo>
                                  <a:pt x="82" y="399"/>
                                </a:lnTo>
                                <a:lnTo>
                                  <a:pt x="82" y="397"/>
                                </a:lnTo>
                                <a:lnTo>
                                  <a:pt x="84" y="396"/>
                                </a:lnTo>
                                <a:lnTo>
                                  <a:pt x="86" y="394"/>
                                </a:lnTo>
                                <a:lnTo>
                                  <a:pt x="87" y="393"/>
                                </a:lnTo>
                                <a:lnTo>
                                  <a:pt x="88" y="391"/>
                                </a:lnTo>
                                <a:lnTo>
                                  <a:pt x="90" y="391"/>
                                </a:lnTo>
                                <a:lnTo>
                                  <a:pt x="92" y="390"/>
                                </a:lnTo>
                                <a:lnTo>
                                  <a:pt x="92" y="387"/>
                                </a:lnTo>
                                <a:lnTo>
                                  <a:pt x="93" y="385"/>
                                </a:lnTo>
                                <a:lnTo>
                                  <a:pt x="94" y="383"/>
                                </a:lnTo>
                                <a:lnTo>
                                  <a:pt x="94" y="381"/>
                                </a:lnTo>
                                <a:lnTo>
                                  <a:pt x="96" y="381"/>
                                </a:lnTo>
                                <a:lnTo>
                                  <a:pt x="98" y="382"/>
                                </a:lnTo>
                                <a:lnTo>
                                  <a:pt x="99" y="383"/>
                                </a:lnTo>
                                <a:lnTo>
                                  <a:pt x="100" y="383"/>
                                </a:lnTo>
                                <a:lnTo>
                                  <a:pt x="101" y="383"/>
                                </a:lnTo>
                                <a:lnTo>
                                  <a:pt x="101" y="385"/>
                                </a:lnTo>
                                <a:lnTo>
                                  <a:pt x="104" y="386"/>
                                </a:lnTo>
                                <a:lnTo>
                                  <a:pt x="106" y="388"/>
                                </a:lnTo>
                                <a:lnTo>
                                  <a:pt x="108" y="390"/>
                                </a:lnTo>
                                <a:lnTo>
                                  <a:pt x="108" y="390"/>
                                </a:lnTo>
                                <a:lnTo>
                                  <a:pt x="109" y="391"/>
                                </a:lnTo>
                                <a:lnTo>
                                  <a:pt x="110" y="393"/>
                                </a:lnTo>
                                <a:lnTo>
                                  <a:pt x="112" y="392"/>
                                </a:lnTo>
                                <a:lnTo>
                                  <a:pt x="114" y="393"/>
                                </a:lnTo>
                                <a:lnTo>
                                  <a:pt x="115" y="394"/>
                                </a:lnTo>
                                <a:lnTo>
                                  <a:pt x="117" y="396"/>
                                </a:lnTo>
                                <a:lnTo>
                                  <a:pt x="117" y="398"/>
                                </a:lnTo>
                                <a:lnTo>
                                  <a:pt x="118" y="399"/>
                                </a:lnTo>
                                <a:lnTo>
                                  <a:pt x="119" y="399"/>
                                </a:lnTo>
                                <a:lnTo>
                                  <a:pt x="120" y="401"/>
                                </a:lnTo>
                                <a:lnTo>
                                  <a:pt x="122" y="400"/>
                                </a:lnTo>
                                <a:lnTo>
                                  <a:pt x="123" y="402"/>
                                </a:lnTo>
                                <a:lnTo>
                                  <a:pt x="124" y="401"/>
                                </a:lnTo>
                                <a:lnTo>
                                  <a:pt x="125" y="400"/>
                                </a:lnTo>
                                <a:lnTo>
                                  <a:pt x="126" y="401"/>
                                </a:lnTo>
                                <a:lnTo>
                                  <a:pt x="128" y="403"/>
                                </a:lnTo>
                                <a:lnTo>
                                  <a:pt x="129" y="404"/>
                                </a:lnTo>
                                <a:lnTo>
                                  <a:pt x="130" y="405"/>
                                </a:lnTo>
                                <a:lnTo>
                                  <a:pt x="131" y="404"/>
                                </a:lnTo>
                                <a:lnTo>
                                  <a:pt x="132" y="403"/>
                                </a:lnTo>
                                <a:lnTo>
                                  <a:pt x="133" y="404"/>
                                </a:lnTo>
                                <a:lnTo>
                                  <a:pt x="135" y="404"/>
                                </a:lnTo>
                                <a:lnTo>
                                  <a:pt x="137" y="405"/>
                                </a:lnTo>
                                <a:lnTo>
                                  <a:pt x="139" y="405"/>
                                </a:lnTo>
                                <a:lnTo>
                                  <a:pt x="140" y="406"/>
                                </a:lnTo>
                                <a:lnTo>
                                  <a:pt x="142" y="406"/>
                                </a:lnTo>
                                <a:lnTo>
                                  <a:pt x="144" y="405"/>
                                </a:lnTo>
                                <a:lnTo>
                                  <a:pt x="146" y="406"/>
                                </a:lnTo>
                                <a:lnTo>
                                  <a:pt x="148" y="407"/>
                                </a:lnTo>
                                <a:lnTo>
                                  <a:pt x="150" y="407"/>
                                </a:lnTo>
                                <a:lnTo>
                                  <a:pt x="151" y="408"/>
                                </a:lnTo>
                                <a:lnTo>
                                  <a:pt x="152" y="410"/>
                                </a:lnTo>
                                <a:lnTo>
                                  <a:pt x="153" y="411"/>
                                </a:lnTo>
                                <a:lnTo>
                                  <a:pt x="155" y="413"/>
                                </a:lnTo>
                                <a:lnTo>
                                  <a:pt x="157" y="413"/>
                                </a:lnTo>
                                <a:lnTo>
                                  <a:pt x="158" y="413"/>
                                </a:lnTo>
                                <a:lnTo>
                                  <a:pt x="159" y="415"/>
                                </a:lnTo>
                                <a:lnTo>
                                  <a:pt x="159" y="417"/>
                                </a:lnTo>
                                <a:lnTo>
                                  <a:pt x="161" y="417"/>
                                </a:lnTo>
                                <a:lnTo>
                                  <a:pt x="162" y="418"/>
                                </a:lnTo>
                                <a:lnTo>
                                  <a:pt x="163" y="418"/>
                                </a:lnTo>
                                <a:lnTo>
                                  <a:pt x="164" y="417"/>
                                </a:lnTo>
                                <a:lnTo>
                                  <a:pt x="167" y="417"/>
                                </a:lnTo>
                                <a:lnTo>
                                  <a:pt x="169" y="418"/>
                                </a:lnTo>
                                <a:lnTo>
                                  <a:pt x="171" y="418"/>
                                </a:lnTo>
                                <a:lnTo>
                                  <a:pt x="173" y="419"/>
                                </a:lnTo>
                                <a:lnTo>
                                  <a:pt x="174" y="420"/>
                                </a:lnTo>
                                <a:lnTo>
                                  <a:pt x="176" y="420"/>
                                </a:lnTo>
                                <a:lnTo>
                                  <a:pt x="178" y="421"/>
                                </a:lnTo>
                                <a:lnTo>
                                  <a:pt x="180" y="422"/>
                                </a:lnTo>
                                <a:lnTo>
                                  <a:pt x="182" y="422"/>
                                </a:lnTo>
                                <a:lnTo>
                                  <a:pt x="183" y="424"/>
                                </a:lnTo>
                                <a:lnTo>
                                  <a:pt x="185" y="424"/>
                                </a:lnTo>
                                <a:lnTo>
                                  <a:pt x="187" y="425"/>
                                </a:lnTo>
                                <a:lnTo>
                                  <a:pt x="188" y="425"/>
                                </a:lnTo>
                                <a:lnTo>
                                  <a:pt x="189" y="426"/>
                                </a:lnTo>
                                <a:lnTo>
                                  <a:pt x="190" y="428"/>
                                </a:lnTo>
                                <a:lnTo>
                                  <a:pt x="191" y="429"/>
                                </a:lnTo>
                                <a:lnTo>
                                  <a:pt x="192" y="431"/>
                                </a:lnTo>
                                <a:lnTo>
                                  <a:pt x="193" y="433"/>
                                </a:lnTo>
                                <a:lnTo>
                                  <a:pt x="194" y="433"/>
                                </a:lnTo>
                                <a:lnTo>
                                  <a:pt x="196" y="433"/>
                                </a:lnTo>
                                <a:lnTo>
                                  <a:pt x="196" y="431"/>
                                </a:lnTo>
                                <a:lnTo>
                                  <a:pt x="198" y="430"/>
                                </a:lnTo>
                                <a:lnTo>
                                  <a:pt x="199" y="429"/>
                                </a:lnTo>
                                <a:lnTo>
                                  <a:pt x="201" y="428"/>
                                </a:lnTo>
                                <a:lnTo>
                                  <a:pt x="203" y="428"/>
                                </a:lnTo>
                                <a:lnTo>
                                  <a:pt x="204" y="426"/>
                                </a:lnTo>
                                <a:lnTo>
                                  <a:pt x="205" y="424"/>
                                </a:lnTo>
                                <a:lnTo>
                                  <a:pt x="206" y="423"/>
                                </a:lnTo>
                                <a:lnTo>
                                  <a:pt x="207" y="423"/>
                                </a:lnTo>
                                <a:lnTo>
                                  <a:pt x="209" y="424"/>
                                </a:lnTo>
                                <a:lnTo>
                                  <a:pt x="210" y="425"/>
                                </a:lnTo>
                                <a:lnTo>
                                  <a:pt x="212" y="425"/>
                                </a:lnTo>
                                <a:lnTo>
                                  <a:pt x="214" y="426"/>
                                </a:lnTo>
                                <a:lnTo>
                                  <a:pt x="216" y="425"/>
                                </a:lnTo>
                                <a:lnTo>
                                  <a:pt x="217" y="424"/>
                                </a:lnTo>
                                <a:lnTo>
                                  <a:pt x="220" y="423"/>
                                </a:lnTo>
                                <a:lnTo>
                                  <a:pt x="222" y="422"/>
                                </a:lnTo>
                                <a:lnTo>
                                  <a:pt x="224" y="422"/>
                                </a:lnTo>
                                <a:lnTo>
                                  <a:pt x="228" y="419"/>
                                </a:lnTo>
                                <a:lnTo>
                                  <a:pt x="229" y="417"/>
                                </a:lnTo>
                                <a:lnTo>
                                  <a:pt x="230" y="415"/>
                                </a:lnTo>
                                <a:lnTo>
                                  <a:pt x="232" y="414"/>
                                </a:lnTo>
                                <a:lnTo>
                                  <a:pt x="232" y="412"/>
                                </a:lnTo>
                                <a:lnTo>
                                  <a:pt x="232" y="410"/>
                                </a:lnTo>
                                <a:lnTo>
                                  <a:pt x="233" y="408"/>
                                </a:lnTo>
                                <a:lnTo>
                                  <a:pt x="234" y="406"/>
                                </a:lnTo>
                                <a:lnTo>
                                  <a:pt x="236" y="405"/>
                                </a:lnTo>
                                <a:lnTo>
                                  <a:pt x="236" y="406"/>
                                </a:lnTo>
                                <a:lnTo>
                                  <a:pt x="238" y="406"/>
                                </a:lnTo>
                                <a:lnTo>
                                  <a:pt x="240" y="406"/>
                                </a:lnTo>
                                <a:lnTo>
                                  <a:pt x="241" y="406"/>
                                </a:lnTo>
                                <a:lnTo>
                                  <a:pt x="243" y="406"/>
                                </a:lnTo>
                                <a:lnTo>
                                  <a:pt x="245" y="405"/>
                                </a:lnTo>
                                <a:lnTo>
                                  <a:pt x="247" y="403"/>
                                </a:lnTo>
                                <a:lnTo>
                                  <a:pt x="248" y="402"/>
                                </a:lnTo>
                                <a:lnTo>
                                  <a:pt x="250" y="403"/>
                                </a:lnTo>
                                <a:lnTo>
                                  <a:pt x="251" y="404"/>
                                </a:lnTo>
                                <a:lnTo>
                                  <a:pt x="252" y="406"/>
                                </a:lnTo>
                                <a:lnTo>
                                  <a:pt x="254" y="406"/>
                                </a:lnTo>
                                <a:lnTo>
                                  <a:pt x="255" y="407"/>
                                </a:lnTo>
                                <a:lnTo>
                                  <a:pt x="257" y="407"/>
                                </a:lnTo>
                                <a:lnTo>
                                  <a:pt x="259" y="406"/>
                                </a:lnTo>
                                <a:lnTo>
                                  <a:pt x="260" y="406"/>
                                </a:lnTo>
                                <a:lnTo>
                                  <a:pt x="261" y="405"/>
                                </a:lnTo>
                                <a:lnTo>
                                  <a:pt x="261" y="405"/>
                                </a:lnTo>
                                <a:lnTo>
                                  <a:pt x="263" y="404"/>
                                </a:lnTo>
                                <a:lnTo>
                                  <a:pt x="263" y="404"/>
                                </a:lnTo>
                                <a:lnTo>
                                  <a:pt x="264" y="404"/>
                                </a:lnTo>
                                <a:lnTo>
                                  <a:pt x="266" y="404"/>
                                </a:lnTo>
                                <a:lnTo>
                                  <a:pt x="268" y="404"/>
                                </a:lnTo>
                                <a:lnTo>
                                  <a:pt x="268" y="404"/>
                                </a:lnTo>
                                <a:lnTo>
                                  <a:pt x="269" y="403"/>
                                </a:lnTo>
                                <a:lnTo>
                                  <a:pt x="269" y="403"/>
                                </a:lnTo>
                                <a:lnTo>
                                  <a:pt x="271" y="403"/>
                                </a:lnTo>
                                <a:lnTo>
                                  <a:pt x="273" y="404"/>
                                </a:lnTo>
                                <a:lnTo>
                                  <a:pt x="275" y="404"/>
                                </a:lnTo>
                                <a:lnTo>
                                  <a:pt x="277" y="403"/>
                                </a:lnTo>
                                <a:lnTo>
                                  <a:pt x="277" y="402"/>
                                </a:lnTo>
                                <a:lnTo>
                                  <a:pt x="279" y="400"/>
                                </a:lnTo>
                                <a:lnTo>
                                  <a:pt x="280" y="399"/>
                                </a:lnTo>
                                <a:lnTo>
                                  <a:pt x="282" y="399"/>
                                </a:lnTo>
                                <a:lnTo>
                                  <a:pt x="284" y="397"/>
                                </a:lnTo>
                                <a:lnTo>
                                  <a:pt x="285" y="397"/>
                                </a:lnTo>
                                <a:lnTo>
                                  <a:pt x="285" y="397"/>
                                </a:lnTo>
                                <a:lnTo>
                                  <a:pt x="286" y="398"/>
                                </a:lnTo>
                                <a:lnTo>
                                  <a:pt x="288" y="398"/>
                                </a:lnTo>
                                <a:lnTo>
                                  <a:pt x="289" y="397"/>
                                </a:lnTo>
                                <a:lnTo>
                                  <a:pt x="290" y="396"/>
                                </a:lnTo>
                                <a:lnTo>
                                  <a:pt x="291" y="395"/>
                                </a:lnTo>
                                <a:lnTo>
                                  <a:pt x="293" y="395"/>
                                </a:lnTo>
                                <a:lnTo>
                                  <a:pt x="293" y="395"/>
                                </a:lnTo>
                                <a:lnTo>
                                  <a:pt x="295" y="394"/>
                                </a:lnTo>
                                <a:lnTo>
                                  <a:pt x="295" y="393"/>
                                </a:lnTo>
                                <a:lnTo>
                                  <a:pt x="297" y="392"/>
                                </a:lnTo>
                                <a:lnTo>
                                  <a:pt x="299" y="391"/>
                                </a:lnTo>
                                <a:lnTo>
                                  <a:pt x="299" y="392"/>
                                </a:lnTo>
                                <a:lnTo>
                                  <a:pt x="301" y="392"/>
                                </a:lnTo>
                                <a:lnTo>
                                  <a:pt x="302" y="392"/>
                                </a:lnTo>
                                <a:lnTo>
                                  <a:pt x="303" y="392"/>
                                </a:lnTo>
                                <a:lnTo>
                                  <a:pt x="304" y="392"/>
                                </a:lnTo>
                                <a:lnTo>
                                  <a:pt x="305" y="391"/>
                                </a:lnTo>
                                <a:lnTo>
                                  <a:pt x="307" y="389"/>
                                </a:lnTo>
                                <a:lnTo>
                                  <a:pt x="308" y="388"/>
                                </a:lnTo>
                                <a:lnTo>
                                  <a:pt x="309" y="386"/>
                                </a:lnTo>
                                <a:lnTo>
                                  <a:pt x="311" y="385"/>
                                </a:lnTo>
                                <a:lnTo>
                                  <a:pt x="311" y="383"/>
                                </a:lnTo>
                                <a:lnTo>
                                  <a:pt x="312" y="383"/>
                                </a:lnTo>
                                <a:lnTo>
                                  <a:pt x="313" y="383"/>
                                </a:lnTo>
                                <a:lnTo>
                                  <a:pt x="313" y="381"/>
                                </a:lnTo>
                                <a:lnTo>
                                  <a:pt x="314" y="381"/>
                                </a:lnTo>
                                <a:lnTo>
                                  <a:pt x="314" y="381"/>
                                </a:lnTo>
                                <a:lnTo>
                                  <a:pt x="315" y="381"/>
                                </a:lnTo>
                                <a:lnTo>
                                  <a:pt x="315" y="381"/>
                                </a:lnTo>
                                <a:lnTo>
                                  <a:pt x="316" y="379"/>
                                </a:lnTo>
                                <a:lnTo>
                                  <a:pt x="317" y="378"/>
                                </a:lnTo>
                                <a:lnTo>
                                  <a:pt x="318" y="377"/>
                                </a:lnTo>
                                <a:lnTo>
                                  <a:pt x="319" y="376"/>
                                </a:lnTo>
                                <a:lnTo>
                                  <a:pt x="320" y="374"/>
                                </a:lnTo>
                                <a:lnTo>
                                  <a:pt x="320" y="373"/>
                                </a:lnTo>
                                <a:lnTo>
                                  <a:pt x="320" y="372"/>
                                </a:lnTo>
                                <a:lnTo>
                                  <a:pt x="320" y="372"/>
                                </a:lnTo>
                                <a:lnTo>
                                  <a:pt x="320" y="370"/>
                                </a:lnTo>
                                <a:lnTo>
                                  <a:pt x="322" y="368"/>
                                </a:lnTo>
                                <a:lnTo>
                                  <a:pt x="322" y="366"/>
                                </a:lnTo>
                                <a:lnTo>
                                  <a:pt x="323" y="364"/>
                                </a:lnTo>
                                <a:lnTo>
                                  <a:pt x="324" y="361"/>
                                </a:lnTo>
                                <a:lnTo>
                                  <a:pt x="324" y="359"/>
                                </a:lnTo>
                                <a:lnTo>
                                  <a:pt x="326" y="358"/>
                                </a:lnTo>
                                <a:lnTo>
                                  <a:pt x="325" y="356"/>
                                </a:lnTo>
                                <a:lnTo>
                                  <a:pt x="327" y="354"/>
                                </a:lnTo>
                                <a:lnTo>
                                  <a:pt x="328" y="352"/>
                                </a:lnTo>
                                <a:lnTo>
                                  <a:pt x="328" y="352"/>
                                </a:lnTo>
                                <a:lnTo>
                                  <a:pt x="329" y="350"/>
                                </a:lnTo>
                                <a:lnTo>
                                  <a:pt x="331" y="347"/>
                                </a:lnTo>
                                <a:lnTo>
                                  <a:pt x="332" y="347"/>
                                </a:lnTo>
                                <a:lnTo>
                                  <a:pt x="334" y="348"/>
                                </a:lnTo>
                                <a:lnTo>
                                  <a:pt x="333" y="347"/>
                                </a:lnTo>
                                <a:lnTo>
                                  <a:pt x="333" y="346"/>
                                </a:lnTo>
                                <a:lnTo>
                                  <a:pt x="334" y="346"/>
                                </a:lnTo>
                                <a:lnTo>
                                  <a:pt x="334" y="345"/>
                                </a:lnTo>
                                <a:lnTo>
                                  <a:pt x="335" y="345"/>
                                </a:lnTo>
                                <a:lnTo>
                                  <a:pt x="335" y="344"/>
                                </a:lnTo>
                                <a:lnTo>
                                  <a:pt x="335" y="343"/>
                                </a:lnTo>
                                <a:lnTo>
                                  <a:pt x="335" y="342"/>
                                </a:lnTo>
                                <a:lnTo>
                                  <a:pt x="336" y="342"/>
                                </a:lnTo>
                                <a:lnTo>
                                  <a:pt x="337" y="342"/>
                                </a:lnTo>
                                <a:lnTo>
                                  <a:pt x="337" y="342"/>
                                </a:lnTo>
                                <a:lnTo>
                                  <a:pt x="337" y="342"/>
                                </a:lnTo>
                                <a:lnTo>
                                  <a:pt x="337" y="341"/>
                                </a:lnTo>
                                <a:lnTo>
                                  <a:pt x="338" y="341"/>
                                </a:lnTo>
                                <a:lnTo>
                                  <a:pt x="338" y="339"/>
                                </a:lnTo>
                                <a:lnTo>
                                  <a:pt x="338" y="339"/>
                                </a:lnTo>
                                <a:lnTo>
                                  <a:pt x="338" y="337"/>
                                </a:lnTo>
                                <a:lnTo>
                                  <a:pt x="338" y="335"/>
                                </a:lnTo>
                                <a:lnTo>
                                  <a:pt x="340" y="332"/>
                                </a:lnTo>
                                <a:lnTo>
                                  <a:pt x="342" y="331"/>
                                </a:lnTo>
                                <a:lnTo>
                                  <a:pt x="342" y="332"/>
                                </a:lnTo>
                                <a:lnTo>
                                  <a:pt x="341" y="337"/>
                                </a:lnTo>
                                <a:lnTo>
                                  <a:pt x="344" y="341"/>
                                </a:lnTo>
                                <a:lnTo>
                                  <a:pt x="344" y="343"/>
                                </a:lnTo>
                                <a:lnTo>
                                  <a:pt x="340" y="347"/>
                                </a:lnTo>
                                <a:lnTo>
                                  <a:pt x="339" y="350"/>
                                </a:lnTo>
                                <a:lnTo>
                                  <a:pt x="342" y="353"/>
                                </a:lnTo>
                                <a:lnTo>
                                  <a:pt x="344" y="357"/>
                                </a:lnTo>
                                <a:lnTo>
                                  <a:pt x="346" y="361"/>
                                </a:lnTo>
                                <a:lnTo>
                                  <a:pt x="350" y="362"/>
                                </a:lnTo>
                                <a:lnTo>
                                  <a:pt x="350" y="367"/>
                                </a:lnTo>
                                <a:lnTo>
                                  <a:pt x="350" y="368"/>
                                </a:lnTo>
                                <a:lnTo>
                                  <a:pt x="350" y="370"/>
                                </a:lnTo>
                                <a:lnTo>
                                  <a:pt x="350" y="373"/>
                                </a:lnTo>
                                <a:lnTo>
                                  <a:pt x="351" y="377"/>
                                </a:lnTo>
                                <a:lnTo>
                                  <a:pt x="356" y="377"/>
                                </a:lnTo>
                                <a:lnTo>
                                  <a:pt x="357" y="376"/>
                                </a:lnTo>
                                <a:lnTo>
                                  <a:pt x="358" y="376"/>
                                </a:lnTo>
                                <a:lnTo>
                                  <a:pt x="360" y="375"/>
                                </a:lnTo>
                                <a:lnTo>
                                  <a:pt x="361" y="374"/>
                                </a:lnTo>
                                <a:lnTo>
                                  <a:pt x="364" y="374"/>
                                </a:lnTo>
                                <a:lnTo>
                                  <a:pt x="365" y="374"/>
                                </a:lnTo>
                                <a:lnTo>
                                  <a:pt x="367" y="376"/>
                                </a:lnTo>
                                <a:lnTo>
                                  <a:pt x="370" y="380"/>
                                </a:lnTo>
                                <a:lnTo>
                                  <a:pt x="374" y="381"/>
                                </a:lnTo>
                                <a:lnTo>
                                  <a:pt x="376" y="381"/>
                                </a:lnTo>
                                <a:lnTo>
                                  <a:pt x="378" y="380"/>
                                </a:lnTo>
                                <a:lnTo>
                                  <a:pt x="379" y="379"/>
                                </a:lnTo>
                                <a:lnTo>
                                  <a:pt x="381" y="378"/>
                                </a:lnTo>
                                <a:lnTo>
                                  <a:pt x="385" y="377"/>
                                </a:lnTo>
                                <a:lnTo>
                                  <a:pt x="389" y="370"/>
                                </a:lnTo>
                                <a:lnTo>
                                  <a:pt x="390" y="370"/>
                                </a:lnTo>
                                <a:lnTo>
                                  <a:pt x="391" y="369"/>
                                </a:lnTo>
                                <a:lnTo>
                                  <a:pt x="393" y="368"/>
                                </a:lnTo>
                                <a:lnTo>
                                  <a:pt x="396" y="368"/>
                                </a:lnTo>
                                <a:lnTo>
                                  <a:pt x="398" y="367"/>
                                </a:lnTo>
                                <a:lnTo>
                                  <a:pt x="399" y="367"/>
                                </a:lnTo>
                                <a:lnTo>
                                  <a:pt x="401" y="367"/>
                                </a:lnTo>
                                <a:lnTo>
                                  <a:pt x="402" y="368"/>
                                </a:lnTo>
                                <a:lnTo>
                                  <a:pt x="403" y="371"/>
                                </a:lnTo>
                                <a:lnTo>
                                  <a:pt x="404" y="372"/>
                                </a:lnTo>
                                <a:lnTo>
                                  <a:pt x="405" y="371"/>
                                </a:lnTo>
                                <a:lnTo>
                                  <a:pt x="407" y="372"/>
                                </a:lnTo>
                                <a:lnTo>
                                  <a:pt x="409" y="372"/>
                                </a:lnTo>
                                <a:lnTo>
                                  <a:pt x="411" y="372"/>
                                </a:lnTo>
                                <a:lnTo>
                                  <a:pt x="412" y="374"/>
                                </a:lnTo>
                                <a:lnTo>
                                  <a:pt x="412" y="376"/>
                                </a:lnTo>
                                <a:lnTo>
                                  <a:pt x="414" y="377"/>
                                </a:lnTo>
                                <a:lnTo>
                                  <a:pt x="416" y="375"/>
                                </a:lnTo>
                                <a:lnTo>
                                  <a:pt x="417" y="374"/>
                                </a:lnTo>
                                <a:lnTo>
                                  <a:pt x="419" y="373"/>
                                </a:lnTo>
                                <a:lnTo>
                                  <a:pt x="421" y="372"/>
                                </a:lnTo>
                                <a:lnTo>
                                  <a:pt x="422" y="371"/>
                                </a:lnTo>
                                <a:lnTo>
                                  <a:pt x="423" y="370"/>
                                </a:lnTo>
                                <a:lnTo>
                                  <a:pt x="426" y="370"/>
                                </a:lnTo>
                                <a:lnTo>
                                  <a:pt x="428" y="370"/>
                                </a:lnTo>
                                <a:lnTo>
                                  <a:pt x="429" y="369"/>
                                </a:lnTo>
                                <a:lnTo>
                                  <a:pt x="430" y="367"/>
                                </a:lnTo>
                                <a:lnTo>
                                  <a:pt x="430" y="366"/>
                                </a:lnTo>
                                <a:lnTo>
                                  <a:pt x="430" y="365"/>
                                </a:lnTo>
                                <a:lnTo>
                                  <a:pt x="431" y="368"/>
                                </a:lnTo>
                                <a:lnTo>
                                  <a:pt x="432" y="370"/>
                                </a:lnTo>
                                <a:lnTo>
                                  <a:pt x="432" y="372"/>
                                </a:lnTo>
                                <a:lnTo>
                                  <a:pt x="434" y="373"/>
                                </a:lnTo>
                                <a:lnTo>
                                  <a:pt x="435" y="374"/>
                                </a:lnTo>
                                <a:lnTo>
                                  <a:pt x="436" y="375"/>
                                </a:lnTo>
                                <a:lnTo>
                                  <a:pt x="437" y="374"/>
                                </a:lnTo>
                                <a:lnTo>
                                  <a:pt x="439" y="374"/>
                                </a:lnTo>
                                <a:lnTo>
                                  <a:pt x="440" y="372"/>
                                </a:lnTo>
                                <a:lnTo>
                                  <a:pt x="440" y="372"/>
                                </a:lnTo>
                                <a:lnTo>
                                  <a:pt x="441" y="371"/>
                                </a:lnTo>
                                <a:lnTo>
                                  <a:pt x="444" y="369"/>
                                </a:lnTo>
                                <a:lnTo>
                                  <a:pt x="444" y="370"/>
                                </a:lnTo>
                                <a:lnTo>
                                  <a:pt x="446" y="371"/>
                                </a:lnTo>
                                <a:lnTo>
                                  <a:pt x="448" y="372"/>
                                </a:lnTo>
                                <a:lnTo>
                                  <a:pt x="451" y="372"/>
                                </a:lnTo>
                                <a:lnTo>
                                  <a:pt x="454" y="371"/>
                                </a:lnTo>
                                <a:lnTo>
                                  <a:pt x="454" y="371"/>
                                </a:lnTo>
                                <a:lnTo>
                                  <a:pt x="456" y="370"/>
                                </a:lnTo>
                                <a:lnTo>
                                  <a:pt x="457" y="370"/>
                                </a:lnTo>
                                <a:lnTo>
                                  <a:pt x="458" y="370"/>
                                </a:lnTo>
                                <a:lnTo>
                                  <a:pt x="460" y="369"/>
                                </a:lnTo>
                                <a:lnTo>
                                  <a:pt x="462" y="368"/>
                                </a:lnTo>
                                <a:lnTo>
                                  <a:pt x="463" y="367"/>
                                </a:lnTo>
                                <a:lnTo>
                                  <a:pt x="464" y="368"/>
                                </a:lnTo>
                                <a:lnTo>
                                  <a:pt x="464" y="370"/>
                                </a:lnTo>
                                <a:lnTo>
                                  <a:pt x="466" y="371"/>
                                </a:lnTo>
                                <a:lnTo>
                                  <a:pt x="468" y="371"/>
                                </a:lnTo>
                                <a:lnTo>
                                  <a:pt x="471" y="371"/>
                                </a:lnTo>
                                <a:lnTo>
                                  <a:pt x="475" y="370"/>
                                </a:lnTo>
                                <a:lnTo>
                                  <a:pt x="476" y="370"/>
                                </a:lnTo>
                                <a:lnTo>
                                  <a:pt x="479" y="368"/>
                                </a:lnTo>
                                <a:lnTo>
                                  <a:pt x="480" y="367"/>
                                </a:lnTo>
                                <a:lnTo>
                                  <a:pt x="482" y="367"/>
                                </a:lnTo>
                                <a:lnTo>
                                  <a:pt x="482" y="365"/>
                                </a:lnTo>
                                <a:lnTo>
                                  <a:pt x="482" y="361"/>
                                </a:lnTo>
                                <a:lnTo>
                                  <a:pt x="483" y="358"/>
                                </a:lnTo>
                                <a:lnTo>
                                  <a:pt x="483" y="357"/>
                                </a:lnTo>
                                <a:lnTo>
                                  <a:pt x="483" y="355"/>
                                </a:lnTo>
                                <a:lnTo>
                                  <a:pt x="484" y="354"/>
                                </a:lnTo>
                                <a:lnTo>
                                  <a:pt x="484" y="354"/>
                                </a:lnTo>
                                <a:lnTo>
                                  <a:pt x="486" y="355"/>
                                </a:lnTo>
                                <a:lnTo>
                                  <a:pt x="487" y="357"/>
                                </a:lnTo>
                                <a:lnTo>
                                  <a:pt x="489" y="356"/>
                                </a:lnTo>
                                <a:lnTo>
                                  <a:pt x="492" y="353"/>
                                </a:lnTo>
                                <a:lnTo>
                                  <a:pt x="493" y="353"/>
                                </a:lnTo>
                                <a:lnTo>
                                  <a:pt x="495" y="354"/>
                                </a:lnTo>
                                <a:lnTo>
                                  <a:pt x="497" y="355"/>
                                </a:lnTo>
                                <a:lnTo>
                                  <a:pt x="498" y="353"/>
                                </a:lnTo>
                                <a:lnTo>
                                  <a:pt x="500" y="353"/>
                                </a:lnTo>
                                <a:lnTo>
                                  <a:pt x="502" y="355"/>
                                </a:lnTo>
                                <a:lnTo>
                                  <a:pt x="502" y="356"/>
                                </a:lnTo>
                                <a:lnTo>
                                  <a:pt x="504" y="356"/>
                                </a:lnTo>
                                <a:lnTo>
                                  <a:pt x="506" y="354"/>
                                </a:lnTo>
                                <a:lnTo>
                                  <a:pt x="506" y="354"/>
                                </a:lnTo>
                                <a:lnTo>
                                  <a:pt x="507" y="352"/>
                                </a:lnTo>
                                <a:lnTo>
                                  <a:pt x="508" y="352"/>
                                </a:lnTo>
                                <a:lnTo>
                                  <a:pt x="508" y="351"/>
                                </a:lnTo>
                                <a:lnTo>
                                  <a:pt x="509" y="350"/>
                                </a:lnTo>
                                <a:lnTo>
                                  <a:pt x="509" y="348"/>
                                </a:lnTo>
                                <a:lnTo>
                                  <a:pt x="510" y="347"/>
                                </a:lnTo>
                                <a:lnTo>
                                  <a:pt x="511" y="345"/>
                                </a:lnTo>
                                <a:lnTo>
                                  <a:pt x="513" y="344"/>
                                </a:lnTo>
                                <a:lnTo>
                                  <a:pt x="516" y="344"/>
                                </a:lnTo>
                                <a:lnTo>
                                  <a:pt x="516" y="345"/>
                                </a:lnTo>
                                <a:lnTo>
                                  <a:pt x="515" y="345"/>
                                </a:lnTo>
                                <a:lnTo>
                                  <a:pt x="514" y="347"/>
                                </a:lnTo>
                                <a:lnTo>
                                  <a:pt x="513" y="348"/>
                                </a:lnTo>
                                <a:lnTo>
                                  <a:pt x="513" y="351"/>
                                </a:lnTo>
                                <a:lnTo>
                                  <a:pt x="516" y="352"/>
                                </a:lnTo>
                                <a:lnTo>
                                  <a:pt x="517" y="351"/>
                                </a:lnTo>
                                <a:lnTo>
                                  <a:pt x="519" y="349"/>
                                </a:lnTo>
                                <a:lnTo>
                                  <a:pt x="521" y="350"/>
                                </a:lnTo>
                                <a:lnTo>
                                  <a:pt x="521" y="352"/>
                                </a:lnTo>
                                <a:lnTo>
                                  <a:pt x="522" y="353"/>
                                </a:lnTo>
                                <a:lnTo>
                                  <a:pt x="525" y="352"/>
                                </a:lnTo>
                                <a:lnTo>
                                  <a:pt x="528" y="352"/>
                                </a:lnTo>
                                <a:lnTo>
                                  <a:pt x="530" y="352"/>
                                </a:lnTo>
                                <a:lnTo>
                                  <a:pt x="532" y="352"/>
                                </a:lnTo>
                                <a:lnTo>
                                  <a:pt x="534" y="352"/>
                                </a:lnTo>
                                <a:lnTo>
                                  <a:pt x="536" y="353"/>
                                </a:lnTo>
                                <a:lnTo>
                                  <a:pt x="538" y="352"/>
                                </a:lnTo>
                                <a:lnTo>
                                  <a:pt x="540" y="353"/>
                                </a:lnTo>
                                <a:lnTo>
                                  <a:pt x="542" y="354"/>
                                </a:lnTo>
                                <a:lnTo>
                                  <a:pt x="541" y="357"/>
                                </a:lnTo>
                                <a:lnTo>
                                  <a:pt x="541" y="357"/>
                                </a:lnTo>
                                <a:lnTo>
                                  <a:pt x="540" y="359"/>
                                </a:lnTo>
                                <a:lnTo>
                                  <a:pt x="540" y="359"/>
                                </a:lnTo>
                                <a:lnTo>
                                  <a:pt x="540" y="359"/>
                                </a:lnTo>
                                <a:lnTo>
                                  <a:pt x="539" y="360"/>
                                </a:lnTo>
                                <a:lnTo>
                                  <a:pt x="536" y="362"/>
                                </a:lnTo>
                                <a:lnTo>
                                  <a:pt x="534" y="363"/>
                                </a:lnTo>
                                <a:lnTo>
                                  <a:pt x="532" y="363"/>
                                </a:lnTo>
                                <a:lnTo>
                                  <a:pt x="530" y="364"/>
                                </a:lnTo>
                                <a:lnTo>
                                  <a:pt x="529" y="364"/>
                                </a:lnTo>
                                <a:lnTo>
                                  <a:pt x="527" y="365"/>
                                </a:lnTo>
                                <a:lnTo>
                                  <a:pt x="527" y="367"/>
                                </a:lnTo>
                                <a:lnTo>
                                  <a:pt x="526" y="368"/>
                                </a:lnTo>
                                <a:lnTo>
                                  <a:pt x="527" y="372"/>
                                </a:lnTo>
                                <a:lnTo>
                                  <a:pt x="523" y="372"/>
                                </a:lnTo>
                                <a:lnTo>
                                  <a:pt x="522" y="371"/>
                                </a:lnTo>
                                <a:lnTo>
                                  <a:pt x="520" y="371"/>
                                </a:lnTo>
                                <a:lnTo>
                                  <a:pt x="519" y="373"/>
                                </a:lnTo>
                                <a:lnTo>
                                  <a:pt x="520" y="374"/>
                                </a:lnTo>
                                <a:lnTo>
                                  <a:pt x="519" y="376"/>
                                </a:lnTo>
                                <a:lnTo>
                                  <a:pt x="518" y="377"/>
                                </a:lnTo>
                                <a:lnTo>
                                  <a:pt x="518" y="378"/>
                                </a:lnTo>
                                <a:lnTo>
                                  <a:pt x="520" y="377"/>
                                </a:lnTo>
                                <a:lnTo>
                                  <a:pt x="522" y="377"/>
                                </a:lnTo>
                                <a:lnTo>
                                  <a:pt x="524" y="376"/>
                                </a:lnTo>
                                <a:lnTo>
                                  <a:pt x="529" y="375"/>
                                </a:lnTo>
                                <a:lnTo>
                                  <a:pt x="531" y="374"/>
                                </a:lnTo>
                                <a:lnTo>
                                  <a:pt x="534" y="374"/>
                                </a:lnTo>
                                <a:lnTo>
                                  <a:pt x="537" y="372"/>
                                </a:lnTo>
                                <a:lnTo>
                                  <a:pt x="540" y="372"/>
                                </a:lnTo>
                                <a:lnTo>
                                  <a:pt x="541" y="372"/>
                                </a:lnTo>
                                <a:lnTo>
                                  <a:pt x="541" y="372"/>
                                </a:lnTo>
                                <a:lnTo>
                                  <a:pt x="544" y="372"/>
                                </a:lnTo>
                                <a:lnTo>
                                  <a:pt x="545" y="371"/>
                                </a:lnTo>
                                <a:lnTo>
                                  <a:pt x="546" y="370"/>
                                </a:lnTo>
                                <a:lnTo>
                                  <a:pt x="547" y="368"/>
                                </a:lnTo>
                                <a:lnTo>
                                  <a:pt x="547" y="368"/>
                                </a:lnTo>
                                <a:lnTo>
                                  <a:pt x="548" y="366"/>
                                </a:lnTo>
                                <a:lnTo>
                                  <a:pt x="549" y="366"/>
                                </a:lnTo>
                                <a:lnTo>
                                  <a:pt x="551" y="365"/>
                                </a:lnTo>
                                <a:lnTo>
                                  <a:pt x="555" y="370"/>
                                </a:lnTo>
                                <a:lnTo>
                                  <a:pt x="558" y="370"/>
                                </a:lnTo>
                                <a:lnTo>
                                  <a:pt x="560" y="368"/>
                                </a:lnTo>
                                <a:lnTo>
                                  <a:pt x="562" y="367"/>
                                </a:lnTo>
                                <a:lnTo>
                                  <a:pt x="563" y="365"/>
                                </a:lnTo>
                                <a:lnTo>
                                  <a:pt x="564" y="364"/>
                                </a:lnTo>
                                <a:lnTo>
                                  <a:pt x="565" y="363"/>
                                </a:lnTo>
                                <a:lnTo>
                                  <a:pt x="567" y="361"/>
                                </a:lnTo>
                                <a:lnTo>
                                  <a:pt x="569" y="360"/>
                                </a:lnTo>
                                <a:lnTo>
                                  <a:pt x="570" y="359"/>
                                </a:lnTo>
                                <a:lnTo>
                                  <a:pt x="570" y="360"/>
                                </a:lnTo>
                                <a:lnTo>
                                  <a:pt x="571" y="361"/>
                                </a:lnTo>
                                <a:lnTo>
                                  <a:pt x="571" y="361"/>
                                </a:lnTo>
                                <a:lnTo>
                                  <a:pt x="572" y="363"/>
                                </a:lnTo>
                                <a:lnTo>
                                  <a:pt x="572" y="365"/>
                                </a:lnTo>
                                <a:lnTo>
                                  <a:pt x="573" y="366"/>
                                </a:lnTo>
                                <a:lnTo>
                                  <a:pt x="573" y="368"/>
                                </a:lnTo>
                                <a:lnTo>
                                  <a:pt x="573" y="370"/>
                                </a:lnTo>
                                <a:lnTo>
                                  <a:pt x="573" y="370"/>
                                </a:lnTo>
                                <a:lnTo>
                                  <a:pt x="573" y="371"/>
                                </a:lnTo>
                                <a:lnTo>
                                  <a:pt x="573" y="371"/>
                                </a:lnTo>
                                <a:lnTo>
                                  <a:pt x="573" y="372"/>
                                </a:lnTo>
                                <a:lnTo>
                                  <a:pt x="572" y="372"/>
                                </a:lnTo>
                                <a:lnTo>
                                  <a:pt x="570" y="372"/>
                                </a:lnTo>
                                <a:lnTo>
                                  <a:pt x="566" y="372"/>
                                </a:lnTo>
                                <a:lnTo>
                                  <a:pt x="562" y="374"/>
                                </a:lnTo>
                                <a:lnTo>
                                  <a:pt x="558" y="380"/>
                                </a:lnTo>
                                <a:lnTo>
                                  <a:pt x="558" y="384"/>
                                </a:lnTo>
                                <a:lnTo>
                                  <a:pt x="558" y="387"/>
                                </a:lnTo>
                                <a:lnTo>
                                  <a:pt x="559" y="390"/>
                                </a:lnTo>
                                <a:lnTo>
                                  <a:pt x="560" y="391"/>
                                </a:lnTo>
                                <a:lnTo>
                                  <a:pt x="561" y="392"/>
                                </a:lnTo>
                                <a:lnTo>
                                  <a:pt x="562" y="393"/>
                                </a:lnTo>
                                <a:lnTo>
                                  <a:pt x="564" y="395"/>
                                </a:lnTo>
                                <a:lnTo>
                                  <a:pt x="566" y="396"/>
                                </a:lnTo>
                                <a:lnTo>
                                  <a:pt x="569" y="396"/>
                                </a:lnTo>
                                <a:lnTo>
                                  <a:pt x="570" y="396"/>
                                </a:lnTo>
                                <a:lnTo>
                                  <a:pt x="571" y="397"/>
                                </a:lnTo>
                                <a:lnTo>
                                  <a:pt x="572" y="397"/>
                                </a:lnTo>
                                <a:lnTo>
                                  <a:pt x="575" y="397"/>
                                </a:lnTo>
                                <a:lnTo>
                                  <a:pt x="578" y="397"/>
                                </a:lnTo>
                                <a:lnTo>
                                  <a:pt x="579" y="397"/>
                                </a:lnTo>
                                <a:lnTo>
                                  <a:pt x="581" y="397"/>
                                </a:lnTo>
                                <a:lnTo>
                                  <a:pt x="584" y="394"/>
                                </a:lnTo>
                                <a:lnTo>
                                  <a:pt x="585" y="393"/>
                                </a:lnTo>
                                <a:lnTo>
                                  <a:pt x="585" y="392"/>
                                </a:lnTo>
                                <a:lnTo>
                                  <a:pt x="586" y="393"/>
                                </a:lnTo>
                                <a:lnTo>
                                  <a:pt x="587" y="394"/>
                                </a:lnTo>
                                <a:lnTo>
                                  <a:pt x="588" y="394"/>
                                </a:lnTo>
                                <a:lnTo>
                                  <a:pt x="588" y="395"/>
                                </a:lnTo>
                                <a:lnTo>
                                  <a:pt x="588" y="395"/>
                                </a:lnTo>
                                <a:lnTo>
                                  <a:pt x="588" y="397"/>
                                </a:lnTo>
                                <a:lnTo>
                                  <a:pt x="588" y="399"/>
                                </a:lnTo>
                                <a:lnTo>
                                  <a:pt x="589" y="400"/>
                                </a:lnTo>
                                <a:lnTo>
                                  <a:pt x="589" y="402"/>
                                </a:lnTo>
                                <a:lnTo>
                                  <a:pt x="587" y="404"/>
                                </a:lnTo>
                                <a:lnTo>
                                  <a:pt x="588" y="406"/>
                                </a:lnTo>
                                <a:lnTo>
                                  <a:pt x="588" y="408"/>
                                </a:lnTo>
                                <a:lnTo>
                                  <a:pt x="590" y="410"/>
                                </a:lnTo>
                                <a:lnTo>
                                  <a:pt x="590" y="411"/>
                                </a:lnTo>
                                <a:lnTo>
                                  <a:pt x="590" y="413"/>
                                </a:lnTo>
                                <a:lnTo>
                                  <a:pt x="589" y="413"/>
                                </a:lnTo>
                                <a:lnTo>
                                  <a:pt x="590" y="415"/>
                                </a:lnTo>
                                <a:lnTo>
                                  <a:pt x="590" y="417"/>
                                </a:lnTo>
                                <a:lnTo>
                                  <a:pt x="590" y="418"/>
                                </a:lnTo>
                                <a:lnTo>
                                  <a:pt x="590" y="420"/>
                                </a:lnTo>
                                <a:lnTo>
                                  <a:pt x="589" y="421"/>
                                </a:lnTo>
                                <a:lnTo>
                                  <a:pt x="590" y="423"/>
                                </a:lnTo>
                                <a:lnTo>
                                  <a:pt x="590" y="424"/>
                                </a:lnTo>
                                <a:lnTo>
                                  <a:pt x="590" y="425"/>
                                </a:lnTo>
                                <a:lnTo>
                                  <a:pt x="589" y="426"/>
                                </a:lnTo>
                                <a:lnTo>
                                  <a:pt x="588" y="428"/>
                                </a:lnTo>
                                <a:lnTo>
                                  <a:pt x="587" y="430"/>
                                </a:lnTo>
                                <a:lnTo>
                                  <a:pt x="588" y="432"/>
                                </a:lnTo>
                                <a:lnTo>
                                  <a:pt x="588" y="432"/>
                                </a:lnTo>
                                <a:lnTo>
                                  <a:pt x="590" y="431"/>
                                </a:lnTo>
                                <a:lnTo>
                                  <a:pt x="591" y="431"/>
                                </a:lnTo>
                                <a:lnTo>
                                  <a:pt x="592" y="432"/>
                                </a:lnTo>
                                <a:lnTo>
                                  <a:pt x="595" y="433"/>
                                </a:lnTo>
                                <a:lnTo>
                                  <a:pt x="598" y="435"/>
                                </a:lnTo>
                                <a:lnTo>
                                  <a:pt x="600" y="435"/>
                                </a:lnTo>
                                <a:lnTo>
                                  <a:pt x="603" y="435"/>
                                </a:lnTo>
                                <a:lnTo>
                                  <a:pt x="606" y="436"/>
                                </a:lnTo>
                                <a:lnTo>
                                  <a:pt x="607" y="437"/>
                                </a:lnTo>
                                <a:lnTo>
                                  <a:pt x="608" y="438"/>
                                </a:lnTo>
                                <a:lnTo>
                                  <a:pt x="608" y="438"/>
                                </a:lnTo>
                                <a:lnTo>
                                  <a:pt x="610" y="439"/>
                                </a:lnTo>
                                <a:lnTo>
                                  <a:pt x="612" y="440"/>
                                </a:lnTo>
                                <a:lnTo>
                                  <a:pt x="614" y="440"/>
                                </a:lnTo>
                                <a:lnTo>
                                  <a:pt x="615" y="441"/>
                                </a:lnTo>
                                <a:lnTo>
                                  <a:pt x="618" y="445"/>
                                </a:lnTo>
                                <a:lnTo>
                                  <a:pt x="622" y="446"/>
                                </a:lnTo>
                                <a:lnTo>
                                  <a:pt x="623" y="444"/>
                                </a:lnTo>
                                <a:lnTo>
                                  <a:pt x="625" y="443"/>
                                </a:lnTo>
                                <a:lnTo>
                                  <a:pt x="629" y="442"/>
                                </a:lnTo>
                                <a:lnTo>
                                  <a:pt x="633" y="442"/>
                                </a:lnTo>
                                <a:lnTo>
                                  <a:pt x="635" y="442"/>
                                </a:lnTo>
                                <a:lnTo>
                                  <a:pt x="636" y="440"/>
                                </a:lnTo>
                                <a:lnTo>
                                  <a:pt x="639" y="439"/>
                                </a:lnTo>
                                <a:lnTo>
                                  <a:pt x="644" y="439"/>
                                </a:lnTo>
                                <a:lnTo>
                                  <a:pt x="644" y="439"/>
                                </a:lnTo>
                                <a:lnTo>
                                  <a:pt x="645" y="440"/>
                                </a:lnTo>
                                <a:lnTo>
                                  <a:pt x="645" y="442"/>
                                </a:lnTo>
                                <a:lnTo>
                                  <a:pt x="646" y="444"/>
                                </a:lnTo>
                                <a:lnTo>
                                  <a:pt x="646" y="445"/>
                                </a:lnTo>
                                <a:lnTo>
                                  <a:pt x="648" y="447"/>
                                </a:lnTo>
                                <a:lnTo>
                                  <a:pt x="653" y="448"/>
                                </a:lnTo>
                                <a:lnTo>
                                  <a:pt x="656" y="448"/>
                                </a:lnTo>
                                <a:lnTo>
                                  <a:pt x="660" y="452"/>
                                </a:lnTo>
                                <a:lnTo>
                                  <a:pt x="661" y="455"/>
                                </a:lnTo>
                                <a:lnTo>
                                  <a:pt x="665" y="456"/>
                                </a:lnTo>
                                <a:lnTo>
                                  <a:pt x="666" y="457"/>
                                </a:lnTo>
                                <a:lnTo>
                                  <a:pt x="666" y="457"/>
                                </a:lnTo>
                                <a:lnTo>
                                  <a:pt x="667" y="459"/>
                                </a:lnTo>
                                <a:lnTo>
                                  <a:pt x="668" y="459"/>
                                </a:lnTo>
                                <a:lnTo>
                                  <a:pt x="668" y="461"/>
                                </a:lnTo>
                                <a:lnTo>
                                  <a:pt x="667" y="465"/>
                                </a:lnTo>
                                <a:lnTo>
                                  <a:pt x="666" y="466"/>
                                </a:lnTo>
                                <a:lnTo>
                                  <a:pt x="666" y="467"/>
                                </a:lnTo>
                                <a:lnTo>
                                  <a:pt x="664" y="469"/>
                                </a:lnTo>
                                <a:lnTo>
                                  <a:pt x="662" y="469"/>
                                </a:lnTo>
                                <a:lnTo>
                                  <a:pt x="662" y="469"/>
                                </a:lnTo>
                                <a:lnTo>
                                  <a:pt x="661" y="471"/>
                                </a:lnTo>
                                <a:lnTo>
                                  <a:pt x="660" y="471"/>
                                </a:lnTo>
                                <a:lnTo>
                                  <a:pt x="660" y="472"/>
                                </a:lnTo>
                                <a:lnTo>
                                  <a:pt x="659" y="472"/>
                                </a:lnTo>
                                <a:lnTo>
                                  <a:pt x="658" y="473"/>
                                </a:lnTo>
                                <a:lnTo>
                                  <a:pt x="654" y="475"/>
                                </a:lnTo>
                                <a:lnTo>
                                  <a:pt x="653" y="476"/>
                                </a:lnTo>
                                <a:lnTo>
                                  <a:pt x="651" y="476"/>
                                </a:lnTo>
                                <a:lnTo>
                                  <a:pt x="654" y="481"/>
                                </a:lnTo>
                                <a:lnTo>
                                  <a:pt x="655" y="483"/>
                                </a:lnTo>
                                <a:lnTo>
                                  <a:pt x="655" y="483"/>
                                </a:lnTo>
                                <a:lnTo>
                                  <a:pt x="655" y="485"/>
                                </a:lnTo>
                                <a:lnTo>
                                  <a:pt x="655" y="485"/>
                                </a:lnTo>
                                <a:lnTo>
                                  <a:pt x="655" y="486"/>
                                </a:lnTo>
                                <a:lnTo>
                                  <a:pt x="655" y="489"/>
                                </a:lnTo>
                                <a:lnTo>
                                  <a:pt x="655" y="490"/>
                                </a:lnTo>
                                <a:lnTo>
                                  <a:pt x="655" y="491"/>
                                </a:lnTo>
                                <a:lnTo>
                                  <a:pt x="656" y="491"/>
                                </a:lnTo>
                                <a:lnTo>
                                  <a:pt x="657" y="492"/>
                                </a:lnTo>
                                <a:lnTo>
                                  <a:pt x="658" y="497"/>
                                </a:lnTo>
                                <a:lnTo>
                                  <a:pt x="657" y="497"/>
                                </a:lnTo>
                                <a:lnTo>
                                  <a:pt x="655" y="500"/>
                                </a:lnTo>
                                <a:lnTo>
                                  <a:pt x="657" y="502"/>
                                </a:lnTo>
                                <a:lnTo>
                                  <a:pt x="659" y="502"/>
                                </a:lnTo>
                                <a:lnTo>
                                  <a:pt x="660" y="503"/>
                                </a:lnTo>
                                <a:lnTo>
                                  <a:pt x="666" y="503"/>
                                </a:lnTo>
                                <a:lnTo>
                                  <a:pt x="669" y="505"/>
                                </a:lnTo>
                                <a:lnTo>
                                  <a:pt x="671" y="505"/>
                                </a:lnTo>
                                <a:lnTo>
                                  <a:pt x="676" y="510"/>
                                </a:lnTo>
                                <a:lnTo>
                                  <a:pt x="678" y="514"/>
                                </a:lnTo>
                                <a:lnTo>
                                  <a:pt x="683" y="514"/>
                                </a:lnTo>
                                <a:lnTo>
                                  <a:pt x="686" y="514"/>
                                </a:lnTo>
                                <a:lnTo>
                                  <a:pt x="688" y="514"/>
                                </a:lnTo>
                                <a:lnTo>
                                  <a:pt x="693" y="515"/>
                                </a:lnTo>
                                <a:lnTo>
                                  <a:pt x="696" y="516"/>
                                </a:lnTo>
                                <a:lnTo>
                                  <a:pt x="697" y="517"/>
                                </a:lnTo>
                                <a:lnTo>
                                  <a:pt x="699" y="517"/>
                                </a:lnTo>
                                <a:lnTo>
                                  <a:pt x="700" y="519"/>
                                </a:lnTo>
                                <a:lnTo>
                                  <a:pt x="702" y="520"/>
                                </a:lnTo>
                                <a:lnTo>
                                  <a:pt x="707" y="523"/>
                                </a:lnTo>
                                <a:lnTo>
                                  <a:pt x="709" y="523"/>
                                </a:lnTo>
                                <a:lnTo>
                                  <a:pt x="711" y="523"/>
                                </a:lnTo>
                                <a:lnTo>
                                  <a:pt x="712" y="524"/>
                                </a:lnTo>
                                <a:lnTo>
                                  <a:pt x="714" y="525"/>
                                </a:lnTo>
                                <a:lnTo>
                                  <a:pt x="717" y="526"/>
                                </a:lnTo>
                                <a:lnTo>
                                  <a:pt x="718" y="526"/>
                                </a:lnTo>
                                <a:lnTo>
                                  <a:pt x="721" y="526"/>
                                </a:lnTo>
                                <a:lnTo>
                                  <a:pt x="722" y="525"/>
                                </a:lnTo>
                                <a:lnTo>
                                  <a:pt x="723" y="527"/>
                                </a:lnTo>
                                <a:lnTo>
                                  <a:pt x="725" y="532"/>
                                </a:lnTo>
                                <a:lnTo>
                                  <a:pt x="726" y="536"/>
                                </a:lnTo>
                                <a:lnTo>
                                  <a:pt x="728" y="539"/>
                                </a:lnTo>
                                <a:lnTo>
                                  <a:pt x="729" y="542"/>
                                </a:lnTo>
                                <a:lnTo>
                                  <a:pt x="733" y="538"/>
                                </a:lnTo>
                                <a:lnTo>
                                  <a:pt x="735" y="538"/>
                                </a:lnTo>
                                <a:lnTo>
                                  <a:pt x="736" y="540"/>
                                </a:lnTo>
                                <a:lnTo>
                                  <a:pt x="737" y="543"/>
                                </a:lnTo>
                                <a:lnTo>
                                  <a:pt x="736" y="544"/>
                                </a:lnTo>
                                <a:lnTo>
                                  <a:pt x="735" y="544"/>
                                </a:lnTo>
                                <a:lnTo>
                                  <a:pt x="735" y="545"/>
                                </a:lnTo>
                                <a:lnTo>
                                  <a:pt x="734" y="546"/>
                                </a:lnTo>
                                <a:lnTo>
                                  <a:pt x="732" y="547"/>
                                </a:lnTo>
                                <a:lnTo>
                                  <a:pt x="732" y="547"/>
                                </a:lnTo>
                                <a:lnTo>
                                  <a:pt x="731" y="548"/>
                                </a:lnTo>
                                <a:lnTo>
                                  <a:pt x="729" y="550"/>
                                </a:lnTo>
                                <a:lnTo>
                                  <a:pt x="729" y="550"/>
                                </a:lnTo>
                                <a:lnTo>
                                  <a:pt x="730" y="551"/>
                                </a:lnTo>
                                <a:lnTo>
                                  <a:pt x="733" y="553"/>
                                </a:lnTo>
                                <a:lnTo>
                                  <a:pt x="736" y="555"/>
                                </a:lnTo>
                                <a:lnTo>
                                  <a:pt x="736" y="555"/>
                                </a:lnTo>
                                <a:lnTo>
                                  <a:pt x="736" y="556"/>
                                </a:lnTo>
                                <a:lnTo>
                                  <a:pt x="736" y="557"/>
                                </a:lnTo>
                                <a:lnTo>
                                  <a:pt x="735" y="559"/>
                                </a:lnTo>
                                <a:lnTo>
                                  <a:pt x="733" y="561"/>
                                </a:lnTo>
                                <a:lnTo>
                                  <a:pt x="729" y="561"/>
                                </a:lnTo>
                                <a:lnTo>
                                  <a:pt x="728" y="561"/>
                                </a:lnTo>
                                <a:lnTo>
                                  <a:pt x="726" y="566"/>
                                </a:lnTo>
                                <a:lnTo>
                                  <a:pt x="729" y="569"/>
                                </a:lnTo>
                                <a:lnTo>
                                  <a:pt x="729" y="573"/>
                                </a:lnTo>
                                <a:lnTo>
                                  <a:pt x="727" y="577"/>
                                </a:lnTo>
                                <a:lnTo>
                                  <a:pt x="726" y="579"/>
                                </a:lnTo>
                                <a:lnTo>
                                  <a:pt x="731" y="583"/>
                                </a:lnTo>
                                <a:lnTo>
                                  <a:pt x="730" y="584"/>
                                </a:lnTo>
                                <a:lnTo>
                                  <a:pt x="729" y="588"/>
                                </a:lnTo>
                                <a:lnTo>
                                  <a:pt x="729" y="588"/>
                                </a:lnTo>
                                <a:lnTo>
                                  <a:pt x="729" y="588"/>
                                </a:lnTo>
                                <a:lnTo>
                                  <a:pt x="728" y="589"/>
                                </a:lnTo>
                                <a:lnTo>
                                  <a:pt x="727" y="589"/>
                                </a:lnTo>
                                <a:lnTo>
                                  <a:pt x="725" y="591"/>
                                </a:lnTo>
                                <a:lnTo>
                                  <a:pt x="725" y="591"/>
                                </a:lnTo>
                                <a:lnTo>
                                  <a:pt x="723" y="592"/>
                                </a:lnTo>
                                <a:lnTo>
                                  <a:pt x="720" y="593"/>
                                </a:lnTo>
                                <a:lnTo>
                                  <a:pt x="720" y="594"/>
                                </a:lnTo>
                                <a:lnTo>
                                  <a:pt x="719" y="594"/>
                                </a:lnTo>
                                <a:lnTo>
                                  <a:pt x="718" y="595"/>
                                </a:lnTo>
                                <a:lnTo>
                                  <a:pt x="716" y="594"/>
                                </a:lnTo>
                                <a:lnTo>
                                  <a:pt x="714" y="594"/>
                                </a:lnTo>
                                <a:lnTo>
                                  <a:pt x="713" y="595"/>
                                </a:lnTo>
                                <a:lnTo>
                                  <a:pt x="711" y="595"/>
                                </a:lnTo>
                                <a:lnTo>
                                  <a:pt x="710" y="595"/>
                                </a:lnTo>
                                <a:lnTo>
                                  <a:pt x="708" y="595"/>
                                </a:lnTo>
                                <a:lnTo>
                                  <a:pt x="707" y="596"/>
                                </a:lnTo>
                                <a:lnTo>
                                  <a:pt x="705" y="596"/>
                                </a:lnTo>
                                <a:lnTo>
                                  <a:pt x="704" y="597"/>
                                </a:lnTo>
                                <a:lnTo>
                                  <a:pt x="703" y="598"/>
                                </a:lnTo>
                                <a:lnTo>
                                  <a:pt x="702" y="599"/>
                                </a:lnTo>
                                <a:lnTo>
                                  <a:pt x="702" y="599"/>
                                </a:lnTo>
                                <a:lnTo>
                                  <a:pt x="702" y="600"/>
                                </a:lnTo>
                                <a:lnTo>
                                  <a:pt x="702" y="602"/>
                                </a:lnTo>
                                <a:lnTo>
                                  <a:pt x="704" y="603"/>
                                </a:lnTo>
                                <a:lnTo>
                                  <a:pt x="704" y="606"/>
                                </a:lnTo>
                                <a:lnTo>
                                  <a:pt x="704" y="607"/>
                                </a:lnTo>
                                <a:lnTo>
                                  <a:pt x="704" y="608"/>
                                </a:lnTo>
                                <a:lnTo>
                                  <a:pt x="705" y="610"/>
                                </a:lnTo>
                                <a:lnTo>
                                  <a:pt x="706" y="612"/>
                                </a:lnTo>
                                <a:lnTo>
                                  <a:pt x="707" y="613"/>
                                </a:lnTo>
                                <a:lnTo>
                                  <a:pt x="708" y="615"/>
                                </a:lnTo>
                                <a:lnTo>
                                  <a:pt x="709" y="616"/>
                                </a:lnTo>
                                <a:lnTo>
                                  <a:pt x="709" y="618"/>
                                </a:lnTo>
                                <a:lnTo>
                                  <a:pt x="710" y="620"/>
                                </a:lnTo>
                                <a:lnTo>
                                  <a:pt x="710" y="621"/>
                                </a:lnTo>
                                <a:lnTo>
                                  <a:pt x="711" y="622"/>
                                </a:lnTo>
                                <a:lnTo>
                                  <a:pt x="711" y="624"/>
                                </a:lnTo>
                                <a:lnTo>
                                  <a:pt x="711" y="625"/>
                                </a:lnTo>
                                <a:lnTo>
                                  <a:pt x="712" y="627"/>
                                </a:lnTo>
                                <a:lnTo>
                                  <a:pt x="713" y="629"/>
                                </a:lnTo>
                                <a:lnTo>
                                  <a:pt x="713" y="631"/>
                                </a:lnTo>
                                <a:lnTo>
                                  <a:pt x="714" y="633"/>
                                </a:lnTo>
                                <a:lnTo>
                                  <a:pt x="714" y="634"/>
                                </a:lnTo>
                                <a:lnTo>
                                  <a:pt x="715" y="636"/>
                                </a:lnTo>
                                <a:lnTo>
                                  <a:pt x="716" y="639"/>
                                </a:lnTo>
                                <a:lnTo>
                                  <a:pt x="716" y="640"/>
                                </a:lnTo>
                                <a:lnTo>
                                  <a:pt x="716" y="643"/>
                                </a:lnTo>
                                <a:lnTo>
                                  <a:pt x="717" y="644"/>
                                </a:lnTo>
                                <a:lnTo>
                                  <a:pt x="718" y="646"/>
                                </a:lnTo>
                                <a:lnTo>
                                  <a:pt x="718" y="648"/>
                                </a:lnTo>
                                <a:lnTo>
                                  <a:pt x="718" y="651"/>
                                </a:lnTo>
                                <a:lnTo>
                                  <a:pt x="718" y="653"/>
                                </a:lnTo>
                                <a:lnTo>
                                  <a:pt x="718" y="655"/>
                                </a:lnTo>
                                <a:lnTo>
                                  <a:pt x="719" y="657"/>
                                </a:lnTo>
                                <a:lnTo>
                                  <a:pt x="719" y="659"/>
                                </a:lnTo>
                                <a:lnTo>
                                  <a:pt x="719" y="661"/>
                                </a:lnTo>
                                <a:lnTo>
                                  <a:pt x="719" y="662"/>
                                </a:lnTo>
                                <a:lnTo>
                                  <a:pt x="719" y="663"/>
                                </a:lnTo>
                                <a:lnTo>
                                  <a:pt x="719" y="664"/>
                                </a:lnTo>
                                <a:lnTo>
                                  <a:pt x="719" y="665"/>
                                </a:lnTo>
                                <a:lnTo>
                                  <a:pt x="719" y="665"/>
                                </a:lnTo>
                                <a:lnTo>
                                  <a:pt x="719" y="667"/>
                                </a:lnTo>
                                <a:lnTo>
                                  <a:pt x="719" y="669"/>
                                </a:lnTo>
                                <a:lnTo>
                                  <a:pt x="720" y="672"/>
                                </a:lnTo>
                                <a:lnTo>
                                  <a:pt x="720" y="673"/>
                                </a:lnTo>
                                <a:lnTo>
                                  <a:pt x="720" y="675"/>
                                </a:lnTo>
                                <a:lnTo>
                                  <a:pt x="720" y="677"/>
                                </a:lnTo>
                                <a:lnTo>
                                  <a:pt x="720" y="679"/>
                                </a:lnTo>
                                <a:lnTo>
                                  <a:pt x="721" y="680"/>
                                </a:lnTo>
                                <a:lnTo>
                                  <a:pt x="722" y="681"/>
                                </a:lnTo>
                                <a:lnTo>
                                  <a:pt x="723" y="682"/>
                                </a:lnTo>
                                <a:lnTo>
                                  <a:pt x="725" y="684"/>
                                </a:lnTo>
                                <a:lnTo>
                                  <a:pt x="725" y="685"/>
                                </a:lnTo>
                                <a:lnTo>
                                  <a:pt x="725" y="685"/>
                                </a:lnTo>
                                <a:lnTo>
                                  <a:pt x="726" y="686"/>
                                </a:lnTo>
                                <a:lnTo>
                                  <a:pt x="727" y="688"/>
                                </a:lnTo>
                                <a:lnTo>
                                  <a:pt x="728" y="690"/>
                                </a:lnTo>
                                <a:lnTo>
                                  <a:pt x="729" y="692"/>
                                </a:lnTo>
                                <a:lnTo>
                                  <a:pt x="730" y="693"/>
                                </a:lnTo>
                                <a:lnTo>
                                  <a:pt x="732" y="694"/>
                                </a:lnTo>
                                <a:lnTo>
                                  <a:pt x="733" y="694"/>
                                </a:lnTo>
                                <a:lnTo>
                                  <a:pt x="734" y="694"/>
                                </a:lnTo>
                                <a:lnTo>
                                  <a:pt x="736" y="694"/>
                                </a:lnTo>
                                <a:lnTo>
                                  <a:pt x="737" y="693"/>
                                </a:lnTo>
                                <a:lnTo>
                                  <a:pt x="740" y="692"/>
                                </a:lnTo>
                                <a:lnTo>
                                  <a:pt x="742" y="692"/>
                                </a:lnTo>
                                <a:lnTo>
                                  <a:pt x="743" y="693"/>
                                </a:lnTo>
                                <a:lnTo>
                                  <a:pt x="745" y="693"/>
                                </a:lnTo>
                                <a:lnTo>
                                  <a:pt x="747" y="693"/>
                                </a:lnTo>
                                <a:lnTo>
                                  <a:pt x="748" y="693"/>
                                </a:lnTo>
                                <a:lnTo>
                                  <a:pt x="749" y="693"/>
                                </a:lnTo>
                                <a:lnTo>
                                  <a:pt x="750" y="693"/>
                                </a:lnTo>
                                <a:lnTo>
                                  <a:pt x="751" y="693"/>
                                </a:lnTo>
                                <a:lnTo>
                                  <a:pt x="753" y="693"/>
                                </a:lnTo>
                                <a:lnTo>
                                  <a:pt x="754" y="693"/>
                                </a:lnTo>
                                <a:lnTo>
                                  <a:pt x="757" y="693"/>
                                </a:lnTo>
                                <a:lnTo>
                                  <a:pt x="761" y="694"/>
                                </a:lnTo>
                                <a:lnTo>
                                  <a:pt x="765" y="694"/>
                                </a:lnTo>
                                <a:lnTo>
                                  <a:pt x="767" y="692"/>
                                </a:lnTo>
                                <a:lnTo>
                                  <a:pt x="770" y="689"/>
                                </a:lnTo>
                                <a:lnTo>
                                  <a:pt x="774" y="686"/>
                                </a:lnTo>
                                <a:lnTo>
                                  <a:pt x="778" y="687"/>
                                </a:lnTo>
                                <a:lnTo>
                                  <a:pt x="783" y="686"/>
                                </a:lnTo>
                                <a:lnTo>
                                  <a:pt x="786" y="685"/>
                                </a:lnTo>
                                <a:lnTo>
                                  <a:pt x="788" y="684"/>
                                </a:lnTo>
                                <a:lnTo>
                                  <a:pt x="790" y="685"/>
                                </a:lnTo>
                                <a:lnTo>
                                  <a:pt x="791" y="686"/>
                                </a:lnTo>
                                <a:lnTo>
                                  <a:pt x="794" y="690"/>
                                </a:lnTo>
                                <a:lnTo>
                                  <a:pt x="794" y="692"/>
                                </a:lnTo>
                                <a:lnTo>
                                  <a:pt x="795" y="693"/>
                                </a:lnTo>
                                <a:lnTo>
                                  <a:pt x="796" y="695"/>
                                </a:lnTo>
                                <a:lnTo>
                                  <a:pt x="797" y="699"/>
                                </a:lnTo>
                                <a:lnTo>
                                  <a:pt x="797" y="703"/>
                                </a:lnTo>
                                <a:lnTo>
                                  <a:pt x="800" y="705"/>
                                </a:lnTo>
                                <a:lnTo>
                                  <a:pt x="805" y="705"/>
                                </a:lnTo>
                                <a:lnTo>
                                  <a:pt x="808" y="703"/>
                                </a:lnTo>
                                <a:lnTo>
                                  <a:pt x="809" y="701"/>
                                </a:lnTo>
                                <a:lnTo>
                                  <a:pt x="811" y="701"/>
                                </a:lnTo>
                                <a:lnTo>
                                  <a:pt x="813" y="701"/>
                                </a:lnTo>
                                <a:lnTo>
                                  <a:pt x="815" y="699"/>
                                </a:lnTo>
                                <a:lnTo>
                                  <a:pt x="817" y="698"/>
                                </a:lnTo>
                                <a:lnTo>
                                  <a:pt x="818" y="697"/>
                                </a:lnTo>
                                <a:lnTo>
                                  <a:pt x="817" y="693"/>
                                </a:lnTo>
                                <a:lnTo>
                                  <a:pt x="818" y="692"/>
                                </a:lnTo>
                                <a:lnTo>
                                  <a:pt x="819" y="692"/>
                                </a:lnTo>
                                <a:lnTo>
                                  <a:pt x="820" y="691"/>
                                </a:lnTo>
                                <a:lnTo>
                                  <a:pt x="822" y="691"/>
                                </a:lnTo>
                                <a:lnTo>
                                  <a:pt x="824" y="691"/>
                                </a:lnTo>
                                <a:lnTo>
                                  <a:pt x="827" y="691"/>
                                </a:lnTo>
                                <a:lnTo>
                                  <a:pt x="829" y="691"/>
                                </a:lnTo>
                                <a:lnTo>
                                  <a:pt x="832" y="691"/>
                                </a:lnTo>
                                <a:lnTo>
                                  <a:pt x="834" y="691"/>
                                </a:lnTo>
                                <a:lnTo>
                                  <a:pt x="839" y="692"/>
                                </a:lnTo>
                                <a:lnTo>
                                  <a:pt x="843" y="691"/>
                                </a:lnTo>
                                <a:lnTo>
                                  <a:pt x="844" y="690"/>
                                </a:lnTo>
                                <a:lnTo>
                                  <a:pt x="848" y="690"/>
                                </a:lnTo>
                                <a:lnTo>
                                  <a:pt x="850" y="688"/>
                                </a:lnTo>
                                <a:lnTo>
                                  <a:pt x="852" y="688"/>
                                </a:lnTo>
                                <a:lnTo>
                                  <a:pt x="853" y="692"/>
                                </a:lnTo>
                                <a:lnTo>
                                  <a:pt x="858" y="690"/>
                                </a:lnTo>
                                <a:lnTo>
                                  <a:pt x="862" y="689"/>
                                </a:lnTo>
                                <a:lnTo>
                                  <a:pt x="863" y="688"/>
                                </a:lnTo>
                                <a:lnTo>
                                  <a:pt x="867" y="686"/>
                                </a:lnTo>
                                <a:lnTo>
                                  <a:pt x="867" y="685"/>
                                </a:lnTo>
                                <a:lnTo>
                                  <a:pt x="867" y="681"/>
                                </a:lnTo>
                                <a:lnTo>
                                  <a:pt x="871" y="678"/>
                                </a:lnTo>
                                <a:lnTo>
                                  <a:pt x="871" y="675"/>
                                </a:lnTo>
                                <a:lnTo>
                                  <a:pt x="870" y="673"/>
                                </a:lnTo>
                                <a:lnTo>
                                  <a:pt x="869" y="672"/>
                                </a:lnTo>
                                <a:lnTo>
                                  <a:pt x="869" y="670"/>
                                </a:lnTo>
                                <a:lnTo>
                                  <a:pt x="869" y="670"/>
                                </a:lnTo>
                                <a:lnTo>
                                  <a:pt x="869" y="669"/>
                                </a:lnTo>
                                <a:lnTo>
                                  <a:pt x="869" y="667"/>
                                </a:lnTo>
                                <a:lnTo>
                                  <a:pt x="867" y="664"/>
                                </a:lnTo>
                                <a:lnTo>
                                  <a:pt x="869" y="662"/>
                                </a:lnTo>
                                <a:lnTo>
                                  <a:pt x="871" y="658"/>
                                </a:lnTo>
                                <a:lnTo>
                                  <a:pt x="872" y="657"/>
                                </a:lnTo>
                                <a:lnTo>
                                  <a:pt x="873" y="655"/>
                                </a:lnTo>
                                <a:lnTo>
                                  <a:pt x="875" y="653"/>
                                </a:lnTo>
                                <a:lnTo>
                                  <a:pt x="880" y="649"/>
                                </a:lnTo>
                                <a:lnTo>
                                  <a:pt x="885" y="651"/>
                                </a:lnTo>
                                <a:lnTo>
                                  <a:pt x="884" y="648"/>
                                </a:lnTo>
                                <a:lnTo>
                                  <a:pt x="882" y="647"/>
                                </a:lnTo>
                                <a:lnTo>
                                  <a:pt x="880" y="646"/>
                                </a:lnTo>
                                <a:lnTo>
                                  <a:pt x="884" y="643"/>
                                </a:lnTo>
                                <a:lnTo>
                                  <a:pt x="881" y="640"/>
                                </a:lnTo>
                                <a:lnTo>
                                  <a:pt x="880" y="637"/>
                                </a:lnTo>
                                <a:lnTo>
                                  <a:pt x="879" y="634"/>
                                </a:lnTo>
                                <a:lnTo>
                                  <a:pt x="880" y="632"/>
                                </a:lnTo>
                                <a:lnTo>
                                  <a:pt x="880" y="631"/>
                                </a:lnTo>
                                <a:lnTo>
                                  <a:pt x="876" y="626"/>
                                </a:lnTo>
                                <a:lnTo>
                                  <a:pt x="876" y="626"/>
                                </a:lnTo>
                                <a:lnTo>
                                  <a:pt x="874" y="626"/>
                                </a:lnTo>
                                <a:lnTo>
                                  <a:pt x="871" y="625"/>
                                </a:lnTo>
                                <a:lnTo>
                                  <a:pt x="870" y="622"/>
                                </a:lnTo>
                                <a:lnTo>
                                  <a:pt x="870" y="620"/>
                                </a:lnTo>
                                <a:lnTo>
                                  <a:pt x="868" y="618"/>
                                </a:lnTo>
                                <a:lnTo>
                                  <a:pt x="867" y="617"/>
                                </a:lnTo>
                                <a:lnTo>
                                  <a:pt x="866" y="616"/>
                                </a:lnTo>
                                <a:lnTo>
                                  <a:pt x="865" y="613"/>
                                </a:lnTo>
                                <a:lnTo>
                                  <a:pt x="865" y="611"/>
                                </a:lnTo>
                                <a:lnTo>
                                  <a:pt x="868" y="607"/>
                                </a:lnTo>
                                <a:lnTo>
                                  <a:pt x="869" y="606"/>
                                </a:lnTo>
                                <a:lnTo>
                                  <a:pt x="870" y="605"/>
                                </a:lnTo>
                                <a:lnTo>
                                  <a:pt x="871" y="602"/>
                                </a:lnTo>
                                <a:lnTo>
                                  <a:pt x="871" y="602"/>
                                </a:lnTo>
                                <a:lnTo>
                                  <a:pt x="869" y="600"/>
                                </a:lnTo>
                                <a:lnTo>
                                  <a:pt x="869" y="596"/>
                                </a:lnTo>
                                <a:lnTo>
                                  <a:pt x="869" y="592"/>
                                </a:lnTo>
                                <a:lnTo>
                                  <a:pt x="869" y="590"/>
                                </a:lnTo>
                                <a:lnTo>
                                  <a:pt x="870" y="586"/>
                                </a:lnTo>
                                <a:lnTo>
                                  <a:pt x="872" y="583"/>
                                </a:lnTo>
                                <a:lnTo>
                                  <a:pt x="874" y="581"/>
                                </a:lnTo>
                                <a:lnTo>
                                  <a:pt x="876" y="580"/>
                                </a:lnTo>
                                <a:lnTo>
                                  <a:pt x="881" y="578"/>
                                </a:lnTo>
                                <a:lnTo>
                                  <a:pt x="881" y="575"/>
                                </a:lnTo>
                                <a:lnTo>
                                  <a:pt x="886" y="569"/>
                                </a:lnTo>
                                <a:lnTo>
                                  <a:pt x="889" y="568"/>
                                </a:lnTo>
                                <a:lnTo>
                                  <a:pt x="892" y="567"/>
                                </a:lnTo>
                                <a:lnTo>
                                  <a:pt x="894" y="566"/>
                                </a:lnTo>
                                <a:lnTo>
                                  <a:pt x="896" y="566"/>
                                </a:lnTo>
                                <a:lnTo>
                                  <a:pt x="900" y="566"/>
                                </a:lnTo>
                                <a:lnTo>
                                  <a:pt x="903" y="563"/>
                                </a:lnTo>
                                <a:lnTo>
                                  <a:pt x="905" y="562"/>
                                </a:lnTo>
                                <a:lnTo>
                                  <a:pt x="909" y="560"/>
                                </a:lnTo>
                                <a:lnTo>
                                  <a:pt x="907" y="558"/>
                                </a:lnTo>
                                <a:lnTo>
                                  <a:pt x="907" y="556"/>
                                </a:lnTo>
                                <a:lnTo>
                                  <a:pt x="907" y="554"/>
                                </a:lnTo>
                                <a:lnTo>
                                  <a:pt x="906" y="551"/>
                                </a:lnTo>
                                <a:lnTo>
                                  <a:pt x="905" y="550"/>
                                </a:lnTo>
                                <a:lnTo>
                                  <a:pt x="903" y="549"/>
                                </a:lnTo>
                                <a:lnTo>
                                  <a:pt x="903" y="548"/>
                                </a:lnTo>
                                <a:lnTo>
                                  <a:pt x="902" y="546"/>
                                </a:lnTo>
                                <a:lnTo>
                                  <a:pt x="902" y="544"/>
                                </a:lnTo>
                                <a:lnTo>
                                  <a:pt x="901" y="543"/>
                                </a:lnTo>
                                <a:lnTo>
                                  <a:pt x="899" y="541"/>
                                </a:lnTo>
                                <a:lnTo>
                                  <a:pt x="898" y="539"/>
                                </a:lnTo>
                                <a:lnTo>
                                  <a:pt x="896" y="537"/>
                                </a:lnTo>
                                <a:lnTo>
                                  <a:pt x="896" y="535"/>
                                </a:lnTo>
                                <a:lnTo>
                                  <a:pt x="896" y="532"/>
                                </a:lnTo>
                                <a:lnTo>
                                  <a:pt x="894" y="531"/>
                                </a:lnTo>
                                <a:lnTo>
                                  <a:pt x="893" y="529"/>
                                </a:lnTo>
                                <a:lnTo>
                                  <a:pt x="892" y="528"/>
                                </a:lnTo>
                                <a:lnTo>
                                  <a:pt x="891" y="527"/>
                                </a:lnTo>
                                <a:lnTo>
                                  <a:pt x="890" y="524"/>
                                </a:lnTo>
                                <a:lnTo>
                                  <a:pt x="888" y="523"/>
                                </a:lnTo>
                                <a:lnTo>
                                  <a:pt x="885" y="522"/>
                                </a:lnTo>
                                <a:lnTo>
                                  <a:pt x="884" y="521"/>
                                </a:lnTo>
                                <a:lnTo>
                                  <a:pt x="882" y="519"/>
                                </a:lnTo>
                                <a:lnTo>
                                  <a:pt x="882" y="518"/>
                                </a:lnTo>
                                <a:lnTo>
                                  <a:pt x="881" y="517"/>
                                </a:lnTo>
                                <a:lnTo>
                                  <a:pt x="880" y="516"/>
                                </a:lnTo>
                                <a:lnTo>
                                  <a:pt x="879" y="514"/>
                                </a:lnTo>
                                <a:lnTo>
                                  <a:pt x="878" y="511"/>
                                </a:lnTo>
                                <a:lnTo>
                                  <a:pt x="879" y="510"/>
                                </a:lnTo>
                                <a:lnTo>
                                  <a:pt x="879" y="507"/>
                                </a:lnTo>
                                <a:lnTo>
                                  <a:pt x="879" y="505"/>
                                </a:lnTo>
                                <a:lnTo>
                                  <a:pt x="878" y="502"/>
                                </a:lnTo>
                                <a:lnTo>
                                  <a:pt x="879" y="500"/>
                                </a:lnTo>
                                <a:lnTo>
                                  <a:pt x="880" y="498"/>
                                </a:lnTo>
                                <a:lnTo>
                                  <a:pt x="878" y="496"/>
                                </a:lnTo>
                                <a:lnTo>
                                  <a:pt x="878" y="494"/>
                                </a:lnTo>
                                <a:lnTo>
                                  <a:pt x="877" y="492"/>
                                </a:lnTo>
                                <a:lnTo>
                                  <a:pt x="876" y="490"/>
                                </a:lnTo>
                                <a:lnTo>
                                  <a:pt x="876" y="489"/>
                                </a:lnTo>
                                <a:lnTo>
                                  <a:pt x="875" y="487"/>
                                </a:lnTo>
                                <a:lnTo>
                                  <a:pt x="874" y="485"/>
                                </a:lnTo>
                                <a:lnTo>
                                  <a:pt x="873" y="482"/>
                                </a:lnTo>
                                <a:lnTo>
                                  <a:pt x="872" y="481"/>
                                </a:lnTo>
                                <a:lnTo>
                                  <a:pt x="872" y="479"/>
                                </a:lnTo>
                                <a:lnTo>
                                  <a:pt x="872" y="477"/>
                                </a:lnTo>
                                <a:lnTo>
                                  <a:pt x="871" y="474"/>
                                </a:lnTo>
                                <a:lnTo>
                                  <a:pt x="871" y="472"/>
                                </a:lnTo>
                                <a:lnTo>
                                  <a:pt x="871" y="471"/>
                                </a:lnTo>
                                <a:lnTo>
                                  <a:pt x="870" y="470"/>
                                </a:lnTo>
                                <a:lnTo>
                                  <a:pt x="870" y="469"/>
                                </a:lnTo>
                                <a:lnTo>
                                  <a:pt x="869" y="467"/>
                                </a:lnTo>
                                <a:lnTo>
                                  <a:pt x="869" y="465"/>
                                </a:lnTo>
                                <a:lnTo>
                                  <a:pt x="867" y="463"/>
                                </a:lnTo>
                                <a:lnTo>
                                  <a:pt x="866" y="461"/>
                                </a:lnTo>
                                <a:lnTo>
                                  <a:pt x="866" y="458"/>
                                </a:lnTo>
                                <a:lnTo>
                                  <a:pt x="866" y="457"/>
                                </a:lnTo>
                                <a:lnTo>
                                  <a:pt x="865" y="455"/>
                                </a:lnTo>
                                <a:lnTo>
                                  <a:pt x="865" y="453"/>
                                </a:lnTo>
                                <a:lnTo>
                                  <a:pt x="865" y="453"/>
                                </a:lnTo>
                                <a:lnTo>
                                  <a:pt x="864" y="451"/>
                                </a:lnTo>
                                <a:lnTo>
                                  <a:pt x="864" y="450"/>
                                </a:lnTo>
                                <a:lnTo>
                                  <a:pt x="865" y="448"/>
                                </a:lnTo>
                                <a:lnTo>
                                  <a:pt x="865" y="446"/>
                                </a:lnTo>
                                <a:lnTo>
                                  <a:pt x="865" y="444"/>
                                </a:lnTo>
                                <a:lnTo>
                                  <a:pt x="863" y="444"/>
                                </a:lnTo>
                                <a:lnTo>
                                  <a:pt x="863" y="443"/>
                                </a:lnTo>
                                <a:lnTo>
                                  <a:pt x="863" y="442"/>
                                </a:lnTo>
                                <a:lnTo>
                                  <a:pt x="863" y="442"/>
                                </a:lnTo>
                                <a:lnTo>
                                  <a:pt x="862" y="440"/>
                                </a:lnTo>
                                <a:lnTo>
                                  <a:pt x="862" y="440"/>
                                </a:lnTo>
                                <a:lnTo>
                                  <a:pt x="861" y="438"/>
                                </a:lnTo>
                                <a:lnTo>
                                  <a:pt x="860" y="437"/>
                                </a:lnTo>
                                <a:lnTo>
                                  <a:pt x="860" y="435"/>
                                </a:lnTo>
                                <a:lnTo>
                                  <a:pt x="860" y="433"/>
                                </a:lnTo>
                                <a:lnTo>
                                  <a:pt x="860" y="432"/>
                                </a:lnTo>
                                <a:lnTo>
                                  <a:pt x="859" y="431"/>
                                </a:lnTo>
                                <a:lnTo>
                                  <a:pt x="859" y="430"/>
                                </a:lnTo>
                                <a:lnTo>
                                  <a:pt x="858" y="429"/>
                                </a:lnTo>
                                <a:lnTo>
                                  <a:pt x="856" y="427"/>
                                </a:lnTo>
                                <a:lnTo>
                                  <a:pt x="855" y="426"/>
                                </a:lnTo>
                                <a:lnTo>
                                  <a:pt x="853" y="426"/>
                                </a:lnTo>
                                <a:lnTo>
                                  <a:pt x="853" y="427"/>
                                </a:lnTo>
                                <a:lnTo>
                                  <a:pt x="851" y="427"/>
                                </a:lnTo>
                                <a:lnTo>
                                  <a:pt x="851" y="427"/>
                                </a:lnTo>
                                <a:lnTo>
                                  <a:pt x="850" y="426"/>
                                </a:lnTo>
                                <a:lnTo>
                                  <a:pt x="848" y="426"/>
                                </a:lnTo>
                                <a:lnTo>
                                  <a:pt x="847" y="425"/>
                                </a:lnTo>
                                <a:lnTo>
                                  <a:pt x="845" y="425"/>
                                </a:lnTo>
                                <a:lnTo>
                                  <a:pt x="844" y="425"/>
                                </a:lnTo>
                                <a:lnTo>
                                  <a:pt x="842" y="423"/>
                                </a:lnTo>
                                <a:lnTo>
                                  <a:pt x="844" y="421"/>
                                </a:lnTo>
                                <a:lnTo>
                                  <a:pt x="844" y="419"/>
                                </a:lnTo>
                                <a:lnTo>
                                  <a:pt x="846" y="418"/>
                                </a:lnTo>
                                <a:lnTo>
                                  <a:pt x="847" y="416"/>
                                </a:lnTo>
                                <a:lnTo>
                                  <a:pt x="847" y="414"/>
                                </a:lnTo>
                                <a:lnTo>
                                  <a:pt x="847" y="413"/>
                                </a:lnTo>
                                <a:lnTo>
                                  <a:pt x="848" y="411"/>
                                </a:lnTo>
                                <a:lnTo>
                                  <a:pt x="848" y="409"/>
                                </a:lnTo>
                                <a:lnTo>
                                  <a:pt x="848" y="408"/>
                                </a:lnTo>
                                <a:lnTo>
                                  <a:pt x="849" y="406"/>
                                </a:lnTo>
                                <a:lnTo>
                                  <a:pt x="848" y="404"/>
                                </a:lnTo>
                                <a:lnTo>
                                  <a:pt x="847" y="403"/>
                                </a:lnTo>
                                <a:lnTo>
                                  <a:pt x="845" y="402"/>
                                </a:lnTo>
                                <a:lnTo>
                                  <a:pt x="845" y="400"/>
                                </a:lnTo>
                                <a:lnTo>
                                  <a:pt x="847" y="401"/>
                                </a:lnTo>
                                <a:lnTo>
                                  <a:pt x="849" y="402"/>
                                </a:lnTo>
                                <a:lnTo>
                                  <a:pt x="848" y="399"/>
                                </a:lnTo>
                                <a:lnTo>
                                  <a:pt x="849" y="397"/>
                                </a:lnTo>
                                <a:lnTo>
                                  <a:pt x="848" y="396"/>
                                </a:lnTo>
                                <a:lnTo>
                                  <a:pt x="847" y="395"/>
                                </a:lnTo>
                                <a:lnTo>
                                  <a:pt x="846" y="393"/>
                                </a:lnTo>
                                <a:lnTo>
                                  <a:pt x="846" y="392"/>
                                </a:lnTo>
                                <a:lnTo>
                                  <a:pt x="845" y="390"/>
                                </a:lnTo>
                                <a:lnTo>
                                  <a:pt x="844" y="389"/>
                                </a:lnTo>
                                <a:lnTo>
                                  <a:pt x="844" y="386"/>
                                </a:lnTo>
                                <a:lnTo>
                                  <a:pt x="844" y="385"/>
                                </a:lnTo>
                                <a:lnTo>
                                  <a:pt x="844" y="383"/>
                                </a:lnTo>
                                <a:lnTo>
                                  <a:pt x="844" y="381"/>
                                </a:lnTo>
                                <a:lnTo>
                                  <a:pt x="843" y="377"/>
                                </a:lnTo>
                                <a:lnTo>
                                  <a:pt x="842" y="374"/>
                                </a:lnTo>
                                <a:lnTo>
                                  <a:pt x="842" y="371"/>
                                </a:lnTo>
                                <a:lnTo>
                                  <a:pt x="843" y="368"/>
                                </a:lnTo>
                                <a:lnTo>
                                  <a:pt x="843" y="365"/>
                                </a:lnTo>
                                <a:lnTo>
                                  <a:pt x="844" y="363"/>
                                </a:lnTo>
                                <a:lnTo>
                                  <a:pt x="845" y="361"/>
                                </a:lnTo>
                                <a:lnTo>
                                  <a:pt x="846" y="359"/>
                                </a:lnTo>
                                <a:lnTo>
                                  <a:pt x="848" y="354"/>
                                </a:lnTo>
                                <a:lnTo>
                                  <a:pt x="848" y="353"/>
                                </a:lnTo>
                                <a:lnTo>
                                  <a:pt x="848" y="350"/>
                                </a:lnTo>
                                <a:lnTo>
                                  <a:pt x="849" y="348"/>
                                </a:lnTo>
                                <a:lnTo>
                                  <a:pt x="849" y="348"/>
                                </a:lnTo>
                                <a:lnTo>
                                  <a:pt x="850" y="348"/>
                                </a:lnTo>
                                <a:lnTo>
                                  <a:pt x="851" y="348"/>
                                </a:lnTo>
                                <a:lnTo>
                                  <a:pt x="853" y="348"/>
                                </a:lnTo>
                                <a:lnTo>
                                  <a:pt x="856" y="349"/>
                                </a:lnTo>
                                <a:lnTo>
                                  <a:pt x="859" y="350"/>
                                </a:lnTo>
                                <a:lnTo>
                                  <a:pt x="860" y="351"/>
                                </a:lnTo>
                                <a:lnTo>
                                  <a:pt x="862" y="352"/>
                                </a:lnTo>
                                <a:lnTo>
                                  <a:pt x="864" y="353"/>
                                </a:lnTo>
                                <a:lnTo>
                                  <a:pt x="866" y="352"/>
                                </a:lnTo>
                                <a:lnTo>
                                  <a:pt x="867" y="352"/>
                                </a:lnTo>
                                <a:lnTo>
                                  <a:pt x="869" y="352"/>
                                </a:lnTo>
                                <a:lnTo>
                                  <a:pt x="872" y="352"/>
                                </a:lnTo>
                                <a:lnTo>
                                  <a:pt x="874" y="352"/>
                                </a:lnTo>
                                <a:lnTo>
                                  <a:pt x="877" y="352"/>
                                </a:lnTo>
                                <a:lnTo>
                                  <a:pt x="880" y="354"/>
                                </a:lnTo>
                                <a:lnTo>
                                  <a:pt x="880" y="352"/>
                                </a:lnTo>
                                <a:lnTo>
                                  <a:pt x="880" y="350"/>
                                </a:lnTo>
                                <a:lnTo>
                                  <a:pt x="880" y="347"/>
                                </a:lnTo>
                                <a:lnTo>
                                  <a:pt x="881" y="345"/>
                                </a:lnTo>
                                <a:lnTo>
                                  <a:pt x="880" y="343"/>
                                </a:lnTo>
                                <a:lnTo>
                                  <a:pt x="880" y="341"/>
                                </a:lnTo>
                                <a:lnTo>
                                  <a:pt x="880" y="339"/>
                                </a:lnTo>
                                <a:lnTo>
                                  <a:pt x="881" y="338"/>
                                </a:lnTo>
                                <a:lnTo>
                                  <a:pt x="881" y="336"/>
                                </a:lnTo>
                                <a:lnTo>
                                  <a:pt x="881" y="334"/>
                                </a:lnTo>
                                <a:lnTo>
                                  <a:pt x="880" y="333"/>
                                </a:lnTo>
                                <a:lnTo>
                                  <a:pt x="880" y="333"/>
                                </a:lnTo>
                                <a:lnTo>
                                  <a:pt x="881" y="331"/>
                                </a:lnTo>
                                <a:lnTo>
                                  <a:pt x="881" y="328"/>
                                </a:lnTo>
                                <a:lnTo>
                                  <a:pt x="881" y="327"/>
                                </a:lnTo>
                                <a:lnTo>
                                  <a:pt x="880" y="324"/>
                                </a:lnTo>
                                <a:lnTo>
                                  <a:pt x="881" y="322"/>
                                </a:lnTo>
                                <a:lnTo>
                                  <a:pt x="883" y="318"/>
                                </a:lnTo>
                                <a:lnTo>
                                  <a:pt x="883" y="316"/>
                                </a:lnTo>
                                <a:lnTo>
                                  <a:pt x="883" y="314"/>
                                </a:lnTo>
                                <a:lnTo>
                                  <a:pt x="883" y="311"/>
                                </a:lnTo>
                                <a:lnTo>
                                  <a:pt x="883" y="310"/>
                                </a:lnTo>
                                <a:lnTo>
                                  <a:pt x="883" y="307"/>
                                </a:lnTo>
                                <a:lnTo>
                                  <a:pt x="883" y="302"/>
                                </a:lnTo>
                                <a:lnTo>
                                  <a:pt x="885" y="300"/>
                                </a:lnTo>
                                <a:lnTo>
                                  <a:pt x="883" y="299"/>
                                </a:lnTo>
                                <a:lnTo>
                                  <a:pt x="880" y="298"/>
                                </a:lnTo>
                                <a:lnTo>
                                  <a:pt x="878" y="296"/>
                                </a:lnTo>
                                <a:lnTo>
                                  <a:pt x="877" y="295"/>
                                </a:lnTo>
                                <a:lnTo>
                                  <a:pt x="877" y="292"/>
                                </a:lnTo>
                                <a:lnTo>
                                  <a:pt x="877" y="289"/>
                                </a:lnTo>
                                <a:lnTo>
                                  <a:pt x="877" y="288"/>
                                </a:lnTo>
                                <a:lnTo>
                                  <a:pt x="876" y="287"/>
                                </a:lnTo>
                                <a:lnTo>
                                  <a:pt x="876" y="286"/>
                                </a:lnTo>
                                <a:lnTo>
                                  <a:pt x="874" y="285"/>
                                </a:lnTo>
                                <a:lnTo>
                                  <a:pt x="873" y="283"/>
                                </a:lnTo>
                                <a:lnTo>
                                  <a:pt x="873" y="282"/>
                                </a:lnTo>
                                <a:lnTo>
                                  <a:pt x="872" y="280"/>
                                </a:lnTo>
                                <a:lnTo>
                                  <a:pt x="873" y="278"/>
                                </a:lnTo>
                                <a:lnTo>
                                  <a:pt x="873" y="276"/>
                                </a:lnTo>
                                <a:lnTo>
                                  <a:pt x="874" y="275"/>
                                </a:lnTo>
                                <a:lnTo>
                                  <a:pt x="874" y="273"/>
                                </a:lnTo>
                                <a:lnTo>
                                  <a:pt x="873" y="271"/>
                                </a:lnTo>
                                <a:lnTo>
                                  <a:pt x="873" y="268"/>
                                </a:lnTo>
                                <a:lnTo>
                                  <a:pt x="871" y="267"/>
                                </a:lnTo>
                                <a:lnTo>
                                  <a:pt x="871" y="265"/>
                                </a:lnTo>
                                <a:lnTo>
                                  <a:pt x="871" y="264"/>
                                </a:lnTo>
                                <a:lnTo>
                                  <a:pt x="871" y="262"/>
                                </a:lnTo>
                                <a:lnTo>
                                  <a:pt x="871" y="259"/>
                                </a:lnTo>
                                <a:lnTo>
                                  <a:pt x="872" y="256"/>
                                </a:lnTo>
                                <a:lnTo>
                                  <a:pt x="872" y="253"/>
                                </a:lnTo>
                                <a:lnTo>
                                  <a:pt x="870" y="253"/>
                                </a:lnTo>
                                <a:lnTo>
                                  <a:pt x="870" y="251"/>
                                </a:lnTo>
                                <a:lnTo>
                                  <a:pt x="871" y="250"/>
                                </a:lnTo>
                                <a:lnTo>
                                  <a:pt x="867" y="247"/>
                                </a:lnTo>
                                <a:lnTo>
                                  <a:pt x="866" y="246"/>
                                </a:lnTo>
                                <a:lnTo>
                                  <a:pt x="864" y="246"/>
                                </a:lnTo>
                                <a:lnTo>
                                  <a:pt x="864" y="245"/>
                                </a:lnTo>
                                <a:lnTo>
                                  <a:pt x="865" y="244"/>
                                </a:lnTo>
                                <a:lnTo>
                                  <a:pt x="866" y="242"/>
                                </a:lnTo>
                                <a:lnTo>
                                  <a:pt x="867" y="240"/>
                                </a:lnTo>
                                <a:lnTo>
                                  <a:pt x="869" y="239"/>
                                </a:lnTo>
                                <a:lnTo>
                                  <a:pt x="871" y="238"/>
                                </a:lnTo>
                                <a:lnTo>
                                  <a:pt x="872" y="237"/>
                                </a:lnTo>
                                <a:lnTo>
                                  <a:pt x="876" y="239"/>
                                </a:lnTo>
                                <a:lnTo>
                                  <a:pt x="878" y="240"/>
                                </a:lnTo>
                                <a:lnTo>
                                  <a:pt x="878" y="239"/>
                                </a:lnTo>
                                <a:lnTo>
                                  <a:pt x="881" y="236"/>
                                </a:lnTo>
                                <a:lnTo>
                                  <a:pt x="881" y="233"/>
                                </a:lnTo>
                                <a:lnTo>
                                  <a:pt x="882" y="232"/>
                                </a:lnTo>
                                <a:lnTo>
                                  <a:pt x="884" y="230"/>
                                </a:lnTo>
                                <a:lnTo>
                                  <a:pt x="885" y="228"/>
                                </a:lnTo>
                                <a:lnTo>
                                  <a:pt x="885" y="227"/>
                                </a:lnTo>
                                <a:lnTo>
                                  <a:pt x="880" y="226"/>
                                </a:lnTo>
                                <a:lnTo>
                                  <a:pt x="878" y="223"/>
                                </a:lnTo>
                                <a:lnTo>
                                  <a:pt x="877" y="223"/>
                                </a:lnTo>
                                <a:lnTo>
                                  <a:pt x="876" y="221"/>
                                </a:lnTo>
                                <a:lnTo>
                                  <a:pt x="875" y="219"/>
                                </a:lnTo>
                                <a:lnTo>
                                  <a:pt x="874" y="217"/>
                                </a:lnTo>
                                <a:lnTo>
                                  <a:pt x="874" y="216"/>
                                </a:lnTo>
                                <a:lnTo>
                                  <a:pt x="875" y="215"/>
                                </a:lnTo>
                                <a:lnTo>
                                  <a:pt x="875" y="211"/>
                                </a:lnTo>
                                <a:lnTo>
                                  <a:pt x="876" y="210"/>
                                </a:lnTo>
                                <a:lnTo>
                                  <a:pt x="874" y="207"/>
                                </a:lnTo>
                                <a:lnTo>
                                  <a:pt x="874" y="204"/>
                                </a:lnTo>
                                <a:lnTo>
                                  <a:pt x="874" y="204"/>
                                </a:lnTo>
                                <a:lnTo>
                                  <a:pt x="874" y="203"/>
                                </a:lnTo>
                                <a:lnTo>
                                  <a:pt x="874" y="201"/>
                                </a:lnTo>
                                <a:lnTo>
                                  <a:pt x="874" y="200"/>
                                </a:lnTo>
                                <a:lnTo>
                                  <a:pt x="873" y="197"/>
                                </a:lnTo>
                                <a:lnTo>
                                  <a:pt x="873" y="192"/>
                                </a:lnTo>
                                <a:lnTo>
                                  <a:pt x="873" y="189"/>
                                </a:lnTo>
                                <a:lnTo>
                                  <a:pt x="870" y="189"/>
                                </a:lnTo>
                                <a:lnTo>
                                  <a:pt x="868" y="189"/>
                                </a:lnTo>
                                <a:lnTo>
                                  <a:pt x="865" y="190"/>
                                </a:lnTo>
                                <a:lnTo>
                                  <a:pt x="862" y="192"/>
                                </a:lnTo>
                                <a:lnTo>
                                  <a:pt x="861" y="192"/>
                                </a:lnTo>
                                <a:lnTo>
                                  <a:pt x="860" y="193"/>
                                </a:lnTo>
                                <a:lnTo>
                                  <a:pt x="857" y="193"/>
                                </a:lnTo>
                                <a:lnTo>
                                  <a:pt x="855" y="193"/>
                                </a:lnTo>
                                <a:lnTo>
                                  <a:pt x="852" y="191"/>
                                </a:lnTo>
                                <a:lnTo>
                                  <a:pt x="850" y="190"/>
                                </a:lnTo>
                                <a:lnTo>
                                  <a:pt x="848" y="189"/>
                                </a:lnTo>
                                <a:lnTo>
                                  <a:pt x="847" y="189"/>
                                </a:lnTo>
                                <a:lnTo>
                                  <a:pt x="845" y="189"/>
                                </a:lnTo>
                                <a:lnTo>
                                  <a:pt x="843" y="188"/>
                                </a:lnTo>
                                <a:lnTo>
                                  <a:pt x="841" y="188"/>
                                </a:lnTo>
                                <a:lnTo>
                                  <a:pt x="839" y="188"/>
                                </a:lnTo>
                                <a:lnTo>
                                  <a:pt x="838" y="188"/>
                                </a:lnTo>
                                <a:lnTo>
                                  <a:pt x="838" y="188"/>
                                </a:lnTo>
                                <a:lnTo>
                                  <a:pt x="837" y="188"/>
                                </a:lnTo>
                                <a:lnTo>
                                  <a:pt x="835" y="187"/>
                                </a:lnTo>
                                <a:lnTo>
                                  <a:pt x="833" y="186"/>
                                </a:lnTo>
                                <a:lnTo>
                                  <a:pt x="831" y="183"/>
                                </a:lnTo>
                                <a:lnTo>
                                  <a:pt x="828" y="182"/>
                                </a:lnTo>
                                <a:lnTo>
                                  <a:pt x="827" y="181"/>
                                </a:lnTo>
                                <a:lnTo>
                                  <a:pt x="826" y="181"/>
                                </a:lnTo>
                                <a:lnTo>
                                  <a:pt x="824" y="180"/>
                                </a:lnTo>
                                <a:lnTo>
                                  <a:pt x="826" y="178"/>
                                </a:lnTo>
                                <a:lnTo>
                                  <a:pt x="827" y="177"/>
                                </a:lnTo>
                                <a:lnTo>
                                  <a:pt x="828" y="177"/>
                                </a:lnTo>
                                <a:lnTo>
                                  <a:pt x="829" y="177"/>
                                </a:lnTo>
                                <a:lnTo>
                                  <a:pt x="830" y="176"/>
                                </a:lnTo>
                                <a:lnTo>
                                  <a:pt x="831" y="175"/>
                                </a:lnTo>
                                <a:lnTo>
                                  <a:pt x="832" y="174"/>
                                </a:lnTo>
                                <a:lnTo>
                                  <a:pt x="833" y="172"/>
                                </a:lnTo>
                                <a:lnTo>
                                  <a:pt x="834" y="168"/>
                                </a:lnTo>
                                <a:lnTo>
                                  <a:pt x="835" y="165"/>
                                </a:lnTo>
                                <a:lnTo>
                                  <a:pt x="839" y="165"/>
                                </a:lnTo>
                                <a:lnTo>
                                  <a:pt x="842" y="165"/>
                                </a:lnTo>
                                <a:lnTo>
                                  <a:pt x="846" y="167"/>
                                </a:lnTo>
                                <a:lnTo>
                                  <a:pt x="849" y="167"/>
                                </a:lnTo>
                                <a:lnTo>
                                  <a:pt x="851" y="167"/>
                                </a:lnTo>
                                <a:lnTo>
                                  <a:pt x="852" y="165"/>
                                </a:lnTo>
                                <a:lnTo>
                                  <a:pt x="852" y="163"/>
                                </a:lnTo>
                                <a:lnTo>
                                  <a:pt x="852" y="159"/>
                                </a:lnTo>
                                <a:lnTo>
                                  <a:pt x="852" y="156"/>
                                </a:lnTo>
                                <a:lnTo>
                                  <a:pt x="851" y="155"/>
                                </a:lnTo>
                                <a:lnTo>
                                  <a:pt x="848" y="154"/>
                                </a:lnTo>
                                <a:lnTo>
                                  <a:pt x="847" y="153"/>
                                </a:lnTo>
                                <a:lnTo>
                                  <a:pt x="846" y="152"/>
                                </a:lnTo>
                                <a:lnTo>
                                  <a:pt x="845" y="151"/>
                                </a:lnTo>
                                <a:lnTo>
                                  <a:pt x="844" y="151"/>
                                </a:lnTo>
                                <a:lnTo>
                                  <a:pt x="844" y="149"/>
                                </a:lnTo>
                                <a:lnTo>
                                  <a:pt x="844" y="149"/>
                                </a:lnTo>
                                <a:lnTo>
                                  <a:pt x="846" y="147"/>
                                </a:lnTo>
                                <a:lnTo>
                                  <a:pt x="849" y="147"/>
                                </a:lnTo>
                                <a:lnTo>
                                  <a:pt x="851" y="145"/>
                                </a:lnTo>
                                <a:lnTo>
                                  <a:pt x="853" y="144"/>
                                </a:lnTo>
                                <a:lnTo>
                                  <a:pt x="856" y="144"/>
                                </a:lnTo>
                                <a:lnTo>
                                  <a:pt x="858" y="141"/>
                                </a:lnTo>
                                <a:lnTo>
                                  <a:pt x="858" y="139"/>
                                </a:lnTo>
                                <a:lnTo>
                                  <a:pt x="856" y="135"/>
                                </a:lnTo>
                                <a:lnTo>
                                  <a:pt x="856" y="132"/>
                                </a:lnTo>
                                <a:lnTo>
                                  <a:pt x="856" y="129"/>
                                </a:lnTo>
                                <a:lnTo>
                                  <a:pt x="858" y="129"/>
                                </a:lnTo>
                                <a:lnTo>
                                  <a:pt x="860" y="128"/>
                                </a:lnTo>
                                <a:lnTo>
                                  <a:pt x="862" y="126"/>
                                </a:lnTo>
                                <a:lnTo>
                                  <a:pt x="863" y="125"/>
                                </a:lnTo>
                                <a:lnTo>
                                  <a:pt x="865" y="126"/>
                                </a:lnTo>
                                <a:lnTo>
                                  <a:pt x="869" y="127"/>
                                </a:lnTo>
                                <a:lnTo>
                                  <a:pt x="870" y="127"/>
                                </a:lnTo>
                                <a:lnTo>
                                  <a:pt x="873" y="127"/>
                                </a:lnTo>
                                <a:lnTo>
                                  <a:pt x="875" y="129"/>
                                </a:lnTo>
                                <a:lnTo>
                                  <a:pt x="877" y="129"/>
                                </a:lnTo>
                                <a:lnTo>
                                  <a:pt x="877" y="131"/>
                                </a:lnTo>
                                <a:lnTo>
                                  <a:pt x="880" y="131"/>
                                </a:lnTo>
                                <a:lnTo>
                                  <a:pt x="883" y="130"/>
                                </a:lnTo>
                                <a:lnTo>
                                  <a:pt x="885" y="130"/>
                                </a:lnTo>
                                <a:lnTo>
                                  <a:pt x="885" y="130"/>
                                </a:lnTo>
                                <a:lnTo>
                                  <a:pt x="886" y="130"/>
                                </a:lnTo>
                                <a:lnTo>
                                  <a:pt x="887" y="130"/>
                                </a:lnTo>
                                <a:lnTo>
                                  <a:pt x="889" y="131"/>
                                </a:lnTo>
                                <a:lnTo>
                                  <a:pt x="891" y="131"/>
                                </a:lnTo>
                                <a:lnTo>
                                  <a:pt x="893" y="130"/>
                                </a:lnTo>
                                <a:lnTo>
                                  <a:pt x="894" y="131"/>
                                </a:lnTo>
                                <a:lnTo>
                                  <a:pt x="896" y="131"/>
                                </a:lnTo>
                                <a:lnTo>
                                  <a:pt x="898" y="132"/>
                                </a:lnTo>
                                <a:lnTo>
                                  <a:pt x="899" y="132"/>
                                </a:lnTo>
                                <a:lnTo>
                                  <a:pt x="901" y="132"/>
                                </a:lnTo>
                                <a:lnTo>
                                  <a:pt x="902" y="133"/>
                                </a:lnTo>
                                <a:lnTo>
                                  <a:pt x="903" y="132"/>
                                </a:lnTo>
                                <a:lnTo>
                                  <a:pt x="906" y="131"/>
                                </a:lnTo>
                                <a:lnTo>
                                  <a:pt x="907" y="130"/>
                                </a:lnTo>
                                <a:lnTo>
                                  <a:pt x="910" y="130"/>
                                </a:lnTo>
                                <a:lnTo>
                                  <a:pt x="911" y="128"/>
                                </a:lnTo>
                                <a:lnTo>
                                  <a:pt x="912" y="127"/>
                                </a:lnTo>
                                <a:lnTo>
                                  <a:pt x="912" y="125"/>
                                </a:lnTo>
                                <a:lnTo>
                                  <a:pt x="910" y="124"/>
                                </a:lnTo>
                                <a:lnTo>
                                  <a:pt x="910" y="122"/>
                                </a:lnTo>
                                <a:lnTo>
                                  <a:pt x="909" y="119"/>
                                </a:lnTo>
                                <a:lnTo>
                                  <a:pt x="910" y="118"/>
                                </a:lnTo>
                                <a:lnTo>
                                  <a:pt x="910" y="115"/>
                                </a:lnTo>
                                <a:lnTo>
                                  <a:pt x="910" y="113"/>
                                </a:lnTo>
                                <a:lnTo>
                                  <a:pt x="910" y="111"/>
                                </a:lnTo>
                                <a:lnTo>
                                  <a:pt x="909" y="111"/>
                                </a:lnTo>
                                <a:lnTo>
                                  <a:pt x="908" y="112"/>
                                </a:lnTo>
                                <a:lnTo>
                                  <a:pt x="907" y="113"/>
                                </a:lnTo>
                                <a:lnTo>
                                  <a:pt x="907" y="115"/>
                                </a:lnTo>
                                <a:lnTo>
                                  <a:pt x="907" y="115"/>
                                </a:lnTo>
                                <a:lnTo>
                                  <a:pt x="905" y="116"/>
                                </a:lnTo>
                                <a:lnTo>
                                  <a:pt x="904" y="117"/>
                                </a:lnTo>
                                <a:lnTo>
                                  <a:pt x="904" y="117"/>
                                </a:lnTo>
                                <a:lnTo>
                                  <a:pt x="903" y="118"/>
                                </a:lnTo>
                                <a:lnTo>
                                  <a:pt x="903" y="118"/>
                                </a:lnTo>
                                <a:lnTo>
                                  <a:pt x="902" y="119"/>
                                </a:lnTo>
                                <a:lnTo>
                                  <a:pt x="901" y="119"/>
                                </a:lnTo>
                                <a:lnTo>
                                  <a:pt x="899" y="119"/>
                                </a:lnTo>
                                <a:lnTo>
                                  <a:pt x="897" y="118"/>
                                </a:lnTo>
                                <a:lnTo>
                                  <a:pt x="895" y="118"/>
                                </a:lnTo>
                                <a:lnTo>
                                  <a:pt x="892" y="116"/>
                                </a:lnTo>
                                <a:lnTo>
                                  <a:pt x="892" y="115"/>
                                </a:lnTo>
                                <a:lnTo>
                                  <a:pt x="889" y="113"/>
                                </a:lnTo>
                                <a:lnTo>
                                  <a:pt x="887" y="112"/>
                                </a:lnTo>
                                <a:lnTo>
                                  <a:pt x="886" y="110"/>
                                </a:lnTo>
                                <a:lnTo>
                                  <a:pt x="884" y="108"/>
                                </a:lnTo>
                                <a:lnTo>
                                  <a:pt x="882" y="105"/>
                                </a:lnTo>
                                <a:lnTo>
                                  <a:pt x="880" y="104"/>
                                </a:lnTo>
                                <a:lnTo>
                                  <a:pt x="879" y="104"/>
                                </a:lnTo>
                                <a:lnTo>
                                  <a:pt x="878" y="102"/>
                                </a:lnTo>
                                <a:lnTo>
                                  <a:pt x="875" y="102"/>
                                </a:lnTo>
                                <a:lnTo>
                                  <a:pt x="874" y="100"/>
                                </a:lnTo>
                                <a:lnTo>
                                  <a:pt x="871" y="99"/>
                                </a:lnTo>
                                <a:lnTo>
                                  <a:pt x="870" y="100"/>
                                </a:lnTo>
                                <a:lnTo>
                                  <a:pt x="869" y="100"/>
                                </a:lnTo>
                                <a:lnTo>
                                  <a:pt x="866" y="98"/>
                                </a:lnTo>
                                <a:lnTo>
                                  <a:pt x="866" y="98"/>
                                </a:lnTo>
                                <a:lnTo>
                                  <a:pt x="865" y="96"/>
                                </a:lnTo>
                                <a:lnTo>
                                  <a:pt x="863" y="95"/>
                                </a:lnTo>
                                <a:lnTo>
                                  <a:pt x="863" y="95"/>
                                </a:lnTo>
                                <a:lnTo>
                                  <a:pt x="862" y="95"/>
                                </a:lnTo>
                                <a:lnTo>
                                  <a:pt x="861" y="95"/>
                                </a:lnTo>
                                <a:lnTo>
                                  <a:pt x="861" y="93"/>
                                </a:lnTo>
                                <a:lnTo>
                                  <a:pt x="860" y="91"/>
                                </a:lnTo>
                                <a:lnTo>
                                  <a:pt x="858" y="89"/>
                                </a:lnTo>
                                <a:lnTo>
                                  <a:pt x="858" y="88"/>
                                </a:lnTo>
                                <a:lnTo>
                                  <a:pt x="856" y="87"/>
                                </a:lnTo>
                                <a:lnTo>
                                  <a:pt x="855" y="85"/>
                                </a:lnTo>
                                <a:lnTo>
                                  <a:pt x="854" y="84"/>
                                </a:lnTo>
                                <a:lnTo>
                                  <a:pt x="852" y="83"/>
                                </a:lnTo>
                                <a:lnTo>
                                  <a:pt x="850" y="82"/>
                                </a:lnTo>
                                <a:lnTo>
                                  <a:pt x="848" y="82"/>
                                </a:lnTo>
                                <a:lnTo>
                                  <a:pt x="846" y="82"/>
                                </a:lnTo>
                                <a:lnTo>
                                  <a:pt x="844" y="82"/>
                                </a:lnTo>
                                <a:lnTo>
                                  <a:pt x="843" y="82"/>
                                </a:lnTo>
                                <a:lnTo>
                                  <a:pt x="841" y="80"/>
                                </a:lnTo>
                                <a:lnTo>
                                  <a:pt x="840" y="80"/>
                                </a:lnTo>
                                <a:lnTo>
                                  <a:pt x="839" y="79"/>
                                </a:lnTo>
                                <a:lnTo>
                                  <a:pt x="837" y="77"/>
                                </a:lnTo>
                                <a:lnTo>
                                  <a:pt x="837" y="76"/>
                                </a:lnTo>
                                <a:lnTo>
                                  <a:pt x="835" y="73"/>
                                </a:lnTo>
                                <a:lnTo>
                                  <a:pt x="833" y="72"/>
                                </a:lnTo>
                                <a:lnTo>
                                  <a:pt x="832" y="70"/>
                                </a:lnTo>
                                <a:lnTo>
                                  <a:pt x="832" y="70"/>
                                </a:lnTo>
                                <a:lnTo>
                                  <a:pt x="831" y="70"/>
                                </a:lnTo>
                                <a:lnTo>
                                  <a:pt x="831" y="70"/>
                                </a:lnTo>
                                <a:lnTo>
                                  <a:pt x="830" y="70"/>
                                </a:lnTo>
                                <a:lnTo>
                                  <a:pt x="829" y="70"/>
                                </a:lnTo>
                                <a:lnTo>
                                  <a:pt x="828" y="70"/>
                                </a:lnTo>
                                <a:lnTo>
                                  <a:pt x="826" y="70"/>
                                </a:lnTo>
                                <a:lnTo>
                                  <a:pt x="824" y="69"/>
                                </a:lnTo>
                                <a:lnTo>
                                  <a:pt x="822" y="68"/>
                                </a:lnTo>
                                <a:lnTo>
                                  <a:pt x="821" y="68"/>
                                </a:lnTo>
                                <a:lnTo>
                                  <a:pt x="820" y="66"/>
                                </a:lnTo>
                                <a:lnTo>
                                  <a:pt x="819" y="65"/>
                                </a:lnTo>
                                <a:lnTo>
                                  <a:pt x="818" y="62"/>
                                </a:lnTo>
                                <a:lnTo>
                                  <a:pt x="818" y="59"/>
                                </a:lnTo>
                                <a:lnTo>
                                  <a:pt x="817" y="57"/>
                                </a:lnTo>
                                <a:lnTo>
                                  <a:pt x="816" y="57"/>
                                </a:lnTo>
                                <a:lnTo>
                                  <a:pt x="815" y="55"/>
                                </a:lnTo>
                                <a:lnTo>
                                  <a:pt x="813" y="54"/>
                                </a:lnTo>
                                <a:lnTo>
                                  <a:pt x="812" y="53"/>
                                </a:lnTo>
                                <a:lnTo>
                                  <a:pt x="811" y="52"/>
                                </a:lnTo>
                                <a:lnTo>
                                  <a:pt x="809" y="50"/>
                                </a:lnTo>
                                <a:lnTo>
                                  <a:pt x="808" y="50"/>
                                </a:lnTo>
                                <a:lnTo>
                                  <a:pt x="806" y="49"/>
                                </a:lnTo>
                                <a:lnTo>
                                  <a:pt x="805" y="48"/>
                                </a:lnTo>
                                <a:lnTo>
                                  <a:pt x="804" y="48"/>
                                </a:lnTo>
                                <a:lnTo>
                                  <a:pt x="802" y="48"/>
                                </a:lnTo>
                                <a:lnTo>
                                  <a:pt x="800" y="49"/>
                                </a:lnTo>
                                <a:lnTo>
                                  <a:pt x="799" y="48"/>
                                </a:lnTo>
                                <a:lnTo>
                                  <a:pt x="797" y="48"/>
                                </a:lnTo>
                                <a:lnTo>
                                  <a:pt x="795" y="48"/>
                                </a:lnTo>
                                <a:lnTo>
                                  <a:pt x="794" y="48"/>
                                </a:lnTo>
                                <a:lnTo>
                                  <a:pt x="792" y="47"/>
                                </a:lnTo>
                                <a:lnTo>
                                  <a:pt x="790" y="46"/>
                                </a:lnTo>
                                <a:lnTo>
                                  <a:pt x="790" y="46"/>
                                </a:lnTo>
                                <a:lnTo>
                                  <a:pt x="790" y="46"/>
                                </a:lnTo>
                                <a:lnTo>
                                  <a:pt x="789" y="47"/>
                                </a:lnTo>
                                <a:lnTo>
                                  <a:pt x="789" y="47"/>
                                </a:lnTo>
                                <a:lnTo>
                                  <a:pt x="788" y="48"/>
                                </a:lnTo>
                                <a:lnTo>
                                  <a:pt x="787" y="46"/>
                                </a:lnTo>
                                <a:lnTo>
                                  <a:pt x="786" y="46"/>
                                </a:lnTo>
                                <a:lnTo>
                                  <a:pt x="786" y="48"/>
                                </a:lnTo>
                                <a:lnTo>
                                  <a:pt x="786" y="50"/>
                                </a:lnTo>
                                <a:lnTo>
                                  <a:pt x="785" y="52"/>
                                </a:lnTo>
                                <a:lnTo>
                                  <a:pt x="784" y="53"/>
                                </a:lnTo>
                                <a:lnTo>
                                  <a:pt x="784" y="54"/>
                                </a:lnTo>
                                <a:lnTo>
                                  <a:pt x="784" y="54"/>
                                </a:lnTo>
                                <a:lnTo>
                                  <a:pt x="783" y="55"/>
                                </a:lnTo>
                                <a:lnTo>
                                  <a:pt x="783" y="56"/>
                                </a:lnTo>
                                <a:lnTo>
                                  <a:pt x="783" y="58"/>
                                </a:lnTo>
                                <a:lnTo>
                                  <a:pt x="784" y="60"/>
                                </a:lnTo>
                                <a:lnTo>
                                  <a:pt x="782" y="63"/>
                                </a:lnTo>
                                <a:lnTo>
                                  <a:pt x="781" y="64"/>
                                </a:lnTo>
                                <a:lnTo>
                                  <a:pt x="780" y="66"/>
                                </a:lnTo>
                                <a:lnTo>
                                  <a:pt x="780" y="68"/>
                                </a:lnTo>
                                <a:lnTo>
                                  <a:pt x="781" y="69"/>
                                </a:lnTo>
                                <a:lnTo>
                                  <a:pt x="782" y="70"/>
                                </a:lnTo>
                                <a:lnTo>
                                  <a:pt x="784" y="72"/>
                                </a:lnTo>
                                <a:lnTo>
                                  <a:pt x="784" y="74"/>
                                </a:lnTo>
                                <a:lnTo>
                                  <a:pt x="784" y="77"/>
                                </a:lnTo>
                                <a:lnTo>
                                  <a:pt x="785" y="79"/>
                                </a:lnTo>
                                <a:lnTo>
                                  <a:pt x="786" y="80"/>
                                </a:lnTo>
                                <a:lnTo>
                                  <a:pt x="786" y="83"/>
                                </a:lnTo>
                                <a:lnTo>
                                  <a:pt x="786" y="84"/>
                                </a:lnTo>
                                <a:lnTo>
                                  <a:pt x="785" y="87"/>
                                </a:lnTo>
                                <a:lnTo>
                                  <a:pt x="785" y="90"/>
                                </a:lnTo>
                                <a:lnTo>
                                  <a:pt x="784" y="92"/>
                                </a:lnTo>
                                <a:lnTo>
                                  <a:pt x="784" y="92"/>
                                </a:lnTo>
                                <a:lnTo>
                                  <a:pt x="784" y="93"/>
                                </a:lnTo>
                                <a:lnTo>
                                  <a:pt x="783" y="93"/>
                                </a:lnTo>
                                <a:lnTo>
                                  <a:pt x="783" y="93"/>
                                </a:lnTo>
                                <a:lnTo>
                                  <a:pt x="783" y="93"/>
                                </a:lnTo>
                                <a:lnTo>
                                  <a:pt x="782" y="94"/>
                                </a:lnTo>
                                <a:lnTo>
                                  <a:pt x="780" y="95"/>
                                </a:lnTo>
                                <a:lnTo>
                                  <a:pt x="779" y="95"/>
                                </a:lnTo>
                                <a:lnTo>
                                  <a:pt x="778" y="93"/>
                                </a:lnTo>
                                <a:lnTo>
                                  <a:pt x="777" y="92"/>
                                </a:lnTo>
                                <a:lnTo>
                                  <a:pt x="778" y="91"/>
                                </a:lnTo>
                                <a:lnTo>
                                  <a:pt x="778" y="90"/>
                                </a:lnTo>
                                <a:lnTo>
                                  <a:pt x="776" y="91"/>
                                </a:lnTo>
                                <a:lnTo>
                                  <a:pt x="775" y="92"/>
                                </a:lnTo>
                                <a:lnTo>
                                  <a:pt x="774" y="92"/>
                                </a:lnTo>
                                <a:lnTo>
                                  <a:pt x="774" y="91"/>
                                </a:lnTo>
                                <a:lnTo>
                                  <a:pt x="774" y="89"/>
                                </a:lnTo>
                                <a:lnTo>
                                  <a:pt x="774" y="87"/>
                                </a:lnTo>
                                <a:lnTo>
                                  <a:pt x="772" y="88"/>
                                </a:lnTo>
                                <a:lnTo>
                                  <a:pt x="770" y="89"/>
                                </a:lnTo>
                                <a:lnTo>
                                  <a:pt x="770" y="89"/>
                                </a:lnTo>
                                <a:lnTo>
                                  <a:pt x="769" y="89"/>
                                </a:lnTo>
                                <a:lnTo>
                                  <a:pt x="768" y="89"/>
                                </a:lnTo>
                                <a:lnTo>
                                  <a:pt x="768" y="88"/>
                                </a:lnTo>
                                <a:lnTo>
                                  <a:pt x="768" y="87"/>
                                </a:lnTo>
                                <a:lnTo>
                                  <a:pt x="767" y="86"/>
                                </a:lnTo>
                                <a:lnTo>
                                  <a:pt x="766" y="86"/>
                                </a:lnTo>
                                <a:lnTo>
                                  <a:pt x="765" y="86"/>
                                </a:lnTo>
                                <a:lnTo>
                                  <a:pt x="763" y="86"/>
                                </a:lnTo>
                                <a:lnTo>
                                  <a:pt x="761" y="85"/>
                                </a:lnTo>
                                <a:lnTo>
                                  <a:pt x="759" y="84"/>
                                </a:lnTo>
                                <a:lnTo>
                                  <a:pt x="758" y="84"/>
                                </a:lnTo>
                                <a:lnTo>
                                  <a:pt x="756" y="85"/>
                                </a:lnTo>
                                <a:lnTo>
                                  <a:pt x="756" y="85"/>
                                </a:lnTo>
                                <a:lnTo>
                                  <a:pt x="754" y="85"/>
                                </a:lnTo>
                                <a:lnTo>
                                  <a:pt x="754" y="84"/>
                                </a:lnTo>
                                <a:lnTo>
                                  <a:pt x="752" y="84"/>
                                </a:lnTo>
                                <a:lnTo>
                                  <a:pt x="751" y="85"/>
                                </a:lnTo>
                                <a:lnTo>
                                  <a:pt x="752" y="87"/>
                                </a:lnTo>
                                <a:lnTo>
                                  <a:pt x="752" y="90"/>
                                </a:lnTo>
                                <a:lnTo>
                                  <a:pt x="751" y="91"/>
                                </a:lnTo>
                                <a:lnTo>
                                  <a:pt x="751" y="93"/>
                                </a:lnTo>
                                <a:lnTo>
                                  <a:pt x="752" y="95"/>
                                </a:lnTo>
                                <a:lnTo>
                                  <a:pt x="753" y="96"/>
                                </a:lnTo>
                                <a:lnTo>
                                  <a:pt x="751" y="96"/>
                                </a:lnTo>
                                <a:lnTo>
                                  <a:pt x="749" y="95"/>
                                </a:lnTo>
                                <a:lnTo>
                                  <a:pt x="748" y="93"/>
                                </a:lnTo>
                                <a:lnTo>
                                  <a:pt x="746" y="92"/>
                                </a:lnTo>
                                <a:lnTo>
                                  <a:pt x="745" y="91"/>
                                </a:lnTo>
                                <a:lnTo>
                                  <a:pt x="743" y="93"/>
                                </a:lnTo>
                                <a:lnTo>
                                  <a:pt x="742" y="93"/>
                                </a:lnTo>
                                <a:lnTo>
                                  <a:pt x="741" y="95"/>
                                </a:lnTo>
                                <a:lnTo>
                                  <a:pt x="741" y="96"/>
                                </a:lnTo>
                                <a:lnTo>
                                  <a:pt x="741" y="97"/>
                                </a:lnTo>
                                <a:lnTo>
                                  <a:pt x="741" y="98"/>
                                </a:lnTo>
                                <a:lnTo>
                                  <a:pt x="741" y="99"/>
                                </a:lnTo>
                                <a:lnTo>
                                  <a:pt x="742" y="100"/>
                                </a:lnTo>
                                <a:lnTo>
                                  <a:pt x="742" y="100"/>
                                </a:lnTo>
                                <a:lnTo>
                                  <a:pt x="740" y="100"/>
                                </a:lnTo>
                                <a:lnTo>
                                  <a:pt x="738" y="100"/>
                                </a:lnTo>
                                <a:lnTo>
                                  <a:pt x="738" y="100"/>
                                </a:lnTo>
                                <a:lnTo>
                                  <a:pt x="738" y="101"/>
                                </a:lnTo>
                                <a:lnTo>
                                  <a:pt x="738" y="102"/>
                                </a:lnTo>
                                <a:lnTo>
                                  <a:pt x="738" y="104"/>
                                </a:lnTo>
                                <a:lnTo>
                                  <a:pt x="738" y="105"/>
                                </a:lnTo>
                                <a:lnTo>
                                  <a:pt x="738" y="105"/>
                                </a:lnTo>
                                <a:lnTo>
                                  <a:pt x="740" y="106"/>
                                </a:lnTo>
                                <a:lnTo>
                                  <a:pt x="739" y="107"/>
                                </a:lnTo>
                                <a:lnTo>
                                  <a:pt x="738" y="108"/>
                                </a:lnTo>
                                <a:lnTo>
                                  <a:pt x="739" y="108"/>
                                </a:lnTo>
                                <a:lnTo>
                                  <a:pt x="741" y="109"/>
                                </a:lnTo>
                                <a:lnTo>
                                  <a:pt x="740" y="110"/>
                                </a:lnTo>
                                <a:lnTo>
                                  <a:pt x="740" y="111"/>
                                </a:lnTo>
                                <a:lnTo>
                                  <a:pt x="738" y="111"/>
                                </a:lnTo>
                                <a:lnTo>
                                  <a:pt x="736" y="112"/>
                                </a:lnTo>
                                <a:lnTo>
                                  <a:pt x="734" y="112"/>
                                </a:lnTo>
                                <a:lnTo>
                                  <a:pt x="734" y="113"/>
                                </a:lnTo>
                                <a:lnTo>
                                  <a:pt x="734" y="115"/>
                                </a:lnTo>
                                <a:lnTo>
                                  <a:pt x="734" y="117"/>
                                </a:lnTo>
                                <a:lnTo>
                                  <a:pt x="734" y="118"/>
                                </a:lnTo>
                                <a:lnTo>
                                  <a:pt x="734" y="119"/>
                                </a:lnTo>
                                <a:lnTo>
                                  <a:pt x="732" y="119"/>
                                </a:lnTo>
                                <a:lnTo>
                                  <a:pt x="732" y="121"/>
                                </a:lnTo>
                                <a:lnTo>
                                  <a:pt x="730" y="121"/>
                                </a:lnTo>
                                <a:lnTo>
                                  <a:pt x="728" y="122"/>
                                </a:lnTo>
                                <a:lnTo>
                                  <a:pt x="726" y="122"/>
                                </a:lnTo>
                                <a:lnTo>
                                  <a:pt x="726" y="123"/>
                                </a:lnTo>
                                <a:lnTo>
                                  <a:pt x="724" y="124"/>
                                </a:lnTo>
                                <a:lnTo>
                                  <a:pt x="723" y="124"/>
                                </a:lnTo>
                                <a:lnTo>
                                  <a:pt x="721" y="124"/>
                                </a:lnTo>
                                <a:lnTo>
                                  <a:pt x="721" y="122"/>
                                </a:lnTo>
                                <a:lnTo>
                                  <a:pt x="720" y="121"/>
                                </a:lnTo>
                                <a:lnTo>
                                  <a:pt x="720" y="120"/>
                                </a:lnTo>
                                <a:lnTo>
                                  <a:pt x="719" y="119"/>
                                </a:lnTo>
                                <a:lnTo>
                                  <a:pt x="718" y="116"/>
                                </a:lnTo>
                                <a:lnTo>
                                  <a:pt x="718" y="115"/>
                                </a:lnTo>
                                <a:lnTo>
                                  <a:pt x="716" y="113"/>
                                </a:lnTo>
                                <a:lnTo>
                                  <a:pt x="715" y="112"/>
                                </a:lnTo>
                                <a:lnTo>
                                  <a:pt x="715" y="111"/>
                                </a:lnTo>
                                <a:lnTo>
                                  <a:pt x="715" y="110"/>
                                </a:lnTo>
                                <a:lnTo>
                                  <a:pt x="714" y="109"/>
                                </a:lnTo>
                                <a:lnTo>
                                  <a:pt x="714" y="107"/>
                                </a:lnTo>
                                <a:lnTo>
                                  <a:pt x="714" y="105"/>
                                </a:lnTo>
                                <a:lnTo>
                                  <a:pt x="714" y="103"/>
                                </a:lnTo>
                                <a:lnTo>
                                  <a:pt x="713" y="103"/>
                                </a:lnTo>
                                <a:lnTo>
                                  <a:pt x="713" y="100"/>
                                </a:lnTo>
                                <a:lnTo>
                                  <a:pt x="712" y="99"/>
                                </a:lnTo>
                                <a:lnTo>
                                  <a:pt x="711" y="98"/>
                                </a:lnTo>
                                <a:lnTo>
                                  <a:pt x="711" y="97"/>
                                </a:lnTo>
                                <a:lnTo>
                                  <a:pt x="711" y="96"/>
                                </a:lnTo>
                                <a:lnTo>
                                  <a:pt x="713" y="96"/>
                                </a:lnTo>
                                <a:lnTo>
                                  <a:pt x="713" y="95"/>
                                </a:lnTo>
                                <a:lnTo>
                                  <a:pt x="714" y="95"/>
                                </a:lnTo>
                                <a:lnTo>
                                  <a:pt x="714" y="93"/>
                                </a:lnTo>
                                <a:lnTo>
                                  <a:pt x="716" y="91"/>
                                </a:lnTo>
                                <a:lnTo>
                                  <a:pt x="716" y="89"/>
                                </a:lnTo>
                                <a:lnTo>
                                  <a:pt x="716" y="86"/>
                                </a:lnTo>
                                <a:lnTo>
                                  <a:pt x="716" y="84"/>
                                </a:lnTo>
                                <a:lnTo>
                                  <a:pt x="717" y="83"/>
                                </a:lnTo>
                                <a:lnTo>
                                  <a:pt x="718" y="82"/>
                                </a:lnTo>
                                <a:lnTo>
                                  <a:pt x="718" y="82"/>
                                </a:lnTo>
                                <a:lnTo>
                                  <a:pt x="719" y="80"/>
                                </a:lnTo>
                                <a:lnTo>
                                  <a:pt x="719" y="79"/>
                                </a:lnTo>
                                <a:lnTo>
                                  <a:pt x="718" y="78"/>
                                </a:lnTo>
                                <a:lnTo>
                                  <a:pt x="718" y="77"/>
                                </a:lnTo>
                                <a:lnTo>
                                  <a:pt x="717" y="76"/>
                                </a:lnTo>
                                <a:lnTo>
                                  <a:pt x="716" y="76"/>
                                </a:lnTo>
                                <a:lnTo>
                                  <a:pt x="715" y="76"/>
                                </a:lnTo>
                                <a:lnTo>
                                  <a:pt x="714" y="75"/>
                                </a:lnTo>
                                <a:lnTo>
                                  <a:pt x="714" y="73"/>
                                </a:lnTo>
                                <a:lnTo>
                                  <a:pt x="714" y="73"/>
                                </a:lnTo>
                                <a:lnTo>
                                  <a:pt x="713" y="71"/>
                                </a:lnTo>
                                <a:lnTo>
                                  <a:pt x="713" y="70"/>
                                </a:lnTo>
                                <a:lnTo>
                                  <a:pt x="711" y="68"/>
                                </a:lnTo>
                                <a:lnTo>
                                  <a:pt x="711" y="66"/>
                                </a:lnTo>
                                <a:lnTo>
                                  <a:pt x="709" y="65"/>
                                </a:lnTo>
                                <a:lnTo>
                                  <a:pt x="709" y="64"/>
                                </a:lnTo>
                                <a:lnTo>
                                  <a:pt x="707" y="64"/>
                                </a:lnTo>
                                <a:lnTo>
                                  <a:pt x="705" y="63"/>
                                </a:lnTo>
                                <a:lnTo>
                                  <a:pt x="702" y="62"/>
                                </a:lnTo>
                                <a:lnTo>
                                  <a:pt x="700" y="62"/>
                                </a:lnTo>
                                <a:lnTo>
                                  <a:pt x="698" y="62"/>
                                </a:lnTo>
                                <a:lnTo>
                                  <a:pt x="691" y="63"/>
                                </a:lnTo>
                                <a:lnTo>
                                  <a:pt x="691" y="63"/>
                                </a:lnTo>
                                <a:lnTo>
                                  <a:pt x="689" y="64"/>
                                </a:lnTo>
                                <a:lnTo>
                                  <a:pt x="687" y="63"/>
                                </a:lnTo>
                                <a:lnTo>
                                  <a:pt x="686" y="62"/>
                                </a:lnTo>
                                <a:lnTo>
                                  <a:pt x="685" y="61"/>
                                </a:lnTo>
                                <a:lnTo>
                                  <a:pt x="684" y="59"/>
                                </a:lnTo>
                                <a:lnTo>
                                  <a:pt x="682" y="58"/>
                                </a:lnTo>
                                <a:lnTo>
                                  <a:pt x="680" y="58"/>
                                </a:lnTo>
                                <a:lnTo>
                                  <a:pt x="679" y="58"/>
                                </a:lnTo>
                                <a:lnTo>
                                  <a:pt x="678" y="57"/>
                                </a:lnTo>
                                <a:lnTo>
                                  <a:pt x="678" y="57"/>
                                </a:lnTo>
                                <a:lnTo>
                                  <a:pt x="676" y="58"/>
                                </a:lnTo>
                                <a:lnTo>
                                  <a:pt x="675" y="58"/>
                                </a:lnTo>
                                <a:lnTo>
                                  <a:pt x="673" y="57"/>
                                </a:lnTo>
                                <a:lnTo>
                                  <a:pt x="671" y="57"/>
                                </a:lnTo>
                                <a:lnTo>
                                  <a:pt x="669" y="57"/>
                                </a:lnTo>
                                <a:lnTo>
                                  <a:pt x="668" y="59"/>
                                </a:lnTo>
                                <a:lnTo>
                                  <a:pt x="666" y="58"/>
                                </a:lnTo>
                                <a:lnTo>
                                  <a:pt x="664" y="58"/>
                                </a:lnTo>
                                <a:lnTo>
                                  <a:pt x="664" y="58"/>
                                </a:lnTo>
                                <a:lnTo>
                                  <a:pt x="663" y="58"/>
                                </a:lnTo>
                                <a:lnTo>
                                  <a:pt x="663" y="58"/>
                                </a:lnTo>
                                <a:lnTo>
                                  <a:pt x="663" y="59"/>
                                </a:lnTo>
                                <a:lnTo>
                                  <a:pt x="662" y="59"/>
                                </a:lnTo>
                                <a:lnTo>
                                  <a:pt x="662" y="59"/>
                                </a:lnTo>
                                <a:lnTo>
                                  <a:pt x="662" y="59"/>
                                </a:lnTo>
                                <a:lnTo>
                                  <a:pt x="661" y="60"/>
                                </a:lnTo>
                                <a:lnTo>
                                  <a:pt x="660" y="61"/>
                                </a:lnTo>
                                <a:lnTo>
                                  <a:pt x="660" y="61"/>
                                </a:lnTo>
                                <a:lnTo>
                                  <a:pt x="660" y="62"/>
                                </a:lnTo>
                                <a:lnTo>
                                  <a:pt x="659" y="63"/>
                                </a:lnTo>
                                <a:lnTo>
                                  <a:pt x="660" y="65"/>
                                </a:lnTo>
                                <a:lnTo>
                                  <a:pt x="660" y="66"/>
                                </a:lnTo>
                                <a:lnTo>
                                  <a:pt x="660" y="68"/>
                                </a:lnTo>
                                <a:lnTo>
                                  <a:pt x="660" y="69"/>
                                </a:lnTo>
                                <a:lnTo>
                                  <a:pt x="660" y="70"/>
                                </a:lnTo>
                                <a:lnTo>
                                  <a:pt x="660" y="70"/>
                                </a:lnTo>
                                <a:lnTo>
                                  <a:pt x="658" y="71"/>
                                </a:lnTo>
                                <a:lnTo>
                                  <a:pt x="657" y="71"/>
                                </a:lnTo>
                                <a:lnTo>
                                  <a:pt x="657" y="71"/>
                                </a:lnTo>
                                <a:lnTo>
                                  <a:pt x="657" y="73"/>
                                </a:lnTo>
                                <a:lnTo>
                                  <a:pt x="656" y="75"/>
                                </a:lnTo>
                                <a:lnTo>
                                  <a:pt x="655" y="77"/>
                                </a:lnTo>
                                <a:lnTo>
                                  <a:pt x="655" y="77"/>
                                </a:lnTo>
                                <a:lnTo>
                                  <a:pt x="654" y="78"/>
                                </a:lnTo>
                                <a:lnTo>
                                  <a:pt x="654" y="78"/>
                                </a:lnTo>
                                <a:lnTo>
                                  <a:pt x="653" y="79"/>
                                </a:lnTo>
                                <a:lnTo>
                                  <a:pt x="652" y="79"/>
                                </a:lnTo>
                                <a:lnTo>
                                  <a:pt x="652" y="80"/>
                                </a:lnTo>
                                <a:lnTo>
                                  <a:pt x="651" y="82"/>
                                </a:lnTo>
                                <a:lnTo>
                                  <a:pt x="651" y="83"/>
                                </a:lnTo>
                                <a:lnTo>
                                  <a:pt x="650" y="83"/>
                                </a:lnTo>
                                <a:lnTo>
                                  <a:pt x="650" y="84"/>
                                </a:lnTo>
                                <a:lnTo>
                                  <a:pt x="648" y="84"/>
                                </a:lnTo>
                                <a:lnTo>
                                  <a:pt x="647" y="84"/>
                                </a:lnTo>
                                <a:lnTo>
                                  <a:pt x="645" y="85"/>
                                </a:lnTo>
                                <a:lnTo>
                                  <a:pt x="645" y="85"/>
                                </a:lnTo>
                                <a:lnTo>
                                  <a:pt x="645" y="85"/>
                                </a:lnTo>
                                <a:lnTo>
                                  <a:pt x="644" y="86"/>
                                </a:lnTo>
                                <a:lnTo>
                                  <a:pt x="644" y="86"/>
                                </a:lnTo>
                                <a:lnTo>
                                  <a:pt x="643" y="86"/>
                                </a:lnTo>
                                <a:lnTo>
                                  <a:pt x="642" y="86"/>
                                </a:lnTo>
                                <a:lnTo>
                                  <a:pt x="641" y="86"/>
                                </a:lnTo>
                                <a:lnTo>
                                  <a:pt x="640" y="86"/>
                                </a:lnTo>
                                <a:lnTo>
                                  <a:pt x="639" y="87"/>
                                </a:lnTo>
                                <a:lnTo>
                                  <a:pt x="639" y="88"/>
                                </a:lnTo>
                                <a:lnTo>
                                  <a:pt x="639" y="89"/>
                                </a:lnTo>
                                <a:lnTo>
                                  <a:pt x="638" y="89"/>
                                </a:lnTo>
                                <a:lnTo>
                                  <a:pt x="638" y="90"/>
                                </a:lnTo>
                                <a:lnTo>
                                  <a:pt x="637" y="91"/>
                                </a:lnTo>
                                <a:lnTo>
                                  <a:pt x="637" y="91"/>
                                </a:lnTo>
                                <a:lnTo>
                                  <a:pt x="637" y="91"/>
                                </a:lnTo>
                                <a:lnTo>
                                  <a:pt x="636" y="92"/>
                                </a:lnTo>
                                <a:lnTo>
                                  <a:pt x="635" y="93"/>
                                </a:lnTo>
                                <a:lnTo>
                                  <a:pt x="633" y="95"/>
                                </a:lnTo>
                                <a:lnTo>
                                  <a:pt x="630" y="95"/>
                                </a:lnTo>
                                <a:lnTo>
                                  <a:pt x="628" y="95"/>
                                </a:lnTo>
                                <a:lnTo>
                                  <a:pt x="627" y="95"/>
                                </a:lnTo>
                                <a:lnTo>
                                  <a:pt x="625" y="95"/>
                                </a:lnTo>
                                <a:lnTo>
                                  <a:pt x="624" y="96"/>
                                </a:lnTo>
                                <a:lnTo>
                                  <a:pt x="623" y="96"/>
                                </a:lnTo>
                                <a:lnTo>
                                  <a:pt x="622" y="96"/>
                                </a:lnTo>
                                <a:lnTo>
                                  <a:pt x="620" y="96"/>
                                </a:lnTo>
                                <a:lnTo>
                                  <a:pt x="618" y="96"/>
                                </a:lnTo>
                                <a:lnTo>
                                  <a:pt x="616" y="97"/>
                                </a:lnTo>
                                <a:lnTo>
                                  <a:pt x="616" y="97"/>
                                </a:lnTo>
                                <a:lnTo>
                                  <a:pt x="615" y="97"/>
                                </a:lnTo>
                                <a:lnTo>
                                  <a:pt x="615" y="98"/>
                                </a:lnTo>
                                <a:lnTo>
                                  <a:pt x="615" y="98"/>
                                </a:lnTo>
                                <a:moveTo>
                                  <a:pt x="36" y="154"/>
                                </a:moveTo>
                                <a:lnTo>
                                  <a:pt x="36" y="153"/>
                                </a:lnTo>
                                <a:moveTo>
                                  <a:pt x="36" y="154"/>
                                </a:moveTo>
                                <a:lnTo>
                                  <a:pt x="36" y="153"/>
                                </a:lnTo>
                                <a:lnTo>
                                  <a:pt x="38" y="152"/>
                                </a:lnTo>
                                <a:lnTo>
                                  <a:pt x="39" y="151"/>
                                </a:lnTo>
                                <a:lnTo>
                                  <a:pt x="39" y="151"/>
                                </a:lnTo>
                                <a:lnTo>
                                  <a:pt x="39" y="151"/>
                                </a:lnTo>
                                <a:lnTo>
                                  <a:pt x="40" y="151"/>
                                </a:lnTo>
                                <a:lnTo>
                                  <a:pt x="41" y="151"/>
                                </a:lnTo>
                                <a:lnTo>
                                  <a:pt x="41" y="151"/>
                                </a:lnTo>
                                <a:lnTo>
                                  <a:pt x="41" y="151"/>
                                </a:lnTo>
                                <a:lnTo>
                                  <a:pt x="42" y="151"/>
                                </a:lnTo>
                                <a:lnTo>
                                  <a:pt x="43" y="151"/>
                                </a:lnTo>
                                <a:lnTo>
                                  <a:pt x="43" y="149"/>
                                </a:lnTo>
                                <a:lnTo>
                                  <a:pt x="43" y="149"/>
                                </a:lnTo>
                                <a:lnTo>
                                  <a:pt x="44" y="148"/>
                                </a:lnTo>
                                <a:lnTo>
                                  <a:pt x="44" y="147"/>
                                </a:lnTo>
                                <a:lnTo>
                                  <a:pt x="45" y="147"/>
                                </a:lnTo>
                                <a:lnTo>
                                  <a:pt x="46" y="147"/>
                                </a:lnTo>
                                <a:lnTo>
                                  <a:pt x="47" y="147"/>
                                </a:lnTo>
                                <a:lnTo>
                                  <a:pt x="47" y="147"/>
                                </a:lnTo>
                                <a:lnTo>
                                  <a:pt x="49" y="148"/>
                                </a:lnTo>
                                <a:lnTo>
                                  <a:pt x="52" y="148"/>
                                </a:lnTo>
                                <a:lnTo>
                                  <a:pt x="52" y="148"/>
                                </a:lnTo>
                                <a:lnTo>
                                  <a:pt x="53" y="149"/>
                                </a:lnTo>
                                <a:lnTo>
                                  <a:pt x="54" y="149"/>
                                </a:lnTo>
                                <a:lnTo>
                                  <a:pt x="56" y="149"/>
                                </a:lnTo>
                                <a:lnTo>
                                  <a:pt x="58" y="150"/>
                                </a:lnTo>
                                <a:lnTo>
                                  <a:pt x="59" y="150"/>
                                </a:lnTo>
                                <a:lnTo>
                                  <a:pt x="60" y="150"/>
                                </a:lnTo>
                                <a:lnTo>
                                  <a:pt x="62" y="150"/>
                                </a:lnTo>
                                <a:lnTo>
                                  <a:pt x="63" y="149"/>
                                </a:lnTo>
                                <a:lnTo>
                                  <a:pt x="63" y="149"/>
                                </a:lnTo>
                                <a:lnTo>
                                  <a:pt x="65" y="148"/>
                                </a:lnTo>
                                <a:lnTo>
                                  <a:pt x="67" y="147"/>
                                </a:lnTo>
                                <a:lnTo>
                                  <a:pt x="69" y="147"/>
                                </a:lnTo>
                                <a:lnTo>
                                  <a:pt x="71" y="146"/>
                                </a:lnTo>
                                <a:lnTo>
                                  <a:pt x="73" y="145"/>
                                </a:lnTo>
                                <a:lnTo>
                                  <a:pt x="74" y="145"/>
                                </a:lnTo>
                                <a:lnTo>
                                  <a:pt x="76" y="144"/>
                                </a:lnTo>
                                <a:lnTo>
                                  <a:pt x="77" y="144"/>
                                </a:lnTo>
                                <a:lnTo>
                                  <a:pt x="79" y="145"/>
                                </a:lnTo>
                                <a:lnTo>
                                  <a:pt x="81" y="145"/>
                                </a:lnTo>
                                <a:lnTo>
                                  <a:pt x="81" y="145"/>
                                </a:lnTo>
                                <a:lnTo>
                                  <a:pt x="82" y="145"/>
                                </a:lnTo>
                                <a:lnTo>
                                  <a:pt x="83" y="145"/>
                                </a:lnTo>
                                <a:lnTo>
                                  <a:pt x="84" y="145"/>
                                </a:lnTo>
                                <a:lnTo>
                                  <a:pt x="85" y="145"/>
                                </a:lnTo>
                                <a:lnTo>
                                  <a:pt x="86" y="145"/>
                                </a:lnTo>
                                <a:lnTo>
                                  <a:pt x="88" y="145"/>
                                </a:lnTo>
                                <a:lnTo>
                                  <a:pt x="88" y="145"/>
                                </a:lnTo>
                                <a:lnTo>
                                  <a:pt x="90" y="145"/>
                                </a:lnTo>
                                <a:lnTo>
                                  <a:pt x="92" y="145"/>
                                </a:lnTo>
                                <a:lnTo>
                                  <a:pt x="94" y="146"/>
                                </a:lnTo>
                                <a:lnTo>
                                  <a:pt x="96" y="145"/>
                                </a:lnTo>
                                <a:lnTo>
                                  <a:pt x="97" y="147"/>
                                </a:lnTo>
                                <a:lnTo>
                                  <a:pt x="97" y="147"/>
                                </a:lnTo>
                                <a:lnTo>
                                  <a:pt x="98" y="147"/>
                                </a:lnTo>
                                <a:lnTo>
                                  <a:pt x="99" y="147"/>
                                </a:lnTo>
                                <a:lnTo>
                                  <a:pt x="99" y="147"/>
                                </a:lnTo>
                                <a:lnTo>
                                  <a:pt x="99" y="147"/>
                                </a:lnTo>
                                <a:lnTo>
                                  <a:pt x="100" y="147"/>
                                </a:lnTo>
                                <a:lnTo>
                                  <a:pt x="100" y="147"/>
                                </a:lnTo>
                                <a:lnTo>
                                  <a:pt x="101" y="146"/>
                                </a:lnTo>
                                <a:lnTo>
                                  <a:pt x="101" y="145"/>
                                </a:lnTo>
                                <a:lnTo>
                                  <a:pt x="102" y="145"/>
                                </a:lnTo>
                                <a:lnTo>
                                  <a:pt x="103" y="145"/>
                                </a:lnTo>
                                <a:lnTo>
                                  <a:pt x="105" y="145"/>
                                </a:lnTo>
                                <a:lnTo>
                                  <a:pt x="106" y="144"/>
                                </a:lnTo>
                                <a:lnTo>
                                  <a:pt x="106" y="144"/>
                                </a:lnTo>
                                <a:lnTo>
                                  <a:pt x="106" y="144"/>
                                </a:lnTo>
                                <a:lnTo>
                                  <a:pt x="107" y="145"/>
                                </a:lnTo>
                                <a:lnTo>
                                  <a:pt x="108" y="145"/>
                                </a:lnTo>
                                <a:lnTo>
                                  <a:pt x="108" y="145"/>
                                </a:lnTo>
                                <a:lnTo>
                                  <a:pt x="110" y="146"/>
                                </a:lnTo>
                                <a:lnTo>
                                  <a:pt x="112" y="146"/>
                                </a:lnTo>
                                <a:lnTo>
                                  <a:pt x="114" y="146"/>
                                </a:lnTo>
                                <a:lnTo>
                                  <a:pt x="116" y="148"/>
                                </a:lnTo>
                                <a:lnTo>
                                  <a:pt x="118" y="149"/>
                                </a:lnTo>
                                <a:lnTo>
                                  <a:pt x="119" y="149"/>
                                </a:lnTo>
                                <a:lnTo>
                                  <a:pt x="121" y="149"/>
                                </a:lnTo>
                                <a:lnTo>
                                  <a:pt x="121" y="150"/>
                                </a:lnTo>
                                <a:lnTo>
                                  <a:pt x="122" y="150"/>
                                </a:lnTo>
                                <a:lnTo>
                                  <a:pt x="124" y="150"/>
                                </a:lnTo>
                                <a:lnTo>
                                  <a:pt x="125" y="151"/>
                                </a:lnTo>
                                <a:lnTo>
                                  <a:pt x="127" y="152"/>
                                </a:lnTo>
                                <a:lnTo>
                                  <a:pt x="127" y="152"/>
                                </a:lnTo>
                                <a:lnTo>
                                  <a:pt x="128" y="152"/>
                                </a:lnTo>
                                <a:lnTo>
                                  <a:pt x="130" y="151"/>
                                </a:lnTo>
                                <a:lnTo>
                                  <a:pt x="130" y="151"/>
                                </a:lnTo>
                                <a:lnTo>
                                  <a:pt x="131" y="152"/>
                                </a:lnTo>
                                <a:lnTo>
                                  <a:pt x="132" y="152"/>
                                </a:lnTo>
                                <a:lnTo>
                                  <a:pt x="133" y="153"/>
                                </a:lnTo>
                                <a:lnTo>
                                  <a:pt x="135" y="155"/>
                                </a:lnTo>
                                <a:lnTo>
                                  <a:pt x="137" y="156"/>
                                </a:lnTo>
                                <a:lnTo>
                                  <a:pt x="137" y="157"/>
                                </a:lnTo>
                                <a:lnTo>
                                  <a:pt x="137" y="158"/>
                                </a:lnTo>
                                <a:lnTo>
                                  <a:pt x="138" y="159"/>
                                </a:lnTo>
                                <a:lnTo>
                                  <a:pt x="139" y="160"/>
                                </a:lnTo>
                                <a:lnTo>
                                  <a:pt x="140" y="161"/>
                                </a:lnTo>
                                <a:lnTo>
                                  <a:pt x="142" y="162"/>
                                </a:lnTo>
                                <a:lnTo>
                                  <a:pt x="143" y="163"/>
                                </a:lnTo>
                                <a:lnTo>
                                  <a:pt x="146" y="163"/>
                                </a:lnTo>
                                <a:lnTo>
                                  <a:pt x="148" y="162"/>
                                </a:lnTo>
                                <a:lnTo>
                                  <a:pt x="150" y="161"/>
                                </a:lnTo>
                                <a:lnTo>
                                  <a:pt x="150" y="160"/>
                                </a:lnTo>
                                <a:lnTo>
                                  <a:pt x="151" y="159"/>
                                </a:lnTo>
                                <a:lnTo>
                                  <a:pt x="153" y="158"/>
                                </a:lnTo>
                                <a:lnTo>
                                  <a:pt x="153" y="158"/>
                                </a:lnTo>
                                <a:lnTo>
                                  <a:pt x="154" y="158"/>
                                </a:lnTo>
                                <a:lnTo>
                                  <a:pt x="156" y="159"/>
                                </a:lnTo>
                                <a:lnTo>
                                  <a:pt x="158" y="159"/>
                                </a:lnTo>
                                <a:lnTo>
                                  <a:pt x="159" y="159"/>
                                </a:lnTo>
                                <a:lnTo>
                                  <a:pt x="159" y="159"/>
                                </a:lnTo>
                                <a:lnTo>
                                  <a:pt x="160" y="158"/>
                                </a:lnTo>
                                <a:lnTo>
                                  <a:pt x="160" y="158"/>
                                </a:lnTo>
                                <a:lnTo>
                                  <a:pt x="161" y="158"/>
                                </a:lnTo>
                                <a:lnTo>
                                  <a:pt x="162" y="158"/>
                                </a:lnTo>
                                <a:lnTo>
                                  <a:pt x="162" y="158"/>
                                </a:lnTo>
                                <a:lnTo>
                                  <a:pt x="164" y="158"/>
                                </a:lnTo>
                                <a:lnTo>
                                  <a:pt x="165" y="157"/>
                                </a:lnTo>
                                <a:lnTo>
                                  <a:pt x="165" y="157"/>
                                </a:lnTo>
                                <a:lnTo>
                                  <a:pt x="166" y="156"/>
                                </a:lnTo>
                                <a:lnTo>
                                  <a:pt x="166" y="154"/>
                                </a:lnTo>
                                <a:lnTo>
                                  <a:pt x="166" y="154"/>
                                </a:lnTo>
                                <a:lnTo>
                                  <a:pt x="167" y="153"/>
                                </a:lnTo>
                                <a:lnTo>
                                  <a:pt x="167" y="153"/>
                                </a:lnTo>
                                <a:lnTo>
                                  <a:pt x="167" y="152"/>
                                </a:lnTo>
                                <a:lnTo>
                                  <a:pt x="168" y="151"/>
                                </a:lnTo>
                                <a:lnTo>
                                  <a:pt x="168" y="151"/>
                                </a:lnTo>
                                <a:lnTo>
                                  <a:pt x="167" y="149"/>
                                </a:lnTo>
                                <a:lnTo>
                                  <a:pt x="167" y="149"/>
                                </a:lnTo>
                                <a:lnTo>
                                  <a:pt x="168" y="147"/>
                                </a:lnTo>
                                <a:lnTo>
                                  <a:pt x="168" y="145"/>
                                </a:lnTo>
                                <a:lnTo>
                                  <a:pt x="168" y="143"/>
                                </a:lnTo>
                                <a:lnTo>
                                  <a:pt x="167" y="142"/>
                                </a:lnTo>
                                <a:lnTo>
                                  <a:pt x="167" y="140"/>
                                </a:lnTo>
                                <a:lnTo>
                                  <a:pt x="167" y="137"/>
                                </a:lnTo>
                                <a:lnTo>
                                  <a:pt x="169" y="134"/>
                                </a:lnTo>
                                <a:lnTo>
                                  <a:pt x="170" y="133"/>
                                </a:lnTo>
                                <a:lnTo>
                                  <a:pt x="171" y="132"/>
                                </a:lnTo>
                                <a:lnTo>
                                  <a:pt x="171" y="131"/>
                                </a:lnTo>
                                <a:lnTo>
                                  <a:pt x="171" y="131"/>
                                </a:lnTo>
                                <a:lnTo>
                                  <a:pt x="171" y="129"/>
                                </a:lnTo>
                                <a:lnTo>
                                  <a:pt x="172" y="128"/>
                                </a:lnTo>
                                <a:lnTo>
                                  <a:pt x="173" y="128"/>
                                </a:lnTo>
                                <a:lnTo>
                                  <a:pt x="173" y="126"/>
                                </a:lnTo>
                                <a:lnTo>
                                  <a:pt x="173" y="125"/>
                                </a:lnTo>
                                <a:lnTo>
                                  <a:pt x="174" y="124"/>
                                </a:lnTo>
                                <a:lnTo>
                                  <a:pt x="174" y="122"/>
                                </a:lnTo>
                                <a:lnTo>
                                  <a:pt x="175" y="121"/>
                                </a:lnTo>
                                <a:lnTo>
                                  <a:pt x="176" y="121"/>
                                </a:lnTo>
                                <a:lnTo>
                                  <a:pt x="176" y="120"/>
                                </a:lnTo>
                                <a:lnTo>
                                  <a:pt x="177" y="120"/>
                                </a:lnTo>
                                <a:lnTo>
                                  <a:pt x="178" y="120"/>
                                </a:lnTo>
                                <a:lnTo>
                                  <a:pt x="178" y="120"/>
                                </a:lnTo>
                                <a:lnTo>
                                  <a:pt x="178" y="119"/>
                                </a:lnTo>
                                <a:lnTo>
                                  <a:pt x="179" y="119"/>
                                </a:lnTo>
                                <a:lnTo>
                                  <a:pt x="180" y="119"/>
                                </a:lnTo>
                                <a:lnTo>
                                  <a:pt x="180" y="118"/>
                                </a:lnTo>
                                <a:lnTo>
                                  <a:pt x="182" y="118"/>
                                </a:lnTo>
                                <a:lnTo>
                                  <a:pt x="182" y="118"/>
                                </a:lnTo>
                                <a:lnTo>
                                  <a:pt x="184" y="117"/>
                                </a:lnTo>
                                <a:lnTo>
                                  <a:pt x="185" y="118"/>
                                </a:lnTo>
                                <a:lnTo>
                                  <a:pt x="187" y="118"/>
                                </a:lnTo>
                                <a:lnTo>
                                  <a:pt x="189" y="118"/>
                                </a:lnTo>
                                <a:lnTo>
                                  <a:pt x="189" y="117"/>
                                </a:lnTo>
                                <a:lnTo>
                                  <a:pt x="191" y="116"/>
                                </a:lnTo>
                                <a:lnTo>
                                  <a:pt x="193" y="115"/>
                                </a:lnTo>
                                <a:lnTo>
                                  <a:pt x="193" y="115"/>
                                </a:lnTo>
                                <a:lnTo>
                                  <a:pt x="194" y="114"/>
                                </a:lnTo>
                                <a:lnTo>
                                  <a:pt x="194" y="113"/>
                                </a:lnTo>
                                <a:lnTo>
                                  <a:pt x="195" y="113"/>
                                </a:lnTo>
                                <a:lnTo>
                                  <a:pt x="196" y="112"/>
                                </a:lnTo>
                                <a:lnTo>
                                  <a:pt x="196" y="112"/>
                                </a:lnTo>
                                <a:lnTo>
                                  <a:pt x="198" y="111"/>
                                </a:lnTo>
                                <a:lnTo>
                                  <a:pt x="198" y="111"/>
                                </a:lnTo>
                                <a:lnTo>
                                  <a:pt x="200" y="111"/>
                                </a:lnTo>
                                <a:lnTo>
                                  <a:pt x="201" y="112"/>
                                </a:lnTo>
                                <a:lnTo>
                                  <a:pt x="203" y="113"/>
                                </a:lnTo>
                                <a:lnTo>
                                  <a:pt x="205" y="113"/>
                                </a:lnTo>
                                <a:lnTo>
                                  <a:pt x="207" y="113"/>
                                </a:lnTo>
                                <a:lnTo>
                                  <a:pt x="207" y="113"/>
                                </a:lnTo>
                                <a:lnTo>
                                  <a:pt x="208" y="112"/>
                                </a:lnTo>
                                <a:lnTo>
                                  <a:pt x="210" y="112"/>
                                </a:lnTo>
                                <a:lnTo>
                                  <a:pt x="212" y="112"/>
                                </a:lnTo>
                                <a:lnTo>
                                  <a:pt x="214" y="111"/>
                                </a:lnTo>
                                <a:lnTo>
                                  <a:pt x="215" y="111"/>
                                </a:lnTo>
                                <a:lnTo>
                                  <a:pt x="216" y="110"/>
                                </a:lnTo>
                                <a:lnTo>
                                  <a:pt x="218" y="110"/>
                                </a:lnTo>
                                <a:lnTo>
                                  <a:pt x="221" y="110"/>
                                </a:lnTo>
                                <a:lnTo>
                                  <a:pt x="222" y="112"/>
                                </a:lnTo>
                                <a:lnTo>
                                  <a:pt x="222" y="114"/>
                                </a:lnTo>
                                <a:lnTo>
                                  <a:pt x="224" y="115"/>
                                </a:lnTo>
                                <a:lnTo>
                                  <a:pt x="226" y="116"/>
                                </a:lnTo>
                                <a:lnTo>
                                  <a:pt x="227" y="118"/>
                                </a:lnTo>
                                <a:lnTo>
                                  <a:pt x="228" y="119"/>
                                </a:lnTo>
                                <a:lnTo>
                                  <a:pt x="230" y="119"/>
                                </a:lnTo>
                                <a:lnTo>
                                  <a:pt x="230" y="119"/>
                                </a:lnTo>
                                <a:lnTo>
                                  <a:pt x="230" y="118"/>
                                </a:lnTo>
                                <a:lnTo>
                                  <a:pt x="230" y="118"/>
                                </a:lnTo>
                                <a:lnTo>
                                  <a:pt x="231" y="118"/>
                                </a:lnTo>
                                <a:lnTo>
                                  <a:pt x="231" y="118"/>
                                </a:lnTo>
                                <a:lnTo>
                                  <a:pt x="232" y="118"/>
                                </a:lnTo>
                                <a:lnTo>
                                  <a:pt x="233" y="118"/>
                                </a:lnTo>
                                <a:lnTo>
                                  <a:pt x="234" y="118"/>
                                </a:lnTo>
                                <a:lnTo>
                                  <a:pt x="234" y="118"/>
                                </a:lnTo>
                                <a:lnTo>
                                  <a:pt x="235" y="117"/>
                                </a:lnTo>
                                <a:lnTo>
                                  <a:pt x="236" y="116"/>
                                </a:lnTo>
                                <a:lnTo>
                                  <a:pt x="236" y="117"/>
                                </a:lnTo>
                                <a:lnTo>
                                  <a:pt x="237" y="115"/>
                                </a:lnTo>
                                <a:lnTo>
                                  <a:pt x="238" y="115"/>
                                </a:lnTo>
                                <a:lnTo>
                                  <a:pt x="239" y="114"/>
                                </a:lnTo>
                                <a:lnTo>
                                  <a:pt x="244" y="105"/>
                                </a:lnTo>
                                <a:lnTo>
                                  <a:pt x="245" y="103"/>
                                </a:lnTo>
                                <a:lnTo>
                                  <a:pt x="245" y="102"/>
                                </a:lnTo>
                                <a:lnTo>
                                  <a:pt x="248" y="102"/>
                                </a:lnTo>
                                <a:lnTo>
                                  <a:pt x="248" y="102"/>
                                </a:lnTo>
                                <a:lnTo>
                                  <a:pt x="251" y="100"/>
                                </a:lnTo>
                                <a:lnTo>
                                  <a:pt x="252" y="100"/>
                                </a:lnTo>
                                <a:lnTo>
                                  <a:pt x="255" y="100"/>
                                </a:lnTo>
                                <a:lnTo>
                                  <a:pt x="255" y="102"/>
                                </a:lnTo>
                                <a:lnTo>
                                  <a:pt x="256" y="102"/>
                                </a:lnTo>
                                <a:lnTo>
                                  <a:pt x="256" y="103"/>
                                </a:lnTo>
                                <a:lnTo>
                                  <a:pt x="257" y="103"/>
                                </a:lnTo>
                                <a:lnTo>
                                  <a:pt x="259" y="103"/>
                                </a:lnTo>
                                <a:lnTo>
                                  <a:pt x="259" y="103"/>
                                </a:lnTo>
                                <a:lnTo>
                                  <a:pt x="263" y="103"/>
                                </a:lnTo>
                                <a:lnTo>
                                  <a:pt x="265" y="102"/>
                                </a:lnTo>
                                <a:lnTo>
                                  <a:pt x="266" y="102"/>
                                </a:lnTo>
                                <a:lnTo>
                                  <a:pt x="267" y="102"/>
                                </a:lnTo>
                                <a:lnTo>
                                  <a:pt x="268" y="102"/>
                                </a:lnTo>
                                <a:lnTo>
                                  <a:pt x="272" y="105"/>
                                </a:lnTo>
                                <a:lnTo>
                                  <a:pt x="276" y="105"/>
                                </a:lnTo>
                                <a:lnTo>
                                  <a:pt x="277" y="105"/>
                                </a:lnTo>
                                <a:lnTo>
                                  <a:pt x="283" y="109"/>
                                </a:lnTo>
                                <a:lnTo>
                                  <a:pt x="283" y="109"/>
                                </a:lnTo>
                                <a:lnTo>
                                  <a:pt x="284" y="108"/>
                                </a:lnTo>
                                <a:lnTo>
                                  <a:pt x="285" y="108"/>
                                </a:lnTo>
                                <a:lnTo>
                                  <a:pt x="288" y="107"/>
                                </a:lnTo>
                                <a:lnTo>
                                  <a:pt x="289" y="106"/>
                                </a:lnTo>
                                <a:lnTo>
                                  <a:pt x="290" y="103"/>
                                </a:lnTo>
                                <a:lnTo>
                                  <a:pt x="295" y="100"/>
                                </a:lnTo>
                                <a:lnTo>
                                  <a:pt x="297" y="100"/>
                                </a:lnTo>
                                <a:lnTo>
                                  <a:pt x="298" y="100"/>
                                </a:lnTo>
                                <a:lnTo>
                                  <a:pt x="306" y="97"/>
                                </a:lnTo>
                                <a:lnTo>
                                  <a:pt x="307" y="97"/>
                                </a:lnTo>
                                <a:lnTo>
                                  <a:pt x="310" y="96"/>
                                </a:lnTo>
                                <a:lnTo>
                                  <a:pt x="311" y="96"/>
                                </a:lnTo>
                                <a:lnTo>
                                  <a:pt x="314" y="93"/>
                                </a:lnTo>
                                <a:lnTo>
                                  <a:pt x="315" y="89"/>
                                </a:lnTo>
                                <a:lnTo>
                                  <a:pt x="315" y="88"/>
                                </a:lnTo>
                                <a:lnTo>
                                  <a:pt x="316" y="87"/>
                                </a:lnTo>
                                <a:lnTo>
                                  <a:pt x="319" y="82"/>
                                </a:lnTo>
                                <a:lnTo>
                                  <a:pt x="321" y="77"/>
                                </a:lnTo>
                                <a:lnTo>
                                  <a:pt x="322" y="73"/>
                                </a:lnTo>
                                <a:lnTo>
                                  <a:pt x="324" y="70"/>
                                </a:lnTo>
                                <a:lnTo>
                                  <a:pt x="326" y="66"/>
                                </a:lnTo>
                                <a:lnTo>
                                  <a:pt x="328" y="61"/>
                                </a:lnTo>
                                <a:lnTo>
                                  <a:pt x="333" y="56"/>
                                </a:lnTo>
                                <a:lnTo>
                                  <a:pt x="335" y="56"/>
                                </a:lnTo>
                                <a:lnTo>
                                  <a:pt x="340" y="59"/>
                                </a:lnTo>
                                <a:lnTo>
                                  <a:pt x="343" y="52"/>
                                </a:lnTo>
                                <a:lnTo>
                                  <a:pt x="341" y="46"/>
                                </a:lnTo>
                                <a:lnTo>
                                  <a:pt x="340" y="40"/>
                                </a:lnTo>
                                <a:lnTo>
                                  <a:pt x="343" y="30"/>
                                </a:lnTo>
                                <a:lnTo>
                                  <a:pt x="349" y="21"/>
                                </a:lnTo>
                                <a:lnTo>
                                  <a:pt x="356" y="11"/>
                                </a:lnTo>
                                <a:lnTo>
                                  <a:pt x="360" y="9"/>
                                </a:lnTo>
                                <a:lnTo>
                                  <a:pt x="363" y="11"/>
                                </a:lnTo>
                                <a:lnTo>
                                  <a:pt x="367" y="12"/>
                                </a:lnTo>
                                <a:lnTo>
                                  <a:pt x="374" y="10"/>
                                </a:lnTo>
                                <a:lnTo>
                                  <a:pt x="379" y="5"/>
                                </a:lnTo>
                                <a:lnTo>
                                  <a:pt x="381" y="4"/>
                                </a:lnTo>
                                <a:lnTo>
                                  <a:pt x="383" y="0"/>
                                </a:lnTo>
                                <a:lnTo>
                                  <a:pt x="385" y="1"/>
                                </a:lnTo>
                                <a:lnTo>
                                  <a:pt x="385" y="3"/>
                                </a:lnTo>
                                <a:lnTo>
                                  <a:pt x="386" y="3"/>
                                </a:lnTo>
                                <a:lnTo>
                                  <a:pt x="386" y="2"/>
                                </a:lnTo>
                                <a:lnTo>
                                  <a:pt x="387" y="2"/>
                                </a:lnTo>
                                <a:lnTo>
                                  <a:pt x="387" y="2"/>
                                </a:lnTo>
                                <a:lnTo>
                                  <a:pt x="387" y="3"/>
                                </a:lnTo>
                                <a:lnTo>
                                  <a:pt x="387" y="4"/>
                                </a:lnTo>
                                <a:lnTo>
                                  <a:pt x="389" y="4"/>
                                </a:lnTo>
                                <a:lnTo>
                                  <a:pt x="392" y="4"/>
                                </a:lnTo>
                                <a:lnTo>
                                  <a:pt x="392" y="6"/>
                                </a:lnTo>
                                <a:lnTo>
                                  <a:pt x="392" y="7"/>
                                </a:lnTo>
                                <a:lnTo>
                                  <a:pt x="392" y="10"/>
                                </a:lnTo>
                                <a:lnTo>
                                  <a:pt x="392" y="12"/>
                                </a:lnTo>
                                <a:lnTo>
                                  <a:pt x="393" y="12"/>
                                </a:lnTo>
                                <a:lnTo>
                                  <a:pt x="394" y="11"/>
                                </a:lnTo>
                                <a:lnTo>
                                  <a:pt x="396" y="10"/>
                                </a:lnTo>
                                <a:lnTo>
                                  <a:pt x="396" y="13"/>
                                </a:lnTo>
                                <a:lnTo>
                                  <a:pt x="397" y="14"/>
                                </a:lnTo>
                                <a:lnTo>
                                  <a:pt x="397" y="16"/>
                                </a:lnTo>
                                <a:lnTo>
                                  <a:pt x="397" y="18"/>
                                </a:lnTo>
                                <a:lnTo>
                                  <a:pt x="398" y="20"/>
                                </a:lnTo>
                                <a:lnTo>
                                  <a:pt x="399" y="19"/>
                                </a:lnTo>
                                <a:lnTo>
                                  <a:pt x="400" y="20"/>
                                </a:lnTo>
                                <a:lnTo>
                                  <a:pt x="400" y="21"/>
                                </a:lnTo>
                                <a:lnTo>
                                  <a:pt x="401" y="21"/>
                                </a:lnTo>
                                <a:lnTo>
                                  <a:pt x="402" y="22"/>
                                </a:lnTo>
                                <a:lnTo>
                                  <a:pt x="403" y="22"/>
                                </a:lnTo>
                                <a:lnTo>
                                  <a:pt x="404" y="23"/>
                                </a:lnTo>
                                <a:lnTo>
                                  <a:pt x="404" y="24"/>
                                </a:lnTo>
                                <a:lnTo>
                                  <a:pt x="404" y="25"/>
                                </a:lnTo>
                                <a:lnTo>
                                  <a:pt x="404" y="26"/>
                                </a:lnTo>
                                <a:lnTo>
                                  <a:pt x="403" y="28"/>
                                </a:lnTo>
                                <a:lnTo>
                                  <a:pt x="403" y="30"/>
                                </a:lnTo>
                                <a:lnTo>
                                  <a:pt x="403" y="30"/>
                                </a:lnTo>
                                <a:lnTo>
                                  <a:pt x="404" y="30"/>
                                </a:lnTo>
                                <a:lnTo>
                                  <a:pt x="406" y="31"/>
                                </a:lnTo>
                                <a:lnTo>
                                  <a:pt x="407" y="32"/>
                                </a:lnTo>
                                <a:lnTo>
                                  <a:pt x="408" y="34"/>
                                </a:lnTo>
                                <a:lnTo>
                                  <a:pt x="409" y="34"/>
                                </a:lnTo>
                                <a:lnTo>
                                  <a:pt x="410" y="36"/>
                                </a:lnTo>
                                <a:lnTo>
                                  <a:pt x="411" y="37"/>
                                </a:lnTo>
                                <a:lnTo>
                                  <a:pt x="413" y="37"/>
                                </a:lnTo>
                                <a:lnTo>
                                  <a:pt x="414" y="37"/>
                                </a:lnTo>
                                <a:lnTo>
                                  <a:pt x="416" y="37"/>
                                </a:lnTo>
                                <a:lnTo>
                                  <a:pt x="417" y="37"/>
                                </a:lnTo>
                                <a:lnTo>
                                  <a:pt x="419" y="38"/>
                                </a:lnTo>
                                <a:lnTo>
                                  <a:pt x="421" y="38"/>
                                </a:lnTo>
                                <a:lnTo>
                                  <a:pt x="422" y="38"/>
                                </a:lnTo>
                                <a:lnTo>
                                  <a:pt x="422" y="38"/>
                                </a:lnTo>
                                <a:lnTo>
                                  <a:pt x="423" y="38"/>
                                </a:lnTo>
                                <a:lnTo>
                                  <a:pt x="423" y="39"/>
                                </a:lnTo>
                                <a:lnTo>
                                  <a:pt x="424" y="40"/>
                                </a:lnTo>
                                <a:lnTo>
                                  <a:pt x="425" y="40"/>
                                </a:lnTo>
                                <a:lnTo>
                                  <a:pt x="426" y="41"/>
                                </a:lnTo>
                                <a:lnTo>
                                  <a:pt x="426" y="41"/>
                                </a:lnTo>
                                <a:lnTo>
                                  <a:pt x="428" y="43"/>
                                </a:lnTo>
                                <a:lnTo>
                                  <a:pt x="429" y="43"/>
                                </a:lnTo>
                                <a:lnTo>
                                  <a:pt x="430" y="44"/>
                                </a:lnTo>
                                <a:lnTo>
                                  <a:pt x="432" y="45"/>
                                </a:lnTo>
                                <a:lnTo>
                                  <a:pt x="432" y="45"/>
                                </a:lnTo>
                                <a:lnTo>
                                  <a:pt x="433" y="46"/>
                                </a:lnTo>
                                <a:lnTo>
                                  <a:pt x="433" y="46"/>
                                </a:lnTo>
                                <a:lnTo>
                                  <a:pt x="433" y="46"/>
                                </a:lnTo>
                                <a:lnTo>
                                  <a:pt x="434" y="47"/>
                                </a:lnTo>
                                <a:lnTo>
                                  <a:pt x="435" y="49"/>
                                </a:lnTo>
                                <a:lnTo>
                                  <a:pt x="437" y="49"/>
                                </a:lnTo>
                                <a:lnTo>
                                  <a:pt x="437" y="48"/>
                                </a:lnTo>
                                <a:lnTo>
                                  <a:pt x="437" y="47"/>
                                </a:lnTo>
                                <a:lnTo>
                                  <a:pt x="437" y="47"/>
                                </a:lnTo>
                                <a:lnTo>
                                  <a:pt x="438" y="47"/>
                                </a:lnTo>
                                <a:lnTo>
                                  <a:pt x="439" y="46"/>
                                </a:lnTo>
                                <a:lnTo>
                                  <a:pt x="439" y="46"/>
                                </a:lnTo>
                                <a:lnTo>
                                  <a:pt x="441" y="46"/>
                                </a:lnTo>
                                <a:lnTo>
                                  <a:pt x="443" y="46"/>
                                </a:lnTo>
                                <a:lnTo>
                                  <a:pt x="444" y="46"/>
                                </a:lnTo>
                                <a:lnTo>
                                  <a:pt x="446" y="46"/>
                                </a:lnTo>
                                <a:lnTo>
                                  <a:pt x="446" y="46"/>
                                </a:lnTo>
                                <a:lnTo>
                                  <a:pt x="446" y="46"/>
                                </a:lnTo>
                                <a:lnTo>
                                  <a:pt x="446" y="45"/>
                                </a:lnTo>
                                <a:lnTo>
                                  <a:pt x="447" y="44"/>
                                </a:lnTo>
                                <a:lnTo>
                                  <a:pt x="447" y="44"/>
                                </a:lnTo>
                                <a:lnTo>
                                  <a:pt x="447" y="43"/>
                                </a:lnTo>
                                <a:lnTo>
                                  <a:pt x="447" y="43"/>
                                </a:lnTo>
                                <a:lnTo>
                                  <a:pt x="450" y="43"/>
                                </a:lnTo>
                                <a:lnTo>
                                  <a:pt x="450" y="43"/>
                                </a:lnTo>
                                <a:lnTo>
                                  <a:pt x="452" y="44"/>
                                </a:lnTo>
                                <a:lnTo>
                                  <a:pt x="453" y="43"/>
                                </a:lnTo>
                                <a:lnTo>
                                  <a:pt x="453" y="44"/>
                                </a:lnTo>
                                <a:lnTo>
                                  <a:pt x="454" y="44"/>
                                </a:lnTo>
                                <a:lnTo>
                                  <a:pt x="456" y="44"/>
                                </a:lnTo>
                                <a:lnTo>
                                  <a:pt x="456" y="44"/>
                                </a:lnTo>
                                <a:lnTo>
                                  <a:pt x="458" y="44"/>
                                </a:lnTo>
                                <a:lnTo>
                                  <a:pt x="460" y="45"/>
                                </a:lnTo>
                                <a:lnTo>
                                  <a:pt x="462" y="46"/>
                                </a:lnTo>
                                <a:lnTo>
                                  <a:pt x="464" y="47"/>
                                </a:lnTo>
                                <a:lnTo>
                                  <a:pt x="465" y="48"/>
                                </a:lnTo>
                                <a:lnTo>
                                  <a:pt x="465" y="48"/>
                                </a:lnTo>
                                <a:lnTo>
                                  <a:pt x="466" y="49"/>
                                </a:lnTo>
                                <a:lnTo>
                                  <a:pt x="466" y="51"/>
                                </a:lnTo>
                                <a:lnTo>
                                  <a:pt x="467" y="53"/>
                                </a:lnTo>
                                <a:lnTo>
                                  <a:pt x="467" y="55"/>
                                </a:lnTo>
                                <a:lnTo>
                                  <a:pt x="467" y="57"/>
                                </a:lnTo>
                                <a:lnTo>
                                  <a:pt x="468" y="58"/>
                                </a:lnTo>
                                <a:lnTo>
                                  <a:pt x="468" y="59"/>
                                </a:lnTo>
                                <a:lnTo>
                                  <a:pt x="467" y="61"/>
                                </a:lnTo>
                                <a:lnTo>
                                  <a:pt x="467" y="64"/>
                                </a:lnTo>
                                <a:lnTo>
                                  <a:pt x="469" y="64"/>
                                </a:lnTo>
                                <a:lnTo>
                                  <a:pt x="471" y="65"/>
                                </a:lnTo>
                                <a:lnTo>
                                  <a:pt x="473" y="65"/>
                                </a:lnTo>
                                <a:lnTo>
                                  <a:pt x="474" y="66"/>
                                </a:lnTo>
                                <a:lnTo>
                                  <a:pt x="475" y="69"/>
                                </a:lnTo>
                                <a:lnTo>
                                  <a:pt x="476" y="70"/>
                                </a:lnTo>
                                <a:lnTo>
                                  <a:pt x="477" y="70"/>
                                </a:lnTo>
                                <a:lnTo>
                                  <a:pt x="478" y="71"/>
                                </a:lnTo>
                                <a:lnTo>
                                  <a:pt x="479" y="73"/>
                                </a:lnTo>
                                <a:lnTo>
                                  <a:pt x="480" y="74"/>
                                </a:lnTo>
                                <a:lnTo>
                                  <a:pt x="480" y="76"/>
                                </a:lnTo>
                                <a:lnTo>
                                  <a:pt x="480" y="78"/>
                                </a:lnTo>
                                <a:lnTo>
                                  <a:pt x="480" y="81"/>
                                </a:lnTo>
                                <a:lnTo>
                                  <a:pt x="482" y="82"/>
                                </a:lnTo>
                                <a:lnTo>
                                  <a:pt x="483" y="84"/>
                                </a:lnTo>
                                <a:lnTo>
                                  <a:pt x="484" y="86"/>
                                </a:lnTo>
                                <a:lnTo>
                                  <a:pt x="486" y="86"/>
                                </a:lnTo>
                                <a:lnTo>
                                  <a:pt x="487" y="88"/>
                                </a:lnTo>
                                <a:lnTo>
                                  <a:pt x="486" y="91"/>
                                </a:lnTo>
                                <a:lnTo>
                                  <a:pt x="487" y="92"/>
                                </a:lnTo>
                                <a:lnTo>
                                  <a:pt x="489" y="92"/>
                                </a:lnTo>
                                <a:lnTo>
                                  <a:pt x="491" y="93"/>
                                </a:lnTo>
                                <a:lnTo>
                                  <a:pt x="491" y="95"/>
                                </a:lnTo>
                                <a:lnTo>
                                  <a:pt x="492" y="97"/>
                                </a:lnTo>
                                <a:lnTo>
                                  <a:pt x="492" y="97"/>
                                </a:lnTo>
                                <a:lnTo>
                                  <a:pt x="493" y="98"/>
                                </a:lnTo>
                                <a:lnTo>
                                  <a:pt x="494" y="99"/>
                                </a:lnTo>
                                <a:lnTo>
                                  <a:pt x="495" y="100"/>
                                </a:lnTo>
                                <a:lnTo>
                                  <a:pt x="497" y="100"/>
                                </a:lnTo>
                                <a:lnTo>
                                  <a:pt x="499" y="100"/>
                                </a:lnTo>
                                <a:lnTo>
                                  <a:pt x="501" y="100"/>
                                </a:lnTo>
                                <a:lnTo>
                                  <a:pt x="502" y="101"/>
                                </a:lnTo>
                                <a:lnTo>
                                  <a:pt x="502" y="103"/>
                                </a:lnTo>
                                <a:lnTo>
                                  <a:pt x="503" y="104"/>
                                </a:lnTo>
                                <a:lnTo>
                                  <a:pt x="504" y="104"/>
                                </a:lnTo>
                                <a:lnTo>
                                  <a:pt x="506" y="104"/>
                                </a:lnTo>
                                <a:lnTo>
                                  <a:pt x="508" y="104"/>
                                </a:lnTo>
                                <a:lnTo>
                                  <a:pt x="508" y="106"/>
                                </a:lnTo>
                                <a:lnTo>
                                  <a:pt x="509" y="108"/>
                                </a:lnTo>
                                <a:lnTo>
                                  <a:pt x="509" y="111"/>
                                </a:lnTo>
                                <a:lnTo>
                                  <a:pt x="510" y="112"/>
                                </a:lnTo>
                                <a:lnTo>
                                  <a:pt x="510" y="114"/>
                                </a:lnTo>
                                <a:lnTo>
                                  <a:pt x="511" y="114"/>
                                </a:lnTo>
                                <a:lnTo>
                                  <a:pt x="511" y="115"/>
                                </a:lnTo>
                                <a:lnTo>
                                  <a:pt x="512" y="115"/>
                                </a:lnTo>
                                <a:lnTo>
                                  <a:pt x="513" y="116"/>
                                </a:lnTo>
                                <a:lnTo>
                                  <a:pt x="513" y="117"/>
                                </a:lnTo>
                                <a:lnTo>
                                  <a:pt x="513" y="118"/>
                                </a:lnTo>
                                <a:lnTo>
                                  <a:pt x="515" y="119"/>
                                </a:lnTo>
                                <a:lnTo>
                                  <a:pt x="517" y="119"/>
                                </a:lnTo>
                                <a:lnTo>
                                  <a:pt x="519" y="118"/>
                                </a:lnTo>
                                <a:lnTo>
                                  <a:pt x="521" y="118"/>
                                </a:lnTo>
                                <a:lnTo>
                                  <a:pt x="521" y="118"/>
                                </a:lnTo>
                                <a:lnTo>
                                  <a:pt x="522" y="118"/>
                                </a:lnTo>
                                <a:lnTo>
                                  <a:pt x="522" y="117"/>
                                </a:lnTo>
                                <a:lnTo>
                                  <a:pt x="524" y="117"/>
                                </a:lnTo>
                                <a:lnTo>
                                  <a:pt x="526" y="118"/>
                                </a:lnTo>
                                <a:lnTo>
                                  <a:pt x="528" y="118"/>
                                </a:lnTo>
                                <a:lnTo>
                                  <a:pt x="529" y="118"/>
                                </a:lnTo>
                                <a:lnTo>
                                  <a:pt x="531" y="119"/>
                                </a:lnTo>
                                <a:lnTo>
                                  <a:pt x="532" y="121"/>
                                </a:lnTo>
                                <a:lnTo>
                                  <a:pt x="532" y="120"/>
                                </a:lnTo>
                                <a:lnTo>
                                  <a:pt x="533" y="120"/>
                                </a:lnTo>
                                <a:lnTo>
                                  <a:pt x="533" y="119"/>
                                </a:lnTo>
                                <a:lnTo>
                                  <a:pt x="534" y="119"/>
                                </a:lnTo>
                                <a:lnTo>
                                  <a:pt x="535" y="118"/>
                                </a:lnTo>
                                <a:lnTo>
                                  <a:pt x="536" y="117"/>
                                </a:lnTo>
                                <a:lnTo>
                                  <a:pt x="538" y="116"/>
                                </a:lnTo>
                                <a:lnTo>
                                  <a:pt x="539" y="116"/>
                                </a:lnTo>
                                <a:lnTo>
                                  <a:pt x="540" y="116"/>
                                </a:lnTo>
                                <a:lnTo>
                                  <a:pt x="541" y="115"/>
                                </a:lnTo>
                                <a:lnTo>
                                  <a:pt x="542" y="115"/>
                                </a:lnTo>
                                <a:lnTo>
                                  <a:pt x="542" y="115"/>
                                </a:lnTo>
                                <a:lnTo>
                                  <a:pt x="544" y="115"/>
                                </a:lnTo>
                                <a:lnTo>
                                  <a:pt x="545" y="114"/>
                                </a:lnTo>
                                <a:lnTo>
                                  <a:pt x="546" y="113"/>
                                </a:lnTo>
                                <a:lnTo>
                                  <a:pt x="546" y="113"/>
                                </a:lnTo>
                                <a:lnTo>
                                  <a:pt x="547" y="113"/>
                                </a:lnTo>
                                <a:lnTo>
                                  <a:pt x="548" y="113"/>
                                </a:lnTo>
                                <a:lnTo>
                                  <a:pt x="550" y="112"/>
                                </a:lnTo>
                                <a:lnTo>
                                  <a:pt x="552" y="111"/>
                                </a:lnTo>
                                <a:lnTo>
                                  <a:pt x="554" y="111"/>
                                </a:lnTo>
                                <a:lnTo>
                                  <a:pt x="556" y="111"/>
                                </a:lnTo>
                                <a:lnTo>
                                  <a:pt x="556" y="111"/>
                                </a:lnTo>
                                <a:lnTo>
                                  <a:pt x="558" y="113"/>
                                </a:lnTo>
                                <a:lnTo>
                                  <a:pt x="558" y="113"/>
                                </a:lnTo>
                                <a:lnTo>
                                  <a:pt x="559" y="112"/>
                                </a:lnTo>
                                <a:lnTo>
                                  <a:pt x="559" y="112"/>
                                </a:lnTo>
                                <a:lnTo>
                                  <a:pt x="560" y="112"/>
                                </a:lnTo>
                                <a:lnTo>
                                  <a:pt x="562" y="111"/>
                                </a:lnTo>
                                <a:lnTo>
                                  <a:pt x="564" y="111"/>
                                </a:lnTo>
                                <a:lnTo>
                                  <a:pt x="566" y="111"/>
                                </a:lnTo>
                                <a:lnTo>
                                  <a:pt x="568" y="110"/>
                                </a:lnTo>
                                <a:lnTo>
                                  <a:pt x="570" y="109"/>
                                </a:lnTo>
                                <a:lnTo>
                                  <a:pt x="570" y="109"/>
                                </a:lnTo>
                                <a:lnTo>
                                  <a:pt x="571" y="108"/>
                                </a:lnTo>
                                <a:lnTo>
                                  <a:pt x="571" y="108"/>
                                </a:lnTo>
                                <a:lnTo>
                                  <a:pt x="572" y="108"/>
                                </a:lnTo>
                                <a:lnTo>
                                  <a:pt x="573" y="108"/>
                                </a:lnTo>
                                <a:lnTo>
                                  <a:pt x="574" y="106"/>
                                </a:lnTo>
                                <a:lnTo>
                                  <a:pt x="576" y="105"/>
                                </a:lnTo>
                                <a:lnTo>
                                  <a:pt x="579" y="105"/>
                                </a:lnTo>
                                <a:lnTo>
                                  <a:pt x="579" y="104"/>
                                </a:lnTo>
                                <a:lnTo>
                                  <a:pt x="581" y="104"/>
                                </a:lnTo>
                                <a:lnTo>
                                  <a:pt x="582" y="104"/>
                                </a:lnTo>
                                <a:lnTo>
                                  <a:pt x="583" y="105"/>
                                </a:lnTo>
                                <a:lnTo>
                                  <a:pt x="585" y="105"/>
                                </a:lnTo>
                                <a:lnTo>
                                  <a:pt x="586" y="106"/>
                                </a:lnTo>
                                <a:lnTo>
                                  <a:pt x="589" y="105"/>
                                </a:lnTo>
                                <a:lnTo>
                                  <a:pt x="591" y="105"/>
                                </a:lnTo>
                                <a:lnTo>
                                  <a:pt x="592" y="104"/>
                                </a:lnTo>
                                <a:lnTo>
                                  <a:pt x="594" y="104"/>
                                </a:lnTo>
                                <a:lnTo>
                                  <a:pt x="597" y="104"/>
                                </a:lnTo>
                                <a:lnTo>
                                  <a:pt x="599" y="104"/>
                                </a:lnTo>
                                <a:lnTo>
                                  <a:pt x="601" y="104"/>
                                </a:lnTo>
                                <a:lnTo>
                                  <a:pt x="602" y="104"/>
                                </a:lnTo>
                                <a:lnTo>
                                  <a:pt x="604" y="104"/>
                                </a:lnTo>
                                <a:lnTo>
                                  <a:pt x="605" y="104"/>
                                </a:lnTo>
                                <a:lnTo>
                                  <a:pt x="606" y="103"/>
                                </a:lnTo>
                                <a:lnTo>
                                  <a:pt x="608" y="102"/>
                                </a:lnTo>
                                <a:lnTo>
                                  <a:pt x="609" y="102"/>
                                </a:lnTo>
                                <a:lnTo>
                                  <a:pt x="609" y="101"/>
                                </a:lnTo>
                                <a:lnTo>
                                  <a:pt x="609" y="100"/>
                                </a:lnTo>
                                <a:lnTo>
                                  <a:pt x="610" y="100"/>
                                </a:lnTo>
                                <a:lnTo>
                                  <a:pt x="612" y="100"/>
                                </a:lnTo>
                                <a:lnTo>
                                  <a:pt x="613" y="99"/>
                                </a:lnTo>
                                <a:lnTo>
                                  <a:pt x="615" y="98"/>
                                </a:lnTo>
                                <a:moveTo>
                                  <a:pt x="615" y="98"/>
                                </a:moveTo>
                                <a:lnTo>
                                  <a:pt x="615" y="99"/>
                                </a:lnTo>
                              </a:path>
                            </a:pathLst>
                          </a:custGeom>
                          <a:noFill/>
                          <a:ln w="9525" cap="rnd" cmpd="sng">
                            <a:solidFill>
                              <a:srgbClr val="FFFFFF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  <p:sp>
                        <p:nvSpPr>
                          <p:cNvPr id="43" name="Google Shape;314;g3acfd759735_0_37">
                            <a:extLst>
                              <a:ext uri="{FF2B5EF4-FFF2-40B4-BE49-F238E27FC236}">
                                <a16:creationId xmlns:a16="http://schemas.microsoft.com/office/drawing/2014/main" id="{EE34C4AE-A2C2-7FCA-3656-A1308AF2B0D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170363" y="4217988"/>
                            <a:ext cx="1112836" cy="11557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714" h="1778" extrusionOk="0">
                                <a:moveTo>
                                  <a:pt x="1714" y="598"/>
                                </a:moveTo>
                                <a:cubicBezTo>
                                  <a:pt x="1658" y="745"/>
                                  <a:pt x="1658" y="745"/>
                                  <a:pt x="1658" y="745"/>
                                </a:cubicBezTo>
                                <a:cubicBezTo>
                                  <a:pt x="1658" y="745"/>
                                  <a:pt x="1658" y="745"/>
                                  <a:pt x="1581" y="729"/>
                                </a:cubicBezTo>
                                <a:cubicBezTo>
                                  <a:pt x="1504" y="713"/>
                                  <a:pt x="1493" y="866"/>
                                  <a:pt x="1493" y="866"/>
                                </a:cubicBezTo>
                                <a:cubicBezTo>
                                  <a:pt x="1372" y="911"/>
                                  <a:pt x="1372" y="911"/>
                                  <a:pt x="1372" y="911"/>
                                </a:cubicBezTo>
                                <a:cubicBezTo>
                                  <a:pt x="1284" y="866"/>
                                  <a:pt x="1284" y="866"/>
                                  <a:pt x="1284" y="866"/>
                                </a:cubicBezTo>
                                <a:cubicBezTo>
                                  <a:pt x="1216" y="866"/>
                                  <a:pt x="1216" y="866"/>
                                  <a:pt x="1216" y="866"/>
                                </a:cubicBezTo>
                                <a:cubicBezTo>
                                  <a:pt x="1216" y="866"/>
                                  <a:pt x="1009" y="1032"/>
                                  <a:pt x="878" y="1064"/>
                                </a:cubicBezTo>
                                <a:cubicBezTo>
                                  <a:pt x="747" y="1096"/>
                                  <a:pt x="745" y="1267"/>
                                  <a:pt x="745" y="1267"/>
                                </a:cubicBezTo>
                                <a:cubicBezTo>
                                  <a:pt x="745" y="1267"/>
                                  <a:pt x="756" y="1527"/>
                                  <a:pt x="668" y="1516"/>
                                </a:cubicBezTo>
                                <a:cubicBezTo>
                                  <a:pt x="606" y="1508"/>
                                  <a:pt x="544" y="1665"/>
                                  <a:pt x="512" y="1757"/>
                                </a:cubicBezTo>
                                <a:cubicBezTo>
                                  <a:pt x="510" y="1757"/>
                                  <a:pt x="510" y="1757"/>
                                  <a:pt x="510" y="1757"/>
                                </a:cubicBezTo>
                                <a:cubicBezTo>
                                  <a:pt x="509" y="1757"/>
                                  <a:pt x="509" y="1757"/>
                                  <a:pt x="509" y="1757"/>
                                </a:cubicBezTo>
                                <a:cubicBezTo>
                                  <a:pt x="508" y="1756"/>
                                  <a:pt x="508" y="1756"/>
                                  <a:pt x="508" y="1756"/>
                                </a:cubicBezTo>
                                <a:cubicBezTo>
                                  <a:pt x="506" y="1756"/>
                                  <a:pt x="506" y="1756"/>
                                  <a:pt x="506" y="1756"/>
                                </a:cubicBezTo>
                                <a:cubicBezTo>
                                  <a:pt x="503" y="1755"/>
                                  <a:pt x="503" y="1755"/>
                                  <a:pt x="503" y="1755"/>
                                </a:cubicBezTo>
                                <a:cubicBezTo>
                                  <a:pt x="482" y="1747"/>
                                  <a:pt x="482" y="1747"/>
                                  <a:pt x="482" y="1747"/>
                                </a:cubicBezTo>
                                <a:cubicBezTo>
                                  <a:pt x="479" y="1747"/>
                                  <a:pt x="479" y="1747"/>
                                  <a:pt x="479" y="1747"/>
                                </a:cubicBezTo>
                                <a:cubicBezTo>
                                  <a:pt x="466" y="1743"/>
                                  <a:pt x="466" y="1743"/>
                                  <a:pt x="466" y="1743"/>
                                </a:cubicBezTo>
                                <a:cubicBezTo>
                                  <a:pt x="456" y="1740"/>
                                  <a:pt x="456" y="1740"/>
                                  <a:pt x="456" y="1740"/>
                                </a:cubicBezTo>
                                <a:cubicBezTo>
                                  <a:pt x="453" y="1739"/>
                                  <a:pt x="453" y="1739"/>
                                  <a:pt x="453" y="1739"/>
                                </a:cubicBezTo>
                                <a:cubicBezTo>
                                  <a:pt x="451" y="1737"/>
                                  <a:pt x="451" y="1737"/>
                                  <a:pt x="451" y="1737"/>
                                </a:cubicBezTo>
                                <a:cubicBezTo>
                                  <a:pt x="450" y="1737"/>
                                  <a:pt x="450" y="1737"/>
                                  <a:pt x="450" y="1737"/>
                                </a:cubicBezTo>
                                <a:cubicBezTo>
                                  <a:pt x="425" y="1729"/>
                                  <a:pt x="425" y="1729"/>
                                  <a:pt x="425" y="1729"/>
                                </a:cubicBezTo>
                                <a:cubicBezTo>
                                  <a:pt x="410" y="1726"/>
                                  <a:pt x="410" y="1726"/>
                                  <a:pt x="410" y="1726"/>
                                </a:cubicBezTo>
                                <a:cubicBezTo>
                                  <a:pt x="396" y="1728"/>
                                  <a:pt x="396" y="1728"/>
                                  <a:pt x="396" y="1728"/>
                                </a:cubicBezTo>
                                <a:cubicBezTo>
                                  <a:pt x="372" y="1730"/>
                                  <a:pt x="372" y="1730"/>
                                  <a:pt x="372" y="1730"/>
                                </a:cubicBezTo>
                                <a:cubicBezTo>
                                  <a:pt x="364" y="1737"/>
                                  <a:pt x="364" y="1737"/>
                                  <a:pt x="364" y="1737"/>
                                </a:cubicBezTo>
                                <a:cubicBezTo>
                                  <a:pt x="356" y="1747"/>
                                  <a:pt x="356" y="1747"/>
                                  <a:pt x="356" y="1747"/>
                                </a:cubicBezTo>
                                <a:cubicBezTo>
                                  <a:pt x="314" y="1778"/>
                                  <a:pt x="314" y="1778"/>
                                  <a:pt x="314" y="1778"/>
                                </a:cubicBezTo>
                                <a:cubicBezTo>
                                  <a:pt x="309" y="1777"/>
                                  <a:pt x="309" y="1777"/>
                                  <a:pt x="309" y="1777"/>
                                </a:cubicBezTo>
                                <a:cubicBezTo>
                                  <a:pt x="298" y="1774"/>
                                  <a:pt x="298" y="1774"/>
                                  <a:pt x="298" y="1774"/>
                                </a:cubicBezTo>
                                <a:cubicBezTo>
                                  <a:pt x="282" y="1761"/>
                                  <a:pt x="282" y="1761"/>
                                  <a:pt x="282" y="1761"/>
                                </a:cubicBezTo>
                                <a:cubicBezTo>
                                  <a:pt x="278" y="1752"/>
                                  <a:pt x="278" y="1752"/>
                                  <a:pt x="278" y="1752"/>
                                </a:cubicBezTo>
                                <a:cubicBezTo>
                                  <a:pt x="271" y="1737"/>
                                  <a:pt x="271" y="1737"/>
                                  <a:pt x="271" y="1737"/>
                                </a:cubicBezTo>
                                <a:cubicBezTo>
                                  <a:pt x="263" y="1721"/>
                                  <a:pt x="263" y="1721"/>
                                  <a:pt x="263" y="1721"/>
                                </a:cubicBezTo>
                                <a:cubicBezTo>
                                  <a:pt x="267" y="1709"/>
                                  <a:pt x="267" y="1709"/>
                                  <a:pt x="267" y="1709"/>
                                </a:cubicBezTo>
                                <a:cubicBezTo>
                                  <a:pt x="276" y="1689"/>
                                  <a:pt x="276" y="1689"/>
                                  <a:pt x="276" y="1689"/>
                                </a:cubicBezTo>
                                <a:cubicBezTo>
                                  <a:pt x="275" y="1677"/>
                                  <a:pt x="275" y="1677"/>
                                  <a:pt x="275" y="1677"/>
                                </a:cubicBezTo>
                                <a:cubicBezTo>
                                  <a:pt x="158" y="1596"/>
                                  <a:pt x="158" y="1596"/>
                                  <a:pt x="158" y="1596"/>
                                </a:cubicBezTo>
                                <a:cubicBezTo>
                                  <a:pt x="159" y="1559"/>
                                  <a:pt x="159" y="1559"/>
                                  <a:pt x="159" y="1559"/>
                                </a:cubicBezTo>
                                <a:cubicBezTo>
                                  <a:pt x="110" y="1477"/>
                                  <a:pt x="110" y="1477"/>
                                  <a:pt x="110" y="1477"/>
                                </a:cubicBezTo>
                                <a:cubicBezTo>
                                  <a:pt x="84" y="1436"/>
                                  <a:pt x="84" y="1436"/>
                                  <a:pt x="84" y="1436"/>
                                </a:cubicBezTo>
                                <a:cubicBezTo>
                                  <a:pt x="76" y="1379"/>
                                  <a:pt x="76" y="1379"/>
                                  <a:pt x="76" y="1379"/>
                                </a:cubicBezTo>
                                <a:cubicBezTo>
                                  <a:pt x="84" y="1347"/>
                                  <a:pt x="84" y="1347"/>
                                  <a:pt x="84" y="1347"/>
                                </a:cubicBezTo>
                                <a:cubicBezTo>
                                  <a:pt x="80" y="1317"/>
                                  <a:pt x="80" y="1317"/>
                                  <a:pt x="80" y="1317"/>
                                </a:cubicBezTo>
                                <a:cubicBezTo>
                                  <a:pt x="72" y="1300"/>
                                  <a:pt x="72" y="1300"/>
                                  <a:pt x="72" y="1300"/>
                                </a:cubicBezTo>
                                <a:cubicBezTo>
                                  <a:pt x="62" y="1289"/>
                                  <a:pt x="62" y="1289"/>
                                  <a:pt x="62" y="1289"/>
                                </a:cubicBezTo>
                                <a:cubicBezTo>
                                  <a:pt x="43" y="1270"/>
                                  <a:pt x="43" y="1270"/>
                                  <a:pt x="43" y="1270"/>
                                </a:cubicBezTo>
                                <a:cubicBezTo>
                                  <a:pt x="10" y="1202"/>
                                  <a:pt x="10" y="1202"/>
                                  <a:pt x="10" y="1202"/>
                                </a:cubicBezTo>
                                <a:cubicBezTo>
                                  <a:pt x="3" y="1183"/>
                                  <a:pt x="3" y="1183"/>
                                  <a:pt x="3" y="1183"/>
                                </a:cubicBezTo>
                                <a:cubicBezTo>
                                  <a:pt x="2" y="1167"/>
                                  <a:pt x="2" y="1167"/>
                                  <a:pt x="2" y="1167"/>
                                </a:cubicBezTo>
                                <a:cubicBezTo>
                                  <a:pt x="1" y="1154"/>
                                  <a:pt x="1" y="1154"/>
                                  <a:pt x="1" y="1154"/>
                                </a:cubicBezTo>
                                <a:cubicBezTo>
                                  <a:pt x="0" y="1141"/>
                                  <a:pt x="0" y="1141"/>
                                  <a:pt x="0" y="1141"/>
                                </a:cubicBezTo>
                                <a:cubicBezTo>
                                  <a:pt x="54" y="1155"/>
                                  <a:pt x="54" y="1155"/>
                                  <a:pt x="54" y="1155"/>
                                </a:cubicBezTo>
                                <a:cubicBezTo>
                                  <a:pt x="76" y="1160"/>
                                  <a:pt x="76" y="1160"/>
                                  <a:pt x="76" y="1160"/>
                                </a:cubicBezTo>
                                <a:cubicBezTo>
                                  <a:pt x="77" y="1166"/>
                                  <a:pt x="77" y="1166"/>
                                  <a:pt x="77" y="1166"/>
                                </a:cubicBezTo>
                                <a:cubicBezTo>
                                  <a:pt x="83" y="1162"/>
                                  <a:pt x="83" y="1162"/>
                                  <a:pt x="83" y="1162"/>
                                </a:cubicBezTo>
                                <a:cubicBezTo>
                                  <a:pt x="94" y="1171"/>
                                  <a:pt x="94" y="1171"/>
                                  <a:pt x="94" y="1171"/>
                                </a:cubicBezTo>
                                <a:cubicBezTo>
                                  <a:pt x="99" y="1174"/>
                                  <a:pt x="99" y="1174"/>
                                  <a:pt x="99" y="1174"/>
                                </a:cubicBezTo>
                                <a:cubicBezTo>
                                  <a:pt x="102" y="1171"/>
                                  <a:pt x="102" y="1171"/>
                                  <a:pt x="102" y="1171"/>
                                </a:cubicBezTo>
                                <a:cubicBezTo>
                                  <a:pt x="116" y="1158"/>
                                  <a:pt x="116" y="1158"/>
                                  <a:pt x="116" y="1158"/>
                                </a:cubicBezTo>
                                <a:cubicBezTo>
                                  <a:pt x="119" y="1158"/>
                                  <a:pt x="119" y="1158"/>
                                  <a:pt x="119" y="1158"/>
                                </a:cubicBezTo>
                                <a:cubicBezTo>
                                  <a:pt x="129" y="1157"/>
                                  <a:pt x="129" y="1157"/>
                                  <a:pt x="129" y="1157"/>
                                </a:cubicBezTo>
                                <a:cubicBezTo>
                                  <a:pt x="138" y="1156"/>
                                  <a:pt x="138" y="1156"/>
                                  <a:pt x="138" y="1156"/>
                                </a:cubicBezTo>
                                <a:cubicBezTo>
                                  <a:pt x="144" y="1150"/>
                                  <a:pt x="144" y="1150"/>
                                  <a:pt x="144" y="1150"/>
                                </a:cubicBezTo>
                                <a:cubicBezTo>
                                  <a:pt x="159" y="1149"/>
                                  <a:pt x="159" y="1149"/>
                                  <a:pt x="159" y="1149"/>
                                </a:cubicBezTo>
                                <a:cubicBezTo>
                                  <a:pt x="161" y="1143"/>
                                  <a:pt x="161" y="1143"/>
                                  <a:pt x="161" y="1143"/>
                                </a:cubicBezTo>
                                <a:cubicBezTo>
                                  <a:pt x="167" y="1132"/>
                                  <a:pt x="167" y="1132"/>
                                  <a:pt x="167" y="1132"/>
                                </a:cubicBezTo>
                                <a:cubicBezTo>
                                  <a:pt x="174" y="1100"/>
                                  <a:pt x="174" y="1100"/>
                                  <a:pt x="174" y="1100"/>
                                </a:cubicBezTo>
                                <a:cubicBezTo>
                                  <a:pt x="182" y="1097"/>
                                  <a:pt x="182" y="1097"/>
                                  <a:pt x="182" y="1097"/>
                                </a:cubicBezTo>
                                <a:cubicBezTo>
                                  <a:pt x="196" y="1107"/>
                                  <a:pt x="196" y="1107"/>
                                  <a:pt x="196" y="1107"/>
                                </a:cubicBezTo>
                                <a:cubicBezTo>
                                  <a:pt x="204" y="1110"/>
                                  <a:pt x="204" y="1110"/>
                                  <a:pt x="204" y="1110"/>
                                </a:cubicBezTo>
                                <a:cubicBezTo>
                                  <a:pt x="208" y="1104"/>
                                  <a:pt x="208" y="1104"/>
                                  <a:pt x="208" y="1104"/>
                                </a:cubicBezTo>
                                <a:cubicBezTo>
                                  <a:pt x="212" y="1098"/>
                                  <a:pt x="212" y="1098"/>
                                  <a:pt x="212" y="1098"/>
                                </a:cubicBezTo>
                                <a:cubicBezTo>
                                  <a:pt x="218" y="1089"/>
                                  <a:pt x="218" y="1089"/>
                                  <a:pt x="218" y="1089"/>
                                </a:cubicBezTo>
                                <a:cubicBezTo>
                                  <a:pt x="211" y="1070"/>
                                  <a:pt x="211" y="1070"/>
                                  <a:pt x="211" y="1070"/>
                                </a:cubicBezTo>
                                <a:cubicBezTo>
                                  <a:pt x="210" y="1068"/>
                                  <a:pt x="210" y="1068"/>
                                  <a:pt x="210" y="1068"/>
                                </a:cubicBezTo>
                                <a:cubicBezTo>
                                  <a:pt x="201" y="1053"/>
                                  <a:pt x="201" y="1053"/>
                                  <a:pt x="201" y="1053"/>
                                </a:cubicBezTo>
                                <a:cubicBezTo>
                                  <a:pt x="202" y="1051"/>
                                  <a:pt x="202" y="1051"/>
                                  <a:pt x="202" y="1051"/>
                                </a:cubicBezTo>
                                <a:cubicBezTo>
                                  <a:pt x="208" y="1038"/>
                                  <a:pt x="208" y="1038"/>
                                  <a:pt x="208" y="1038"/>
                                </a:cubicBezTo>
                                <a:cubicBezTo>
                                  <a:pt x="208" y="1027"/>
                                  <a:pt x="208" y="1027"/>
                                  <a:pt x="208" y="1027"/>
                                </a:cubicBezTo>
                                <a:cubicBezTo>
                                  <a:pt x="210" y="1024"/>
                                  <a:pt x="210" y="1024"/>
                                  <a:pt x="210" y="1024"/>
                                </a:cubicBezTo>
                                <a:cubicBezTo>
                                  <a:pt x="210" y="994"/>
                                  <a:pt x="210" y="994"/>
                                  <a:pt x="210" y="994"/>
                                </a:cubicBezTo>
                                <a:cubicBezTo>
                                  <a:pt x="214" y="975"/>
                                  <a:pt x="214" y="975"/>
                                  <a:pt x="214" y="975"/>
                                </a:cubicBezTo>
                                <a:cubicBezTo>
                                  <a:pt x="214" y="973"/>
                                  <a:pt x="214" y="973"/>
                                  <a:pt x="214" y="973"/>
                                </a:cubicBezTo>
                                <a:cubicBezTo>
                                  <a:pt x="215" y="967"/>
                                  <a:pt x="215" y="967"/>
                                  <a:pt x="215" y="967"/>
                                </a:cubicBezTo>
                                <a:cubicBezTo>
                                  <a:pt x="215" y="966"/>
                                  <a:pt x="215" y="966"/>
                                  <a:pt x="215" y="966"/>
                                </a:cubicBezTo>
                                <a:cubicBezTo>
                                  <a:pt x="210" y="949"/>
                                  <a:pt x="210" y="949"/>
                                  <a:pt x="210" y="949"/>
                                </a:cubicBezTo>
                                <a:cubicBezTo>
                                  <a:pt x="210" y="929"/>
                                  <a:pt x="210" y="929"/>
                                  <a:pt x="210" y="929"/>
                                </a:cubicBezTo>
                                <a:cubicBezTo>
                                  <a:pt x="211" y="928"/>
                                  <a:pt x="211" y="928"/>
                                  <a:pt x="211" y="928"/>
                                </a:cubicBezTo>
                                <a:cubicBezTo>
                                  <a:pt x="212" y="926"/>
                                  <a:pt x="212" y="926"/>
                                  <a:pt x="212" y="926"/>
                                </a:cubicBezTo>
                                <a:cubicBezTo>
                                  <a:pt x="214" y="920"/>
                                  <a:pt x="214" y="920"/>
                                  <a:pt x="214" y="920"/>
                                </a:cubicBezTo>
                                <a:cubicBezTo>
                                  <a:pt x="217" y="914"/>
                                  <a:pt x="217" y="914"/>
                                  <a:pt x="217" y="914"/>
                                </a:cubicBezTo>
                                <a:cubicBezTo>
                                  <a:pt x="216" y="913"/>
                                  <a:pt x="216" y="913"/>
                                  <a:pt x="216" y="913"/>
                                </a:cubicBezTo>
                                <a:cubicBezTo>
                                  <a:pt x="204" y="895"/>
                                  <a:pt x="204" y="895"/>
                                  <a:pt x="204" y="895"/>
                                </a:cubicBezTo>
                                <a:cubicBezTo>
                                  <a:pt x="204" y="891"/>
                                  <a:pt x="204" y="891"/>
                                  <a:pt x="204" y="891"/>
                                </a:cubicBezTo>
                                <a:cubicBezTo>
                                  <a:pt x="205" y="883"/>
                                  <a:pt x="205" y="883"/>
                                  <a:pt x="205" y="883"/>
                                </a:cubicBezTo>
                                <a:cubicBezTo>
                                  <a:pt x="203" y="881"/>
                                  <a:pt x="203" y="881"/>
                                  <a:pt x="203" y="881"/>
                                </a:cubicBezTo>
                                <a:cubicBezTo>
                                  <a:pt x="185" y="862"/>
                                  <a:pt x="185" y="862"/>
                                  <a:pt x="185" y="862"/>
                                </a:cubicBezTo>
                                <a:cubicBezTo>
                                  <a:pt x="166" y="847"/>
                                  <a:pt x="166" y="847"/>
                                  <a:pt x="166" y="847"/>
                                </a:cubicBezTo>
                                <a:cubicBezTo>
                                  <a:pt x="142" y="829"/>
                                  <a:pt x="142" y="829"/>
                                  <a:pt x="142" y="829"/>
                                </a:cubicBezTo>
                                <a:cubicBezTo>
                                  <a:pt x="119" y="829"/>
                                  <a:pt x="119" y="829"/>
                                  <a:pt x="119" y="829"/>
                                </a:cubicBezTo>
                                <a:cubicBezTo>
                                  <a:pt x="83" y="837"/>
                                  <a:pt x="83" y="837"/>
                                  <a:pt x="83" y="837"/>
                                </a:cubicBezTo>
                                <a:cubicBezTo>
                                  <a:pt x="72" y="837"/>
                                  <a:pt x="72" y="837"/>
                                  <a:pt x="72" y="837"/>
                                </a:cubicBezTo>
                                <a:cubicBezTo>
                                  <a:pt x="61" y="838"/>
                                  <a:pt x="61" y="838"/>
                                  <a:pt x="61" y="838"/>
                                </a:cubicBezTo>
                                <a:cubicBezTo>
                                  <a:pt x="50" y="838"/>
                                  <a:pt x="50" y="838"/>
                                  <a:pt x="50" y="838"/>
                                </a:cubicBezTo>
                                <a:cubicBezTo>
                                  <a:pt x="51" y="835"/>
                                  <a:pt x="51" y="835"/>
                                  <a:pt x="51" y="835"/>
                                </a:cubicBezTo>
                                <a:cubicBezTo>
                                  <a:pt x="58" y="819"/>
                                  <a:pt x="58" y="819"/>
                                  <a:pt x="58" y="819"/>
                                </a:cubicBezTo>
                                <a:cubicBezTo>
                                  <a:pt x="72" y="798"/>
                                  <a:pt x="72" y="798"/>
                                  <a:pt x="72" y="798"/>
                                </a:cubicBezTo>
                                <a:cubicBezTo>
                                  <a:pt x="87" y="794"/>
                                  <a:pt x="87" y="794"/>
                                  <a:pt x="87" y="794"/>
                                </a:cubicBezTo>
                                <a:cubicBezTo>
                                  <a:pt x="89" y="785"/>
                                  <a:pt x="89" y="785"/>
                                  <a:pt x="89" y="785"/>
                                </a:cubicBezTo>
                                <a:cubicBezTo>
                                  <a:pt x="90" y="775"/>
                                  <a:pt x="90" y="775"/>
                                  <a:pt x="90" y="775"/>
                                </a:cubicBezTo>
                                <a:cubicBezTo>
                                  <a:pt x="75" y="754"/>
                                  <a:pt x="75" y="754"/>
                                  <a:pt x="75" y="754"/>
                                </a:cubicBezTo>
                                <a:cubicBezTo>
                                  <a:pt x="58" y="742"/>
                                  <a:pt x="58" y="742"/>
                                  <a:pt x="58" y="742"/>
                                </a:cubicBezTo>
                                <a:cubicBezTo>
                                  <a:pt x="54" y="737"/>
                                  <a:pt x="54" y="737"/>
                                  <a:pt x="54" y="737"/>
                                </a:cubicBezTo>
                                <a:cubicBezTo>
                                  <a:pt x="44" y="725"/>
                                  <a:pt x="44" y="725"/>
                                  <a:pt x="44" y="725"/>
                                </a:cubicBezTo>
                                <a:cubicBezTo>
                                  <a:pt x="43" y="723"/>
                                  <a:pt x="43" y="723"/>
                                  <a:pt x="43" y="723"/>
                                </a:cubicBezTo>
                                <a:cubicBezTo>
                                  <a:pt x="42" y="722"/>
                                  <a:pt x="42" y="722"/>
                                  <a:pt x="42" y="722"/>
                                </a:cubicBezTo>
                                <a:cubicBezTo>
                                  <a:pt x="36" y="713"/>
                                  <a:pt x="36" y="713"/>
                                  <a:pt x="36" y="713"/>
                                </a:cubicBezTo>
                                <a:cubicBezTo>
                                  <a:pt x="34" y="704"/>
                                  <a:pt x="34" y="704"/>
                                  <a:pt x="34" y="704"/>
                                </a:cubicBezTo>
                                <a:cubicBezTo>
                                  <a:pt x="32" y="693"/>
                                  <a:pt x="32" y="693"/>
                                  <a:pt x="32" y="693"/>
                                </a:cubicBezTo>
                                <a:cubicBezTo>
                                  <a:pt x="31" y="687"/>
                                  <a:pt x="31" y="687"/>
                                  <a:pt x="31" y="687"/>
                                </a:cubicBezTo>
                                <a:cubicBezTo>
                                  <a:pt x="30" y="686"/>
                                  <a:pt x="30" y="686"/>
                                  <a:pt x="30" y="686"/>
                                </a:cubicBezTo>
                                <a:cubicBezTo>
                                  <a:pt x="19" y="686"/>
                                  <a:pt x="19" y="686"/>
                                  <a:pt x="19" y="686"/>
                                </a:cubicBezTo>
                                <a:cubicBezTo>
                                  <a:pt x="18" y="679"/>
                                  <a:pt x="18" y="679"/>
                                  <a:pt x="18" y="679"/>
                                </a:cubicBezTo>
                                <a:cubicBezTo>
                                  <a:pt x="14" y="660"/>
                                  <a:pt x="14" y="660"/>
                                  <a:pt x="14" y="660"/>
                                </a:cubicBezTo>
                                <a:cubicBezTo>
                                  <a:pt x="24" y="646"/>
                                  <a:pt x="24" y="646"/>
                                  <a:pt x="24" y="646"/>
                                </a:cubicBezTo>
                                <a:cubicBezTo>
                                  <a:pt x="24" y="645"/>
                                  <a:pt x="24" y="645"/>
                                  <a:pt x="24" y="645"/>
                                </a:cubicBezTo>
                                <a:cubicBezTo>
                                  <a:pt x="23" y="631"/>
                                  <a:pt x="23" y="631"/>
                                  <a:pt x="23" y="631"/>
                                </a:cubicBezTo>
                                <a:cubicBezTo>
                                  <a:pt x="22" y="602"/>
                                  <a:pt x="22" y="602"/>
                                  <a:pt x="22" y="602"/>
                                </a:cubicBezTo>
                                <a:cubicBezTo>
                                  <a:pt x="22" y="601"/>
                                  <a:pt x="22" y="601"/>
                                  <a:pt x="22" y="601"/>
                                </a:cubicBezTo>
                                <a:cubicBezTo>
                                  <a:pt x="28" y="585"/>
                                  <a:pt x="28" y="585"/>
                                  <a:pt x="28" y="585"/>
                                </a:cubicBezTo>
                                <a:cubicBezTo>
                                  <a:pt x="30" y="584"/>
                                  <a:pt x="30" y="584"/>
                                  <a:pt x="30" y="584"/>
                                </a:cubicBezTo>
                                <a:cubicBezTo>
                                  <a:pt x="56" y="580"/>
                                  <a:pt x="56" y="580"/>
                                  <a:pt x="56" y="580"/>
                                </a:cubicBezTo>
                                <a:cubicBezTo>
                                  <a:pt x="68" y="567"/>
                                  <a:pt x="68" y="567"/>
                                  <a:pt x="68" y="567"/>
                                </a:cubicBezTo>
                                <a:cubicBezTo>
                                  <a:pt x="70" y="565"/>
                                  <a:pt x="70" y="565"/>
                                  <a:pt x="70" y="565"/>
                                </a:cubicBezTo>
                                <a:cubicBezTo>
                                  <a:pt x="73" y="553"/>
                                  <a:pt x="73" y="553"/>
                                  <a:pt x="73" y="553"/>
                                </a:cubicBezTo>
                                <a:cubicBezTo>
                                  <a:pt x="76" y="562"/>
                                  <a:pt x="76" y="562"/>
                                  <a:pt x="76" y="562"/>
                                </a:cubicBezTo>
                                <a:cubicBezTo>
                                  <a:pt x="77" y="566"/>
                                  <a:pt x="77" y="566"/>
                                  <a:pt x="77" y="566"/>
                                </a:cubicBezTo>
                                <a:cubicBezTo>
                                  <a:pt x="95" y="577"/>
                                  <a:pt x="95" y="577"/>
                                  <a:pt x="95" y="577"/>
                                </a:cubicBezTo>
                                <a:cubicBezTo>
                                  <a:pt x="98" y="579"/>
                                  <a:pt x="98" y="579"/>
                                  <a:pt x="98" y="579"/>
                                </a:cubicBezTo>
                                <a:cubicBezTo>
                                  <a:pt x="102" y="582"/>
                                  <a:pt x="102" y="582"/>
                                  <a:pt x="102" y="582"/>
                                </a:cubicBezTo>
                                <a:cubicBezTo>
                                  <a:pt x="105" y="584"/>
                                  <a:pt x="105" y="584"/>
                                  <a:pt x="105" y="584"/>
                                </a:cubicBezTo>
                                <a:cubicBezTo>
                                  <a:pt x="113" y="585"/>
                                  <a:pt x="113" y="585"/>
                                  <a:pt x="113" y="585"/>
                                </a:cubicBezTo>
                                <a:cubicBezTo>
                                  <a:pt x="125" y="585"/>
                                  <a:pt x="125" y="585"/>
                                  <a:pt x="125" y="585"/>
                                </a:cubicBezTo>
                                <a:cubicBezTo>
                                  <a:pt x="126" y="586"/>
                                  <a:pt x="126" y="586"/>
                                  <a:pt x="126" y="586"/>
                                </a:cubicBezTo>
                                <a:cubicBezTo>
                                  <a:pt x="135" y="605"/>
                                  <a:pt x="135" y="605"/>
                                  <a:pt x="135" y="605"/>
                                </a:cubicBezTo>
                                <a:cubicBezTo>
                                  <a:pt x="145" y="624"/>
                                  <a:pt x="145" y="624"/>
                                  <a:pt x="145" y="624"/>
                                </a:cubicBezTo>
                                <a:cubicBezTo>
                                  <a:pt x="164" y="639"/>
                                  <a:pt x="164" y="639"/>
                                  <a:pt x="164" y="639"/>
                                </a:cubicBezTo>
                                <a:cubicBezTo>
                                  <a:pt x="184" y="640"/>
                                  <a:pt x="184" y="640"/>
                                  <a:pt x="184" y="640"/>
                                </a:cubicBezTo>
                                <a:cubicBezTo>
                                  <a:pt x="191" y="640"/>
                                  <a:pt x="191" y="640"/>
                                  <a:pt x="191" y="640"/>
                                </a:cubicBezTo>
                                <a:cubicBezTo>
                                  <a:pt x="221" y="641"/>
                                  <a:pt x="221" y="641"/>
                                  <a:pt x="221" y="641"/>
                                </a:cubicBezTo>
                                <a:cubicBezTo>
                                  <a:pt x="229" y="635"/>
                                  <a:pt x="229" y="635"/>
                                  <a:pt x="229" y="635"/>
                                </a:cubicBezTo>
                                <a:cubicBezTo>
                                  <a:pt x="233" y="627"/>
                                  <a:pt x="233" y="627"/>
                                  <a:pt x="233" y="627"/>
                                </a:cubicBezTo>
                                <a:cubicBezTo>
                                  <a:pt x="240" y="615"/>
                                  <a:pt x="240" y="615"/>
                                  <a:pt x="240" y="615"/>
                                </a:cubicBezTo>
                                <a:cubicBezTo>
                                  <a:pt x="258" y="616"/>
                                  <a:pt x="258" y="616"/>
                                  <a:pt x="258" y="616"/>
                                </a:cubicBezTo>
                                <a:cubicBezTo>
                                  <a:pt x="268" y="622"/>
                                  <a:pt x="268" y="622"/>
                                  <a:pt x="268" y="622"/>
                                </a:cubicBezTo>
                                <a:cubicBezTo>
                                  <a:pt x="275" y="626"/>
                                  <a:pt x="275" y="626"/>
                                  <a:pt x="275" y="626"/>
                                </a:cubicBezTo>
                                <a:cubicBezTo>
                                  <a:pt x="281" y="630"/>
                                  <a:pt x="281" y="630"/>
                                  <a:pt x="281" y="630"/>
                                </a:cubicBezTo>
                                <a:cubicBezTo>
                                  <a:pt x="290" y="630"/>
                                  <a:pt x="290" y="630"/>
                                  <a:pt x="290" y="630"/>
                                </a:cubicBezTo>
                                <a:cubicBezTo>
                                  <a:pt x="300" y="623"/>
                                  <a:pt x="300" y="623"/>
                                  <a:pt x="300" y="623"/>
                                </a:cubicBezTo>
                                <a:cubicBezTo>
                                  <a:pt x="316" y="628"/>
                                  <a:pt x="316" y="628"/>
                                  <a:pt x="316" y="628"/>
                                </a:cubicBezTo>
                                <a:cubicBezTo>
                                  <a:pt x="326" y="629"/>
                                  <a:pt x="326" y="629"/>
                                  <a:pt x="326" y="629"/>
                                </a:cubicBezTo>
                                <a:cubicBezTo>
                                  <a:pt x="328" y="628"/>
                                  <a:pt x="328" y="628"/>
                                  <a:pt x="328" y="628"/>
                                </a:cubicBezTo>
                                <a:cubicBezTo>
                                  <a:pt x="331" y="626"/>
                                  <a:pt x="331" y="626"/>
                                  <a:pt x="331" y="626"/>
                                </a:cubicBezTo>
                                <a:cubicBezTo>
                                  <a:pt x="329" y="621"/>
                                  <a:pt x="329" y="621"/>
                                  <a:pt x="329" y="621"/>
                                </a:cubicBezTo>
                                <a:cubicBezTo>
                                  <a:pt x="327" y="617"/>
                                  <a:pt x="327" y="617"/>
                                  <a:pt x="327" y="617"/>
                                </a:cubicBezTo>
                                <a:cubicBezTo>
                                  <a:pt x="324" y="612"/>
                                  <a:pt x="324" y="612"/>
                                  <a:pt x="324" y="612"/>
                                </a:cubicBezTo>
                                <a:cubicBezTo>
                                  <a:pt x="317" y="607"/>
                                  <a:pt x="317" y="607"/>
                                  <a:pt x="317" y="607"/>
                                </a:cubicBezTo>
                                <a:cubicBezTo>
                                  <a:pt x="314" y="606"/>
                                  <a:pt x="314" y="606"/>
                                  <a:pt x="314" y="606"/>
                                </a:cubicBezTo>
                                <a:cubicBezTo>
                                  <a:pt x="310" y="599"/>
                                  <a:pt x="310" y="599"/>
                                  <a:pt x="310" y="599"/>
                                </a:cubicBezTo>
                                <a:cubicBezTo>
                                  <a:pt x="309" y="598"/>
                                  <a:pt x="309" y="598"/>
                                  <a:pt x="309" y="598"/>
                                </a:cubicBezTo>
                                <a:cubicBezTo>
                                  <a:pt x="302" y="589"/>
                                  <a:pt x="302" y="589"/>
                                  <a:pt x="302" y="589"/>
                                </a:cubicBezTo>
                                <a:cubicBezTo>
                                  <a:pt x="302" y="583"/>
                                  <a:pt x="302" y="583"/>
                                  <a:pt x="302" y="583"/>
                                </a:cubicBezTo>
                                <a:cubicBezTo>
                                  <a:pt x="306" y="583"/>
                                  <a:pt x="306" y="583"/>
                                  <a:pt x="306" y="583"/>
                                </a:cubicBezTo>
                                <a:cubicBezTo>
                                  <a:pt x="311" y="577"/>
                                  <a:pt x="311" y="577"/>
                                  <a:pt x="311" y="577"/>
                                </a:cubicBezTo>
                                <a:cubicBezTo>
                                  <a:pt x="327" y="555"/>
                                  <a:pt x="327" y="555"/>
                                  <a:pt x="327" y="555"/>
                                </a:cubicBezTo>
                                <a:cubicBezTo>
                                  <a:pt x="316" y="551"/>
                                  <a:pt x="316" y="551"/>
                                  <a:pt x="316" y="551"/>
                                </a:cubicBezTo>
                                <a:cubicBezTo>
                                  <a:pt x="314" y="551"/>
                                  <a:pt x="314" y="551"/>
                                  <a:pt x="314" y="551"/>
                                </a:cubicBezTo>
                                <a:cubicBezTo>
                                  <a:pt x="309" y="550"/>
                                  <a:pt x="309" y="550"/>
                                  <a:pt x="309" y="550"/>
                                </a:cubicBezTo>
                                <a:cubicBezTo>
                                  <a:pt x="314" y="534"/>
                                  <a:pt x="314" y="534"/>
                                  <a:pt x="314" y="534"/>
                                </a:cubicBezTo>
                                <a:cubicBezTo>
                                  <a:pt x="325" y="525"/>
                                  <a:pt x="325" y="525"/>
                                  <a:pt x="325" y="525"/>
                                </a:cubicBezTo>
                                <a:cubicBezTo>
                                  <a:pt x="328" y="516"/>
                                  <a:pt x="328" y="516"/>
                                  <a:pt x="328" y="516"/>
                                </a:cubicBezTo>
                                <a:cubicBezTo>
                                  <a:pt x="331" y="498"/>
                                  <a:pt x="331" y="498"/>
                                  <a:pt x="331" y="498"/>
                                </a:cubicBezTo>
                                <a:cubicBezTo>
                                  <a:pt x="333" y="487"/>
                                  <a:pt x="333" y="487"/>
                                  <a:pt x="333" y="487"/>
                                </a:cubicBezTo>
                                <a:cubicBezTo>
                                  <a:pt x="336" y="477"/>
                                  <a:pt x="336" y="477"/>
                                  <a:pt x="336" y="477"/>
                                </a:cubicBezTo>
                                <a:cubicBezTo>
                                  <a:pt x="338" y="449"/>
                                  <a:pt x="338" y="449"/>
                                  <a:pt x="338" y="449"/>
                                </a:cubicBezTo>
                                <a:cubicBezTo>
                                  <a:pt x="339" y="448"/>
                                  <a:pt x="339" y="448"/>
                                  <a:pt x="339" y="448"/>
                                </a:cubicBezTo>
                                <a:cubicBezTo>
                                  <a:pt x="328" y="439"/>
                                  <a:pt x="328" y="439"/>
                                  <a:pt x="328" y="439"/>
                                </a:cubicBezTo>
                                <a:cubicBezTo>
                                  <a:pt x="324" y="435"/>
                                  <a:pt x="324" y="435"/>
                                  <a:pt x="324" y="435"/>
                                </a:cubicBezTo>
                                <a:cubicBezTo>
                                  <a:pt x="327" y="429"/>
                                  <a:pt x="327" y="429"/>
                                  <a:pt x="327" y="429"/>
                                </a:cubicBezTo>
                                <a:cubicBezTo>
                                  <a:pt x="327" y="426"/>
                                  <a:pt x="327" y="426"/>
                                  <a:pt x="327" y="426"/>
                                </a:cubicBezTo>
                                <a:cubicBezTo>
                                  <a:pt x="316" y="421"/>
                                  <a:pt x="316" y="421"/>
                                  <a:pt x="316" y="421"/>
                                </a:cubicBezTo>
                                <a:cubicBezTo>
                                  <a:pt x="309" y="410"/>
                                  <a:pt x="309" y="410"/>
                                  <a:pt x="309" y="410"/>
                                </a:cubicBezTo>
                                <a:cubicBezTo>
                                  <a:pt x="299" y="405"/>
                                  <a:pt x="299" y="405"/>
                                  <a:pt x="299" y="405"/>
                                </a:cubicBezTo>
                                <a:cubicBezTo>
                                  <a:pt x="294" y="404"/>
                                  <a:pt x="294" y="404"/>
                                  <a:pt x="294" y="404"/>
                                </a:cubicBezTo>
                                <a:cubicBezTo>
                                  <a:pt x="286" y="393"/>
                                  <a:pt x="286" y="393"/>
                                  <a:pt x="286" y="393"/>
                                </a:cubicBezTo>
                                <a:cubicBezTo>
                                  <a:pt x="264" y="399"/>
                                  <a:pt x="264" y="399"/>
                                  <a:pt x="264" y="399"/>
                                </a:cubicBezTo>
                                <a:cubicBezTo>
                                  <a:pt x="258" y="394"/>
                                  <a:pt x="258" y="394"/>
                                  <a:pt x="258" y="394"/>
                                </a:cubicBezTo>
                                <a:cubicBezTo>
                                  <a:pt x="257" y="392"/>
                                  <a:pt x="257" y="392"/>
                                  <a:pt x="257" y="392"/>
                                </a:cubicBezTo>
                                <a:cubicBezTo>
                                  <a:pt x="253" y="393"/>
                                  <a:pt x="253" y="393"/>
                                  <a:pt x="253" y="393"/>
                                </a:cubicBezTo>
                                <a:cubicBezTo>
                                  <a:pt x="252" y="393"/>
                                  <a:pt x="252" y="393"/>
                                  <a:pt x="252" y="393"/>
                                </a:cubicBezTo>
                                <a:cubicBezTo>
                                  <a:pt x="246" y="397"/>
                                  <a:pt x="246" y="397"/>
                                  <a:pt x="246" y="397"/>
                                </a:cubicBezTo>
                                <a:cubicBezTo>
                                  <a:pt x="243" y="397"/>
                                  <a:pt x="243" y="397"/>
                                  <a:pt x="243" y="397"/>
                                </a:cubicBezTo>
                                <a:cubicBezTo>
                                  <a:pt x="224" y="398"/>
                                  <a:pt x="224" y="398"/>
                                  <a:pt x="224" y="398"/>
                                </a:cubicBezTo>
                                <a:cubicBezTo>
                                  <a:pt x="212" y="408"/>
                                  <a:pt x="212" y="408"/>
                                  <a:pt x="212" y="408"/>
                                </a:cubicBezTo>
                                <a:cubicBezTo>
                                  <a:pt x="210" y="407"/>
                                  <a:pt x="210" y="407"/>
                                  <a:pt x="210" y="407"/>
                                </a:cubicBezTo>
                                <a:cubicBezTo>
                                  <a:pt x="207" y="406"/>
                                  <a:pt x="207" y="406"/>
                                  <a:pt x="207" y="406"/>
                                </a:cubicBezTo>
                                <a:cubicBezTo>
                                  <a:pt x="194" y="399"/>
                                  <a:pt x="194" y="399"/>
                                  <a:pt x="194" y="399"/>
                                </a:cubicBezTo>
                                <a:cubicBezTo>
                                  <a:pt x="186" y="397"/>
                                  <a:pt x="186" y="397"/>
                                  <a:pt x="186" y="397"/>
                                </a:cubicBezTo>
                                <a:cubicBezTo>
                                  <a:pt x="169" y="393"/>
                                  <a:pt x="169" y="393"/>
                                  <a:pt x="169" y="393"/>
                                </a:cubicBezTo>
                                <a:cubicBezTo>
                                  <a:pt x="168" y="390"/>
                                  <a:pt x="168" y="390"/>
                                  <a:pt x="168" y="390"/>
                                </a:cubicBezTo>
                                <a:cubicBezTo>
                                  <a:pt x="172" y="383"/>
                                  <a:pt x="172" y="383"/>
                                  <a:pt x="172" y="383"/>
                                </a:cubicBezTo>
                                <a:cubicBezTo>
                                  <a:pt x="178" y="372"/>
                                  <a:pt x="178" y="372"/>
                                  <a:pt x="178" y="372"/>
                                </a:cubicBezTo>
                                <a:cubicBezTo>
                                  <a:pt x="184" y="367"/>
                                  <a:pt x="184" y="367"/>
                                  <a:pt x="184" y="367"/>
                                </a:cubicBezTo>
                                <a:cubicBezTo>
                                  <a:pt x="193" y="362"/>
                                  <a:pt x="193" y="362"/>
                                  <a:pt x="193" y="362"/>
                                </a:cubicBezTo>
                                <a:cubicBezTo>
                                  <a:pt x="200" y="358"/>
                                  <a:pt x="200" y="358"/>
                                  <a:pt x="200" y="358"/>
                                </a:cubicBezTo>
                                <a:cubicBezTo>
                                  <a:pt x="199" y="343"/>
                                  <a:pt x="199" y="343"/>
                                  <a:pt x="199" y="343"/>
                                </a:cubicBezTo>
                                <a:cubicBezTo>
                                  <a:pt x="197" y="336"/>
                                  <a:pt x="197" y="336"/>
                                  <a:pt x="197" y="336"/>
                                </a:cubicBezTo>
                                <a:cubicBezTo>
                                  <a:pt x="196" y="331"/>
                                  <a:pt x="196" y="331"/>
                                  <a:pt x="196" y="331"/>
                                </a:cubicBezTo>
                                <a:cubicBezTo>
                                  <a:pt x="196" y="327"/>
                                  <a:pt x="196" y="327"/>
                                  <a:pt x="196" y="327"/>
                                </a:cubicBezTo>
                                <a:cubicBezTo>
                                  <a:pt x="197" y="305"/>
                                  <a:pt x="197" y="305"/>
                                  <a:pt x="197" y="305"/>
                                </a:cubicBezTo>
                                <a:cubicBezTo>
                                  <a:pt x="191" y="299"/>
                                  <a:pt x="191" y="299"/>
                                  <a:pt x="191" y="299"/>
                                </a:cubicBezTo>
                                <a:cubicBezTo>
                                  <a:pt x="186" y="296"/>
                                  <a:pt x="186" y="296"/>
                                  <a:pt x="186" y="296"/>
                                </a:cubicBezTo>
                                <a:cubicBezTo>
                                  <a:pt x="184" y="294"/>
                                  <a:pt x="184" y="294"/>
                                  <a:pt x="184" y="294"/>
                                </a:cubicBezTo>
                                <a:cubicBezTo>
                                  <a:pt x="165" y="294"/>
                                  <a:pt x="165" y="294"/>
                                  <a:pt x="165" y="294"/>
                                </a:cubicBezTo>
                                <a:cubicBezTo>
                                  <a:pt x="165" y="284"/>
                                  <a:pt x="165" y="284"/>
                                  <a:pt x="165" y="284"/>
                                </a:cubicBezTo>
                                <a:cubicBezTo>
                                  <a:pt x="168" y="284"/>
                                  <a:pt x="168" y="284"/>
                                  <a:pt x="168" y="284"/>
                                </a:cubicBezTo>
                                <a:cubicBezTo>
                                  <a:pt x="201" y="279"/>
                                  <a:pt x="201" y="279"/>
                                  <a:pt x="201" y="279"/>
                                </a:cubicBezTo>
                                <a:cubicBezTo>
                                  <a:pt x="220" y="280"/>
                                  <a:pt x="220" y="280"/>
                                  <a:pt x="220" y="280"/>
                                </a:cubicBezTo>
                                <a:cubicBezTo>
                                  <a:pt x="225" y="280"/>
                                  <a:pt x="225" y="280"/>
                                  <a:pt x="225" y="280"/>
                                </a:cubicBezTo>
                                <a:cubicBezTo>
                                  <a:pt x="228" y="276"/>
                                  <a:pt x="228" y="276"/>
                                  <a:pt x="228" y="276"/>
                                </a:cubicBezTo>
                                <a:cubicBezTo>
                                  <a:pt x="230" y="274"/>
                                  <a:pt x="230" y="274"/>
                                  <a:pt x="230" y="274"/>
                                </a:cubicBezTo>
                                <a:cubicBezTo>
                                  <a:pt x="230" y="262"/>
                                  <a:pt x="230" y="262"/>
                                  <a:pt x="230" y="262"/>
                                </a:cubicBezTo>
                                <a:cubicBezTo>
                                  <a:pt x="232" y="247"/>
                                  <a:pt x="232" y="247"/>
                                  <a:pt x="232" y="247"/>
                                </a:cubicBezTo>
                                <a:cubicBezTo>
                                  <a:pt x="235" y="244"/>
                                  <a:pt x="235" y="244"/>
                                  <a:pt x="235" y="244"/>
                                </a:cubicBezTo>
                                <a:cubicBezTo>
                                  <a:pt x="245" y="234"/>
                                  <a:pt x="245" y="234"/>
                                  <a:pt x="245" y="234"/>
                                </a:cubicBezTo>
                                <a:cubicBezTo>
                                  <a:pt x="248" y="232"/>
                                  <a:pt x="248" y="232"/>
                                  <a:pt x="248" y="232"/>
                                </a:cubicBezTo>
                                <a:cubicBezTo>
                                  <a:pt x="266" y="219"/>
                                  <a:pt x="266" y="219"/>
                                  <a:pt x="266" y="219"/>
                                </a:cubicBezTo>
                                <a:cubicBezTo>
                                  <a:pt x="268" y="218"/>
                                  <a:pt x="268" y="218"/>
                                  <a:pt x="268" y="218"/>
                                </a:cubicBezTo>
                                <a:cubicBezTo>
                                  <a:pt x="275" y="218"/>
                                  <a:pt x="275" y="218"/>
                                  <a:pt x="275" y="218"/>
                                </a:cubicBezTo>
                                <a:cubicBezTo>
                                  <a:pt x="276" y="216"/>
                                  <a:pt x="276" y="216"/>
                                  <a:pt x="276" y="216"/>
                                </a:cubicBezTo>
                                <a:cubicBezTo>
                                  <a:pt x="276" y="215"/>
                                  <a:pt x="276" y="215"/>
                                  <a:pt x="276" y="215"/>
                                </a:cubicBezTo>
                                <a:cubicBezTo>
                                  <a:pt x="287" y="210"/>
                                  <a:pt x="287" y="210"/>
                                  <a:pt x="287" y="210"/>
                                </a:cubicBezTo>
                                <a:cubicBezTo>
                                  <a:pt x="287" y="209"/>
                                  <a:pt x="287" y="209"/>
                                  <a:pt x="287" y="209"/>
                                </a:cubicBezTo>
                                <a:cubicBezTo>
                                  <a:pt x="297" y="207"/>
                                  <a:pt x="297" y="207"/>
                                  <a:pt x="297" y="207"/>
                                </a:cubicBezTo>
                                <a:cubicBezTo>
                                  <a:pt x="303" y="202"/>
                                  <a:pt x="303" y="202"/>
                                  <a:pt x="303" y="202"/>
                                </a:cubicBezTo>
                                <a:cubicBezTo>
                                  <a:pt x="306" y="199"/>
                                  <a:pt x="306" y="199"/>
                                  <a:pt x="306" y="199"/>
                                </a:cubicBezTo>
                                <a:cubicBezTo>
                                  <a:pt x="307" y="182"/>
                                  <a:pt x="307" y="182"/>
                                  <a:pt x="307" y="182"/>
                                </a:cubicBezTo>
                                <a:cubicBezTo>
                                  <a:pt x="307" y="170"/>
                                  <a:pt x="307" y="170"/>
                                  <a:pt x="307" y="170"/>
                                </a:cubicBezTo>
                                <a:cubicBezTo>
                                  <a:pt x="312" y="161"/>
                                  <a:pt x="312" y="161"/>
                                  <a:pt x="312" y="161"/>
                                </a:cubicBezTo>
                                <a:cubicBezTo>
                                  <a:pt x="318" y="155"/>
                                  <a:pt x="318" y="155"/>
                                  <a:pt x="318" y="155"/>
                                </a:cubicBezTo>
                                <a:cubicBezTo>
                                  <a:pt x="326" y="163"/>
                                  <a:pt x="326" y="163"/>
                                  <a:pt x="326" y="163"/>
                                </a:cubicBezTo>
                                <a:cubicBezTo>
                                  <a:pt x="337" y="166"/>
                                  <a:pt x="337" y="166"/>
                                  <a:pt x="337" y="166"/>
                                </a:cubicBezTo>
                                <a:cubicBezTo>
                                  <a:pt x="344" y="165"/>
                                  <a:pt x="344" y="165"/>
                                  <a:pt x="344" y="165"/>
                                </a:cubicBezTo>
                                <a:cubicBezTo>
                                  <a:pt x="345" y="165"/>
                                  <a:pt x="345" y="165"/>
                                  <a:pt x="345" y="165"/>
                                </a:cubicBezTo>
                                <a:cubicBezTo>
                                  <a:pt x="350" y="155"/>
                                  <a:pt x="350" y="155"/>
                                  <a:pt x="350" y="155"/>
                                </a:cubicBezTo>
                                <a:cubicBezTo>
                                  <a:pt x="355" y="142"/>
                                  <a:pt x="355" y="142"/>
                                  <a:pt x="355" y="142"/>
                                </a:cubicBezTo>
                                <a:cubicBezTo>
                                  <a:pt x="362" y="131"/>
                                  <a:pt x="362" y="131"/>
                                  <a:pt x="362" y="131"/>
                                </a:cubicBezTo>
                                <a:cubicBezTo>
                                  <a:pt x="365" y="130"/>
                                  <a:pt x="365" y="130"/>
                                  <a:pt x="365" y="130"/>
                                </a:cubicBezTo>
                                <a:cubicBezTo>
                                  <a:pt x="369" y="131"/>
                                  <a:pt x="369" y="131"/>
                                  <a:pt x="369" y="131"/>
                                </a:cubicBezTo>
                                <a:cubicBezTo>
                                  <a:pt x="372" y="133"/>
                                  <a:pt x="372" y="133"/>
                                  <a:pt x="372" y="133"/>
                                </a:cubicBezTo>
                                <a:cubicBezTo>
                                  <a:pt x="379" y="135"/>
                                  <a:pt x="379" y="135"/>
                                  <a:pt x="379" y="135"/>
                                </a:cubicBezTo>
                                <a:cubicBezTo>
                                  <a:pt x="381" y="136"/>
                                  <a:pt x="381" y="136"/>
                                  <a:pt x="381" y="136"/>
                                </a:cubicBezTo>
                                <a:cubicBezTo>
                                  <a:pt x="390" y="136"/>
                                  <a:pt x="390" y="136"/>
                                  <a:pt x="390" y="136"/>
                                </a:cubicBezTo>
                                <a:cubicBezTo>
                                  <a:pt x="398" y="132"/>
                                  <a:pt x="398" y="132"/>
                                  <a:pt x="398" y="132"/>
                                </a:cubicBezTo>
                                <a:cubicBezTo>
                                  <a:pt x="401" y="130"/>
                                  <a:pt x="401" y="130"/>
                                  <a:pt x="401" y="130"/>
                                </a:cubicBezTo>
                                <a:cubicBezTo>
                                  <a:pt x="405" y="131"/>
                                  <a:pt x="405" y="131"/>
                                  <a:pt x="405" y="131"/>
                                </a:cubicBezTo>
                                <a:cubicBezTo>
                                  <a:pt x="410" y="129"/>
                                  <a:pt x="410" y="129"/>
                                  <a:pt x="410" y="129"/>
                                </a:cubicBezTo>
                                <a:cubicBezTo>
                                  <a:pt x="414" y="123"/>
                                  <a:pt x="414" y="123"/>
                                  <a:pt x="414" y="123"/>
                                </a:cubicBezTo>
                                <a:cubicBezTo>
                                  <a:pt x="419" y="121"/>
                                  <a:pt x="419" y="121"/>
                                  <a:pt x="419" y="121"/>
                                </a:cubicBezTo>
                                <a:cubicBezTo>
                                  <a:pt x="426" y="132"/>
                                  <a:pt x="426" y="132"/>
                                  <a:pt x="426" y="132"/>
                                </a:cubicBezTo>
                                <a:cubicBezTo>
                                  <a:pt x="428" y="139"/>
                                  <a:pt x="428" y="139"/>
                                  <a:pt x="428" y="139"/>
                                </a:cubicBezTo>
                                <a:cubicBezTo>
                                  <a:pt x="430" y="151"/>
                                  <a:pt x="430" y="151"/>
                                  <a:pt x="430" y="151"/>
                                </a:cubicBezTo>
                                <a:cubicBezTo>
                                  <a:pt x="435" y="164"/>
                                  <a:pt x="435" y="164"/>
                                  <a:pt x="435" y="164"/>
                                </a:cubicBezTo>
                                <a:cubicBezTo>
                                  <a:pt x="437" y="166"/>
                                  <a:pt x="437" y="166"/>
                                  <a:pt x="437" y="166"/>
                                </a:cubicBezTo>
                                <a:cubicBezTo>
                                  <a:pt x="441" y="170"/>
                                  <a:pt x="441" y="170"/>
                                  <a:pt x="441" y="170"/>
                                </a:cubicBezTo>
                                <a:cubicBezTo>
                                  <a:pt x="451" y="176"/>
                                  <a:pt x="451" y="176"/>
                                  <a:pt x="451" y="176"/>
                                </a:cubicBezTo>
                                <a:cubicBezTo>
                                  <a:pt x="463" y="178"/>
                                  <a:pt x="463" y="178"/>
                                  <a:pt x="463" y="178"/>
                                </a:cubicBezTo>
                                <a:cubicBezTo>
                                  <a:pt x="474" y="178"/>
                                  <a:pt x="474" y="178"/>
                                  <a:pt x="474" y="178"/>
                                </a:cubicBezTo>
                                <a:cubicBezTo>
                                  <a:pt x="482" y="175"/>
                                  <a:pt x="482" y="175"/>
                                  <a:pt x="482" y="175"/>
                                </a:cubicBezTo>
                                <a:cubicBezTo>
                                  <a:pt x="488" y="170"/>
                                  <a:pt x="488" y="170"/>
                                  <a:pt x="488" y="170"/>
                                </a:cubicBezTo>
                                <a:cubicBezTo>
                                  <a:pt x="493" y="166"/>
                                  <a:pt x="493" y="166"/>
                                  <a:pt x="493" y="166"/>
                                </a:cubicBezTo>
                                <a:cubicBezTo>
                                  <a:pt x="496" y="165"/>
                                  <a:pt x="496" y="165"/>
                                  <a:pt x="496" y="165"/>
                                </a:cubicBezTo>
                                <a:cubicBezTo>
                                  <a:pt x="512" y="154"/>
                                  <a:pt x="512" y="154"/>
                                  <a:pt x="512" y="154"/>
                                </a:cubicBezTo>
                                <a:cubicBezTo>
                                  <a:pt x="518" y="149"/>
                                  <a:pt x="518" y="149"/>
                                  <a:pt x="518" y="149"/>
                                </a:cubicBezTo>
                                <a:cubicBezTo>
                                  <a:pt x="521" y="147"/>
                                  <a:pt x="521" y="147"/>
                                  <a:pt x="521" y="147"/>
                                </a:cubicBezTo>
                                <a:cubicBezTo>
                                  <a:pt x="529" y="142"/>
                                  <a:pt x="529" y="142"/>
                                  <a:pt x="529" y="142"/>
                                </a:cubicBezTo>
                                <a:cubicBezTo>
                                  <a:pt x="535" y="145"/>
                                  <a:pt x="535" y="145"/>
                                  <a:pt x="535" y="145"/>
                                </a:cubicBezTo>
                                <a:cubicBezTo>
                                  <a:pt x="540" y="147"/>
                                  <a:pt x="540" y="147"/>
                                  <a:pt x="540" y="147"/>
                                </a:cubicBezTo>
                                <a:cubicBezTo>
                                  <a:pt x="543" y="148"/>
                                  <a:pt x="543" y="148"/>
                                  <a:pt x="543" y="148"/>
                                </a:cubicBezTo>
                                <a:cubicBezTo>
                                  <a:pt x="544" y="147"/>
                                  <a:pt x="544" y="147"/>
                                  <a:pt x="544" y="147"/>
                                </a:cubicBezTo>
                                <a:cubicBezTo>
                                  <a:pt x="558" y="140"/>
                                  <a:pt x="558" y="140"/>
                                  <a:pt x="558" y="140"/>
                                </a:cubicBezTo>
                                <a:cubicBezTo>
                                  <a:pt x="565" y="135"/>
                                  <a:pt x="565" y="135"/>
                                  <a:pt x="565" y="135"/>
                                </a:cubicBezTo>
                                <a:cubicBezTo>
                                  <a:pt x="572" y="130"/>
                                  <a:pt x="572" y="130"/>
                                  <a:pt x="572" y="130"/>
                                </a:cubicBezTo>
                                <a:cubicBezTo>
                                  <a:pt x="581" y="119"/>
                                  <a:pt x="581" y="119"/>
                                  <a:pt x="581" y="119"/>
                                </a:cubicBezTo>
                                <a:cubicBezTo>
                                  <a:pt x="586" y="112"/>
                                  <a:pt x="586" y="112"/>
                                  <a:pt x="586" y="112"/>
                                </a:cubicBezTo>
                                <a:cubicBezTo>
                                  <a:pt x="591" y="105"/>
                                  <a:pt x="591" y="105"/>
                                  <a:pt x="591" y="105"/>
                                </a:cubicBezTo>
                                <a:cubicBezTo>
                                  <a:pt x="596" y="97"/>
                                  <a:pt x="596" y="97"/>
                                  <a:pt x="596" y="97"/>
                                </a:cubicBezTo>
                                <a:cubicBezTo>
                                  <a:pt x="596" y="92"/>
                                  <a:pt x="596" y="92"/>
                                  <a:pt x="596" y="92"/>
                                </a:cubicBezTo>
                                <a:cubicBezTo>
                                  <a:pt x="593" y="87"/>
                                  <a:pt x="593" y="87"/>
                                  <a:pt x="593" y="87"/>
                                </a:cubicBezTo>
                                <a:cubicBezTo>
                                  <a:pt x="585" y="83"/>
                                  <a:pt x="585" y="83"/>
                                  <a:pt x="585" y="83"/>
                                </a:cubicBezTo>
                                <a:cubicBezTo>
                                  <a:pt x="577" y="78"/>
                                  <a:pt x="577" y="78"/>
                                  <a:pt x="577" y="78"/>
                                </a:cubicBezTo>
                                <a:cubicBezTo>
                                  <a:pt x="575" y="73"/>
                                  <a:pt x="575" y="73"/>
                                  <a:pt x="575" y="73"/>
                                </a:cubicBezTo>
                                <a:cubicBezTo>
                                  <a:pt x="557" y="60"/>
                                  <a:pt x="557" y="60"/>
                                  <a:pt x="557" y="60"/>
                                </a:cubicBezTo>
                                <a:cubicBezTo>
                                  <a:pt x="552" y="50"/>
                                  <a:pt x="552" y="50"/>
                                  <a:pt x="552" y="50"/>
                                </a:cubicBezTo>
                                <a:cubicBezTo>
                                  <a:pt x="547" y="38"/>
                                  <a:pt x="547" y="38"/>
                                  <a:pt x="547" y="38"/>
                                </a:cubicBezTo>
                                <a:cubicBezTo>
                                  <a:pt x="548" y="33"/>
                                  <a:pt x="548" y="33"/>
                                  <a:pt x="548" y="33"/>
                                </a:cubicBezTo>
                                <a:cubicBezTo>
                                  <a:pt x="550" y="27"/>
                                  <a:pt x="550" y="27"/>
                                  <a:pt x="550" y="27"/>
                                </a:cubicBezTo>
                                <a:cubicBezTo>
                                  <a:pt x="561" y="20"/>
                                  <a:pt x="561" y="20"/>
                                  <a:pt x="561" y="20"/>
                                </a:cubicBezTo>
                                <a:cubicBezTo>
                                  <a:pt x="566" y="9"/>
                                  <a:pt x="566" y="9"/>
                                  <a:pt x="566" y="9"/>
                                </a:cubicBezTo>
                                <a:cubicBezTo>
                                  <a:pt x="574" y="0"/>
                                  <a:pt x="574" y="0"/>
                                  <a:pt x="574" y="0"/>
                                </a:cubicBezTo>
                                <a:cubicBezTo>
                                  <a:pt x="585" y="1"/>
                                  <a:pt x="585" y="1"/>
                                  <a:pt x="585" y="1"/>
                                </a:cubicBezTo>
                                <a:cubicBezTo>
                                  <a:pt x="595" y="2"/>
                                  <a:pt x="595" y="2"/>
                                  <a:pt x="595" y="2"/>
                                </a:cubicBezTo>
                                <a:cubicBezTo>
                                  <a:pt x="602" y="0"/>
                                  <a:pt x="602" y="0"/>
                                  <a:pt x="602" y="0"/>
                                </a:cubicBezTo>
                                <a:cubicBezTo>
                                  <a:pt x="607" y="0"/>
                                  <a:pt x="607" y="0"/>
                                  <a:pt x="607" y="0"/>
                                </a:cubicBezTo>
                                <a:cubicBezTo>
                                  <a:pt x="617" y="1"/>
                                  <a:pt x="617" y="1"/>
                                  <a:pt x="617" y="1"/>
                                </a:cubicBezTo>
                                <a:cubicBezTo>
                                  <a:pt x="619" y="2"/>
                                  <a:pt x="619" y="2"/>
                                  <a:pt x="619" y="2"/>
                                </a:cubicBezTo>
                                <a:cubicBezTo>
                                  <a:pt x="635" y="3"/>
                                  <a:pt x="635" y="3"/>
                                  <a:pt x="635" y="3"/>
                                </a:cubicBezTo>
                                <a:cubicBezTo>
                                  <a:pt x="639" y="10"/>
                                  <a:pt x="639" y="10"/>
                                  <a:pt x="639" y="10"/>
                                </a:cubicBezTo>
                                <a:cubicBezTo>
                                  <a:pt x="642" y="15"/>
                                  <a:pt x="642" y="15"/>
                                  <a:pt x="642" y="15"/>
                                </a:cubicBezTo>
                                <a:cubicBezTo>
                                  <a:pt x="645" y="27"/>
                                  <a:pt x="645" y="27"/>
                                  <a:pt x="645" y="27"/>
                                </a:cubicBezTo>
                                <a:cubicBezTo>
                                  <a:pt x="649" y="42"/>
                                  <a:pt x="649" y="42"/>
                                  <a:pt x="649" y="42"/>
                                </a:cubicBezTo>
                                <a:cubicBezTo>
                                  <a:pt x="651" y="53"/>
                                  <a:pt x="651" y="53"/>
                                  <a:pt x="651" y="53"/>
                                </a:cubicBezTo>
                                <a:cubicBezTo>
                                  <a:pt x="653" y="58"/>
                                  <a:pt x="653" y="58"/>
                                  <a:pt x="653" y="58"/>
                                </a:cubicBezTo>
                                <a:cubicBezTo>
                                  <a:pt x="659" y="72"/>
                                  <a:pt x="659" y="72"/>
                                  <a:pt x="659" y="72"/>
                                </a:cubicBezTo>
                                <a:cubicBezTo>
                                  <a:pt x="662" y="88"/>
                                  <a:pt x="662" y="88"/>
                                  <a:pt x="662" y="88"/>
                                </a:cubicBezTo>
                                <a:cubicBezTo>
                                  <a:pt x="661" y="101"/>
                                  <a:pt x="661" y="101"/>
                                  <a:pt x="661" y="101"/>
                                </a:cubicBezTo>
                                <a:cubicBezTo>
                                  <a:pt x="657" y="113"/>
                                  <a:pt x="657" y="113"/>
                                  <a:pt x="657" y="113"/>
                                </a:cubicBezTo>
                                <a:cubicBezTo>
                                  <a:pt x="650" y="123"/>
                                  <a:pt x="650" y="123"/>
                                  <a:pt x="650" y="123"/>
                                </a:cubicBezTo>
                                <a:cubicBezTo>
                                  <a:pt x="643" y="134"/>
                                  <a:pt x="643" y="134"/>
                                  <a:pt x="643" y="134"/>
                                </a:cubicBezTo>
                                <a:cubicBezTo>
                                  <a:pt x="634" y="145"/>
                                  <a:pt x="634" y="145"/>
                                  <a:pt x="634" y="145"/>
                                </a:cubicBezTo>
                                <a:cubicBezTo>
                                  <a:pt x="628" y="152"/>
                                  <a:pt x="628" y="152"/>
                                  <a:pt x="628" y="152"/>
                                </a:cubicBezTo>
                                <a:cubicBezTo>
                                  <a:pt x="626" y="159"/>
                                  <a:pt x="626" y="159"/>
                                  <a:pt x="626" y="159"/>
                                </a:cubicBezTo>
                                <a:cubicBezTo>
                                  <a:pt x="634" y="165"/>
                                  <a:pt x="634" y="165"/>
                                  <a:pt x="634" y="165"/>
                                </a:cubicBezTo>
                                <a:cubicBezTo>
                                  <a:pt x="643" y="169"/>
                                  <a:pt x="643" y="169"/>
                                  <a:pt x="643" y="169"/>
                                </a:cubicBezTo>
                                <a:cubicBezTo>
                                  <a:pt x="658" y="179"/>
                                  <a:pt x="658" y="179"/>
                                  <a:pt x="658" y="179"/>
                                </a:cubicBezTo>
                                <a:cubicBezTo>
                                  <a:pt x="661" y="182"/>
                                  <a:pt x="661" y="182"/>
                                  <a:pt x="661" y="182"/>
                                </a:cubicBezTo>
                                <a:cubicBezTo>
                                  <a:pt x="664" y="184"/>
                                  <a:pt x="664" y="184"/>
                                  <a:pt x="664" y="184"/>
                                </a:cubicBezTo>
                                <a:cubicBezTo>
                                  <a:pt x="668" y="188"/>
                                  <a:pt x="668" y="188"/>
                                  <a:pt x="668" y="188"/>
                                </a:cubicBezTo>
                                <a:cubicBezTo>
                                  <a:pt x="673" y="193"/>
                                  <a:pt x="673" y="193"/>
                                  <a:pt x="673" y="193"/>
                                </a:cubicBezTo>
                                <a:cubicBezTo>
                                  <a:pt x="686" y="201"/>
                                  <a:pt x="686" y="201"/>
                                  <a:pt x="686" y="201"/>
                                </a:cubicBezTo>
                                <a:cubicBezTo>
                                  <a:pt x="687" y="201"/>
                                  <a:pt x="687" y="201"/>
                                  <a:pt x="687" y="201"/>
                                </a:cubicBezTo>
                                <a:cubicBezTo>
                                  <a:pt x="692" y="203"/>
                                  <a:pt x="692" y="203"/>
                                  <a:pt x="692" y="203"/>
                                </a:cubicBezTo>
                                <a:cubicBezTo>
                                  <a:pt x="697" y="206"/>
                                  <a:pt x="697" y="206"/>
                                  <a:pt x="697" y="206"/>
                                </a:cubicBezTo>
                                <a:cubicBezTo>
                                  <a:pt x="708" y="211"/>
                                  <a:pt x="708" y="211"/>
                                  <a:pt x="708" y="211"/>
                                </a:cubicBezTo>
                                <a:cubicBezTo>
                                  <a:pt x="714" y="213"/>
                                  <a:pt x="714" y="213"/>
                                  <a:pt x="714" y="213"/>
                                </a:cubicBezTo>
                                <a:cubicBezTo>
                                  <a:pt x="720" y="219"/>
                                  <a:pt x="720" y="219"/>
                                  <a:pt x="720" y="219"/>
                                </a:cubicBezTo>
                                <a:cubicBezTo>
                                  <a:pt x="729" y="243"/>
                                  <a:pt x="729" y="243"/>
                                  <a:pt x="729" y="243"/>
                                </a:cubicBezTo>
                                <a:cubicBezTo>
                                  <a:pt x="733" y="251"/>
                                  <a:pt x="733" y="251"/>
                                  <a:pt x="733" y="251"/>
                                </a:cubicBezTo>
                                <a:cubicBezTo>
                                  <a:pt x="734" y="255"/>
                                  <a:pt x="734" y="255"/>
                                  <a:pt x="734" y="255"/>
                                </a:cubicBezTo>
                                <a:cubicBezTo>
                                  <a:pt x="748" y="265"/>
                                  <a:pt x="748" y="265"/>
                                  <a:pt x="748" y="265"/>
                                </a:cubicBezTo>
                                <a:cubicBezTo>
                                  <a:pt x="753" y="276"/>
                                  <a:pt x="753" y="276"/>
                                  <a:pt x="753" y="276"/>
                                </a:cubicBezTo>
                                <a:cubicBezTo>
                                  <a:pt x="754" y="279"/>
                                  <a:pt x="754" y="279"/>
                                  <a:pt x="754" y="279"/>
                                </a:cubicBezTo>
                                <a:cubicBezTo>
                                  <a:pt x="752" y="292"/>
                                  <a:pt x="752" y="292"/>
                                  <a:pt x="752" y="292"/>
                                </a:cubicBezTo>
                                <a:cubicBezTo>
                                  <a:pt x="747" y="305"/>
                                  <a:pt x="747" y="305"/>
                                  <a:pt x="747" y="305"/>
                                </a:cubicBezTo>
                                <a:cubicBezTo>
                                  <a:pt x="743" y="320"/>
                                  <a:pt x="743" y="320"/>
                                  <a:pt x="743" y="320"/>
                                </a:cubicBezTo>
                                <a:cubicBezTo>
                                  <a:pt x="744" y="332"/>
                                  <a:pt x="744" y="332"/>
                                  <a:pt x="744" y="332"/>
                                </a:cubicBezTo>
                                <a:cubicBezTo>
                                  <a:pt x="750" y="337"/>
                                  <a:pt x="750" y="337"/>
                                  <a:pt x="750" y="337"/>
                                </a:cubicBezTo>
                                <a:cubicBezTo>
                                  <a:pt x="758" y="341"/>
                                  <a:pt x="758" y="341"/>
                                  <a:pt x="758" y="341"/>
                                </a:cubicBezTo>
                                <a:cubicBezTo>
                                  <a:pt x="761" y="342"/>
                                  <a:pt x="761" y="342"/>
                                  <a:pt x="761" y="342"/>
                                </a:cubicBezTo>
                                <a:cubicBezTo>
                                  <a:pt x="766" y="343"/>
                                  <a:pt x="766" y="343"/>
                                  <a:pt x="766" y="343"/>
                                </a:cubicBezTo>
                                <a:cubicBezTo>
                                  <a:pt x="769" y="343"/>
                                  <a:pt x="769" y="343"/>
                                  <a:pt x="769" y="343"/>
                                </a:cubicBezTo>
                                <a:cubicBezTo>
                                  <a:pt x="777" y="344"/>
                                  <a:pt x="777" y="344"/>
                                  <a:pt x="777" y="344"/>
                                </a:cubicBezTo>
                                <a:cubicBezTo>
                                  <a:pt x="786" y="344"/>
                                  <a:pt x="786" y="344"/>
                                  <a:pt x="786" y="344"/>
                                </a:cubicBezTo>
                                <a:cubicBezTo>
                                  <a:pt x="802" y="343"/>
                                  <a:pt x="802" y="343"/>
                                  <a:pt x="802" y="343"/>
                                </a:cubicBezTo>
                                <a:cubicBezTo>
                                  <a:pt x="807" y="345"/>
                                  <a:pt x="807" y="345"/>
                                  <a:pt x="807" y="345"/>
                                </a:cubicBezTo>
                                <a:cubicBezTo>
                                  <a:pt x="821" y="352"/>
                                  <a:pt x="821" y="352"/>
                                  <a:pt x="821" y="352"/>
                                </a:cubicBezTo>
                                <a:cubicBezTo>
                                  <a:pt x="836" y="365"/>
                                  <a:pt x="836" y="365"/>
                                  <a:pt x="836" y="365"/>
                                </a:cubicBezTo>
                                <a:cubicBezTo>
                                  <a:pt x="849" y="377"/>
                                  <a:pt x="849" y="377"/>
                                  <a:pt x="849" y="377"/>
                                </a:cubicBezTo>
                                <a:cubicBezTo>
                                  <a:pt x="852" y="380"/>
                                  <a:pt x="852" y="380"/>
                                  <a:pt x="852" y="380"/>
                                </a:cubicBezTo>
                                <a:cubicBezTo>
                                  <a:pt x="856" y="384"/>
                                  <a:pt x="856" y="384"/>
                                  <a:pt x="856" y="384"/>
                                </a:cubicBezTo>
                                <a:cubicBezTo>
                                  <a:pt x="858" y="385"/>
                                  <a:pt x="858" y="385"/>
                                  <a:pt x="858" y="385"/>
                                </a:cubicBezTo>
                                <a:cubicBezTo>
                                  <a:pt x="858" y="386"/>
                                  <a:pt x="858" y="386"/>
                                  <a:pt x="858" y="386"/>
                                </a:cubicBezTo>
                                <a:cubicBezTo>
                                  <a:pt x="863" y="390"/>
                                  <a:pt x="863" y="390"/>
                                  <a:pt x="863" y="390"/>
                                </a:cubicBezTo>
                                <a:cubicBezTo>
                                  <a:pt x="866" y="391"/>
                                  <a:pt x="866" y="391"/>
                                  <a:pt x="866" y="391"/>
                                </a:cubicBezTo>
                                <a:cubicBezTo>
                                  <a:pt x="874" y="394"/>
                                  <a:pt x="874" y="394"/>
                                  <a:pt x="874" y="394"/>
                                </a:cubicBezTo>
                                <a:cubicBezTo>
                                  <a:pt x="889" y="400"/>
                                  <a:pt x="889" y="400"/>
                                  <a:pt x="889" y="400"/>
                                </a:cubicBezTo>
                                <a:cubicBezTo>
                                  <a:pt x="898" y="404"/>
                                  <a:pt x="898" y="404"/>
                                  <a:pt x="898" y="404"/>
                                </a:cubicBezTo>
                                <a:cubicBezTo>
                                  <a:pt x="902" y="405"/>
                                  <a:pt x="902" y="405"/>
                                  <a:pt x="902" y="405"/>
                                </a:cubicBezTo>
                                <a:cubicBezTo>
                                  <a:pt x="903" y="406"/>
                                  <a:pt x="903" y="406"/>
                                  <a:pt x="903" y="406"/>
                                </a:cubicBezTo>
                                <a:cubicBezTo>
                                  <a:pt x="904" y="406"/>
                                  <a:pt x="904" y="406"/>
                                  <a:pt x="904" y="406"/>
                                </a:cubicBezTo>
                                <a:cubicBezTo>
                                  <a:pt x="907" y="409"/>
                                  <a:pt x="907" y="409"/>
                                  <a:pt x="907" y="409"/>
                                </a:cubicBezTo>
                                <a:cubicBezTo>
                                  <a:pt x="908" y="409"/>
                                  <a:pt x="908" y="409"/>
                                  <a:pt x="908" y="409"/>
                                </a:cubicBezTo>
                                <a:cubicBezTo>
                                  <a:pt x="912" y="413"/>
                                  <a:pt x="912" y="413"/>
                                  <a:pt x="912" y="413"/>
                                </a:cubicBezTo>
                                <a:cubicBezTo>
                                  <a:pt x="926" y="415"/>
                                  <a:pt x="926" y="415"/>
                                  <a:pt x="926" y="415"/>
                                </a:cubicBezTo>
                                <a:cubicBezTo>
                                  <a:pt x="941" y="415"/>
                                  <a:pt x="941" y="415"/>
                                  <a:pt x="941" y="415"/>
                                </a:cubicBezTo>
                                <a:cubicBezTo>
                                  <a:pt x="950" y="424"/>
                                  <a:pt x="950" y="424"/>
                                  <a:pt x="950" y="424"/>
                                </a:cubicBezTo>
                                <a:cubicBezTo>
                                  <a:pt x="958" y="435"/>
                                  <a:pt x="958" y="435"/>
                                  <a:pt x="958" y="435"/>
                                </a:cubicBezTo>
                                <a:cubicBezTo>
                                  <a:pt x="959" y="435"/>
                                  <a:pt x="959" y="435"/>
                                  <a:pt x="959" y="435"/>
                                </a:cubicBezTo>
                                <a:cubicBezTo>
                                  <a:pt x="978" y="439"/>
                                  <a:pt x="978" y="439"/>
                                  <a:pt x="978" y="439"/>
                                </a:cubicBezTo>
                                <a:cubicBezTo>
                                  <a:pt x="991" y="436"/>
                                  <a:pt x="991" y="436"/>
                                  <a:pt x="991" y="436"/>
                                </a:cubicBezTo>
                                <a:cubicBezTo>
                                  <a:pt x="1008" y="434"/>
                                  <a:pt x="1008" y="434"/>
                                  <a:pt x="1008" y="434"/>
                                </a:cubicBezTo>
                                <a:cubicBezTo>
                                  <a:pt x="1018" y="435"/>
                                  <a:pt x="1018" y="435"/>
                                  <a:pt x="1018" y="435"/>
                                </a:cubicBezTo>
                                <a:cubicBezTo>
                                  <a:pt x="1027" y="434"/>
                                  <a:pt x="1027" y="434"/>
                                  <a:pt x="1027" y="434"/>
                                </a:cubicBezTo>
                                <a:cubicBezTo>
                                  <a:pt x="1035" y="438"/>
                                  <a:pt x="1035" y="438"/>
                                  <a:pt x="1035" y="438"/>
                                </a:cubicBezTo>
                                <a:cubicBezTo>
                                  <a:pt x="1041" y="441"/>
                                  <a:pt x="1041" y="441"/>
                                  <a:pt x="1041" y="441"/>
                                </a:cubicBezTo>
                                <a:cubicBezTo>
                                  <a:pt x="1063" y="449"/>
                                  <a:pt x="1063" y="449"/>
                                  <a:pt x="1063" y="449"/>
                                </a:cubicBezTo>
                                <a:cubicBezTo>
                                  <a:pt x="1085" y="458"/>
                                  <a:pt x="1085" y="458"/>
                                  <a:pt x="1085" y="458"/>
                                </a:cubicBezTo>
                                <a:cubicBezTo>
                                  <a:pt x="1099" y="465"/>
                                  <a:pt x="1099" y="465"/>
                                  <a:pt x="1099" y="465"/>
                                </a:cubicBezTo>
                                <a:cubicBezTo>
                                  <a:pt x="1103" y="466"/>
                                  <a:pt x="1103" y="466"/>
                                  <a:pt x="1103" y="466"/>
                                </a:cubicBezTo>
                                <a:cubicBezTo>
                                  <a:pt x="1109" y="463"/>
                                  <a:pt x="1109" y="463"/>
                                  <a:pt x="1109" y="463"/>
                                </a:cubicBezTo>
                                <a:cubicBezTo>
                                  <a:pt x="1115" y="458"/>
                                  <a:pt x="1115" y="458"/>
                                  <a:pt x="1115" y="458"/>
                                </a:cubicBezTo>
                                <a:cubicBezTo>
                                  <a:pt x="1121" y="459"/>
                                  <a:pt x="1121" y="459"/>
                                  <a:pt x="1121" y="459"/>
                                </a:cubicBezTo>
                                <a:cubicBezTo>
                                  <a:pt x="1124" y="464"/>
                                  <a:pt x="1124" y="464"/>
                                  <a:pt x="1124" y="464"/>
                                </a:cubicBezTo>
                                <a:cubicBezTo>
                                  <a:pt x="1133" y="481"/>
                                  <a:pt x="1133" y="481"/>
                                  <a:pt x="1133" y="481"/>
                                </a:cubicBezTo>
                                <a:cubicBezTo>
                                  <a:pt x="1146" y="491"/>
                                  <a:pt x="1146" y="491"/>
                                  <a:pt x="1146" y="491"/>
                                </a:cubicBezTo>
                                <a:cubicBezTo>
                                  <a:pt x="1148" y="494"/>
                                  <a:pt x="1148" y="494"/>
                                  <a:pt x="1148" y="494"/>
                                </a:cubicBezTo>
                                <a:cubicBezTo>
                                  <a:pt x="1160" y="501"/>
                                  <a:pt x="1160" y="501"/>
                                  <a:pt x="1160" y="501"/>
                                </a:cubicBezTo>
                                <a:cubicBezTo>
                                  <a:pt x="1172" y="509"/>
                                  <a:pt x="1172" y="509"/>
                                  <a:pt x="1172" y="509"/>
                                </a:cubicBezTo>
                                <a:cubicBezTo>
                                  <a:pt x="1175" y="511"/>
                                  <a:pt x="1175" y="511"/>
                                  <a:pt x="1175" y="511"/>
                                </a:cubicBezTo>
                                <a:cubicBezTo>
                                  <a:pt x="1188" y="520"/>
                                  <a:pt x="1188" y="520"/>
                                  <a:pt x="1188" y="520"/>
                                </a:cubicBezTo>
                                <a:cubicBezTo>
                                  <a:pt x="1202" y="532"/>
                                  <a:pt x="1202" y="532"/>
                                  <a:pt x="1202" y="532"/>
                                </a:cubicBezTo>
                                <a:cubicBezTo>
                                  <a:pt x="1216" y="539"/>
                                  <a:pt x="1216" y="539"/>
                                  <a:pt x="1216" y="539"/>
                                </a:cubicBezTo>
                                <a:cubicBezTo>
                                  <a:pt x="1221" y="542"/>
                                  <a:pt x="1221" y="542"/>
                                  <a:pt x="1221" y="542"/>
                                </a:cubicBezTo>
                                <a:cubicBezTo>
                                  <a:pt x="1221" y="541"/>
                                  <a:pt x="1221" y="541"/>
                                  <a:pt x="1221" y="541"/>
                                </a:cubicBezTo>
                                <a:cubicBezTo>
                                  <a:pt x="1222" y="539"/>
                                  <a:pt x="1222" y="539"/>
                                  <a:pt x="1222" y="539"/>
                                </a:cubicBezTo>
                                <a:cubicBezTo>
                                  <a:pt x="1222" y="538"/>
                                  <a:pt x="1222" y="538"/>
                                  <a:pt x="1222" y="538"/>
                                </a:cubicBezTo>
                                <a:cubicBezTo>
                                  <a:pt x="1223" y="537"/>
                                  <a:pt x="1223" y="537"/>
                                  <a:pt x="1223" y="537"/>
                                </a:cubicBezTo>
                                <a:cubicBezTo>
                                  <a:pt x="1228" y="530"/>
                                  <a:pt x="1228" y="530"/>
                                  <a:pt x="1228" y="530"/>
                                </a:cubicBezTo>
                                <a:cubicBezTo>
                                  <a:pt x="1241" y="511"/>
                                  <a:pt x="1241" y="511"/>
                                  <a:pt x="1241" y="511"/>
                                </a:cubicBezTo>
                                <a:cubicBezTo>
                                  <a:pt x="1252" y="493"/>
                                  <a:pt x="1252" y="493"/>
                                  <a:pt x="1252" y="493"/>
                                </a:cubicBezTo>
                                <a:cubicBezTo>
                                  <a:pt x="1254" y="493"/>
                                  <a:pt x="1254" y="493"/>
                                  <a:pt x="1254" y="493"/>
                                </a:cubicBezTo>
                                <a:cubicBezTo>
                                  <a:pt x="1276" y="490"/>
                                  <a:pt x="1276" y="490"/>
                                  <a:pt x="1276" y="490"/>
                                </a:cubicBezTo>
                                <a:cubicBezTo>
                                  <a:pt x="1298" y="511"/>
                                  <a:pt x="1298" y="511"/>
                                  <a:pt x="1298" y="511"/>
                                </a:cubicBezTo>
                                <a:cubicBezTo>
                                  <a:pt x="1308" y="521"/>
                                  <a:pt x="1308" y="521"/>
                                  <a:pt x="1308" y="521"/>
                                </a:cubicBezTo>
                                <a:cubicBezTo>
                                  <a:pt x="1317" y="529"/>
                                  <a:pt x="1317" y="529"/>
                                  <a:pt x="1317" y="529"/>
                                </a:cubicBezTo>
                                <a:cubicBezTo>
                                  <a:pt x="1324" y="536"/>
                                  <a:pt x="1324" y="536"/>
                                  <a:pt x="1324" y="536"/>
                                </a:cubicBezTo>
                                <a:cubicBezTo>
                                  <a:pt x="1330" y="548"/>
                                  <a:pt x="1330" y="548"/>
                                  <a:pt x="1330" y="548"/>
                                </a:cubicBezTo>
                                <a:cubicBezTo>
                                  <a:pt x="1330" y="559"/>
                                  <a:pt x="1330" y="559"/>
                                  <a:pt x="1330" y="559"/>
                                </a:cubicBezTo>
                                <a:cubicBezTo>
                                  <a:pt x="1333" y="559"/>
                                  <a:pt x="1333" y="559"/>
                                  <a:pt x="1333" y="559"/>
                                </a:cubicBezTo>
                                <a:cubicBezTo>
                                  <a:pt x="1333" y="558"/>
                                  <a:pt x="1333" y="558"/>
                                  <a:pt x="1333" y="558"/>
                                </a:cubicBezTo>
                                <a:cubicBezTo>
                                  <a:pt x="1354" y="552"/>
                                  <a:pt x="1354" y="552"/>
                                  <a:pt x="1354" y="552"/>
                                </a:cubicBezTo>
                                <a:cubicBezTo>
                                  <a:pt x="1375" y="549"/>
                                  <a:pt x="1375" y="549"/>
                                  <a:pt x="1375" y="549"/>
                                </a:cubicBezTo>
                                <a:cubicBezTo>
                                  <a:pt x="1377" y="549"/>
                                  <a:pt x="1377" y="549"/>
                                  <a:pt x="1377" y="549"/>
                                </a:cubicBezTo>
                                <a:cubicBezTo>
                                  <a:pt x="1386" y="551"/>
                                  <a:pt x="1386" y="551"/>
                                  <a:pt x="1386" y="551"/>
                                </a:cubicBezTo>
                                <a:cubicBezTo>
                                  <a:pt x="1396" y="552"/>
                                  <a:pt x="1396" y="552"/>
                                  <a:pt x="1396" y="552"/>
                                </a:cubicBezTo>
                                <a:cubicBezTo>
                                  <a:pt x="1418" y="560"/>
                                  <a:pt x="1418" y="560"/>
                                  <a:pt x="1418" y="560"/>
                                </a:cubicBezTo>
                                <a:cubicBezTo>
                                  <a:pt x="1422" y="559"/>
                                  <a:pt x="1422" y="559"/>
                                  <a:pt x="1422" y="559"/>
                                </a:cubicBezTo>
                                <a:cubicBezTo>
                                  <a:pt x="1433" y="557"/>
                                  <a:pt x="1433" y="557"/>
                                  <a:pt x="1433" y="557"/>
                                </a:cubicBezTo>
                                <a:cubicBezTo>
                                  <a:pt x="1434" y="557"/>
                                  <a:pt x="1434" y="557"/>
                                  <a:pt x="1434" y="557"/>
                                </a:cubicBezTo>
                                <a:cubicBezTo>
                                  <a:pt x="1435" y="555"/>
                                  <a:pt x="1435" y="555"/>
                                  <a:pt x="1435" y="555"/>
                                </a:cubicBezTo>
                                <a:cubicBezTo>
                                  <a:pt x="1450" y="549"/>
                                  <a:pt x="1450" y="549"/>
                                  <a:pt x="1450" y="549"/>
                                </a:cubicBezTo>
                                <a:cubicBezTo>
                                  <a:pt x="1452" y="547"/>
                                  <a:pt x="1452" y="547"/>
                                  <a:pt x="1452" y="547"/>
                                </a:cubicBezTo>
                                <a:cubicBezTo>
                                  <a:pt x="1467" y="533"/>
                                  <a:pt x="1467" y="533"/>
                                  <a:pt x="1467" y="533"/>
                                </a:cubicBezTo>
                                <a:cubicBezTo>
                                  <a:pt x="1479" y="521"/>
                                  <a:pt x="1479" y="521"/>
                                  <a:pt x="1479" y="521"/>
                                </a:cubicBezTo>
                                <a:cubicBezTo>
                                  <a:pt x="1485" y="515"/>
                                  <a:pt x="1485" y="515"/>
                                  <a:pt x="1485" y="515"/>
                                </a:cubicBezTo>
                                <a:cubicBezTo>
                                  <a:pt x="1486" y="515"/>
                                  <a:pt x="1486" y="515"/>
                                  <a:pt x="1486" y="515"/>
                                </a:cubicBezTo>
                                <a:cubicBezTo>
                                  <a:pt x="1486" y="514"/>
                                  <a:pt x="1486" y="514"/>
                                  <a:pt x="1486" y="514"/>
                                </a:cubicBezTo>
                                <a:cubicBezTo>
                                  <a:pt x="1502" y="502"/>
                                  <a:pt x="1502" y="502"/>
                                  <a:pt x="1502" y="502"/>
                                </a:cubicBezTo>
                                <a:cubicBezTo>
                                  <a:pt x="1517" y="494"/>
                                  <a:pt x="1517" y="494"/>
                                  <a:pt x="1517" y="494"/>
                                </a:cubicBezTo>
                                <a:cubicBezTo>
                                  <a:pt x="1534" y="487"/>
                                  <a:pt x="1534" y="487"/>
                                  <a:pt x="1534" y="487"/>
                                </a:cubicBezTo>
                                <a:cubicBezTo>
                                  <a:pt x="1561" y="482"/>
                                  <a:pt x="1561" y="482"/>
                                  <a:pt x="1561" y="482"/>
                                </a:cubicBezTo>
                                <a:cubicBezTo>
                                  <a:pt x="1561" y="478"/>
                                  <a:pt x="1561" y="478"/>
                                  <a:pt x="1561" y="478"/>
                                </a:cubicBezTo>
                                <a:cubicBezTo>
                                  <a:pt x="1565" y="475"/>
                                  <a:pt x="1565" y="475"/>
                                  <a:pt x="1565" y="475"/>
                                </a:cubicBezTo>
                                <a:cubicBezTo>
                                  <a:pt x="1572" y="472"/>
                                  <a:pt x="1572" y="472"/>
                                  <a:pt x="1572" y="472"/>
                                </a:cubicBezTo>
                                <a:cubicBezTo>
                                  <a:pt x="1576" y="470"/>
                                  <a:pt x="1576" y="470"/>
                                  <a:pt x="1576" y="470"/>
                                </a:cubicBezTo>
                                <a:cubicBezTo>
                                  <a:pt x="1591" y="457"/>
                                  <a:pt x="1591" y="457"/>
                                  <a:pt x="1591" y="457"/>
                                </a:cubicBezTo>
                                <a:cubicBezTo>
                                  <a:pt x="1591" y="457"/>
                                  <a:pt x="1591" y="457"/>
                                  <a:pt x="1591" y="457"/>
                                </a:cubicBezTo>
                                <a:lnTo>
                                  <a:pt x="1714" y="59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chemeClr val="bg2">
                              <a:lumMod val="50000"/>
                            </a:schemeClr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45700" rIns="91425" bIns="45700" anchor="t" anchorCtr="0">
                            <a:noAutofit/>
                          </a:bodyPr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Arial"/>
                            </a:endParaRPr>
                          </a:p>
                        </p:txBody>
                      </p:sp>
                    </p:grpSp>
                    <p:pic>
                      <p:nvPicPr>
                        <p:cNvPr id="19" name="Google Shape;316;g3acfd759735_0_37" title="Screenshot_20251203_092603_Canva-removebg-preview.png">
                          <a:extLst>
                            <a:ext uri="{FF2B5EF4-FFF2-40B4-BE49-F238E27FC236}">
                              <a16:creationId xmlns:a16="http://schemas.microsoft.com/office/drawing/2014/main" id="{EDB11B73-59E0-B08C-FCAF-50BD47B8BB95}"/>
                            </a:ext>
                          </a:extLst>
                        </p:cNvPr>
                        <p:cNvPicPr preferRelativeResize="0"/>
                        <p:nvPr/>
                      </p:nvPicPr>
                      <p:blipFill>
                        <a:blip r:embed="rId8">
                          <a:alphaModFix/>
                          <a:duotone>
                            <a:prstClr val="black"/>
                            <a:schemeClr val="tx2">
                              <a:tint val="45000"/>
                              <a:satMod val="400000"/>
                            </a:schemeClr>
                          </a:duotone>
                        </a:blip>
                        <a:stretch>
                          <a:fillRect/>
                        </a:stretch>
                      </p:blipFill>
                      <p:spPr>
                        <a:xfrm rot="-1021955">
                          <a:off x="5663059" y="2534191"/>
                          <a:ext cx="1355329" cy="1007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  <p:sp>
                      <p:nvSpPr>
                        <p:cNvPr id="20" name="Google Shape;318;g3acfd759735_0_37">
                          <a:extLst>
                            <a:ext uri="{FF2B5EF4-FFF2-40B4-BE49-F238E27FC236}">
                              <a16:creationId xmlns:a16="http://schemas.microsoft.com/office/drawing/2014/main" id="{96E0ED64-5BAF-83A0-0EE0-53EB1AFFE88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474938" y="2078651"/>
                          <a:ext cx="2082900" cy="732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t" anchorCtr="0">
                          <a:noAutofit/>
                        </a:bodyPr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a:t>Amhara</a:t>
                          </a:r>
                          <a:endParaRPr kumimoji="0" sz="105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1" name="Google Shape;321;g3acfd759735_0_37">
                          <a:extLst>
                            <a:ext uri="{FF2B5EF4-FFF2-40B4-BE49-F238E27FC236}">
                              <a16:creationId xmlns:a16="http://schemas.microsoft.com/office/drawing/2014/main" id="{FF85ECD1-9BC2-5A60-E61A-E0AC72BD9E3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86443" y="3921200"/>
                          <a:ext cx="1484100" cy="566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t" anchorCtr="0">
                          <a:noAutofit/>
                        </a:bodyPr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a:t>Oromia</a:t>
                          </a:r>
                          <a:endParaRPr kumimoji="0" sz="16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22" name="Google Shape;322;g3acfd759735_0_37">
                          <a:extLst>
                            <a:ext uri="{FF2B5EF4-FFF2-40B4-BE49-F238E27FC236}">
                              <a16:creationId xmlns:a16="http://schemas.microsoft.com/office/drawing/2014/main" id="{A72F18B6-DB3D-24BE-390B-0FE1ED2789D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263532" y="4524041"/>
                          <a:ext cx="1061165" cy="4250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t" anchorCtr="0">
                          <a:noAutofit/>
                        </a:bodyPr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  <a:sym typeface="Calibri"/>
                            </a:rPr>
                            <a:t>Sidama </a:t>
                          </a:r>
                          <a:endParaRPr kumimoji="0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  <a:sym typeface="Calibri"/>
                          </a:endParaRPr>
                        </a:p>
                      </p:txBody>
                    </p:sp>
                  </p:grpSp>
                  <p:pic>
                    <p:nvPicPr>
                      <p:cNvPr id="17" name="Google Shape;315;g3acfd759735_0_37" title="Screenshot_20251203_091527_Canva-removebg-preview.png">
                        <a:extLst>
                          <a:ext uri="{FF2B5EF4-FFF2-40B4-BE49-F238E27FC236}">
                            <a16:creationId xmlns:a16="http://schemas.microsoft.com/office/drawing/2014/main" id="{58EBAFDF-AF57-7A3C-9B67-25642B690D3E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9">
                        <a:alphaModFix/>
                        <a:duotone>
                          <a:prstClr val="black"/>
                          <a:schemeClr val="accent5">
                            <a:tint val="45000"/>
                            <a:satMod val="400000"/>
                          </a:schemeClr>
                        </a:duotone>
                      </a:blip>
                      <a:stretch>
                        <a:fillRect/>
                      </a:stretch>
                    </p:blipFill>
                    <p:spPr>
                      <a:xfrm>
                        <a:off x="1986681" y="3974011"/>
                        <a:ext cx="1117476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grpSp>
                <p:sp>
                  <p:nvSpPr>
                    <p:cNvPr id="14" name="Google Shape;321;g3acfd759735_0_37">
                      <a:extLst>
                        <a:ext uri="{FF2B5EF4-FFF2-40B4-BE49-F238E27FC236}">
                          <a16:creationId xmlns:a16="http://schemas.microsoft.com/office/drawing/2014/main" id="{52D0D48F-DB6B-4809-C387-6F6D18231E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97852" y="3715647"/>
                      <a:ext cx="889984" cy="32724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t" anchorCtr="0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Somali</a:t>
                      </a:r>
                      <a:endParaRPr kumimoji="0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p:txBody>
                </p:sp>
                <p:sp>
                  <p:nvSpPr>
                    <p:cNvPr id="15" name="Google Shape;321;g3acfd759735_0_37">
                      <a:extLst>
                        <a:ext uri="{FF2B5EF4-FFF2-40B4-BE49-F238E27FC236}">
                          <a16:creationId xmlns:a16="http://schemas.microsoft.com/office/drawing/2014/main" id="{B9FA38EF-0823-7519-F222-4F73A1026D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04578" y="2982472"/>
                      <a:ext cx="889984" cy="32724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91425" rIns="91425" bIns="91425" anchor="t" anchorCtr="0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Calibri"/>
                        </a:rPr>
                        <a:t>Addis Ababa</a:t>
                      </a:r>
                      <a:endParaRPr kumimoji="0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2" name="Google Shape;318;g3acfd759735_0_37">
                    <a:extLst>
                      <a:ext uri="{FF2B5EF4-FFF2-40B4-BE49-F238E27FC236}">
                        <a16:creationId xmlns:a16="http://schemas.microsoft.com/office/drawing/2014/main" id="{C44C5E5A-B393-AC3D-91F3-C37271A19874}"/>
                      </a:ext>
                    </a:extLst>
                  </p:cNvPr>
                  <p:cNvSpPr txBox="1"/>
                  <p:nvPr/>
                </p:nvSpPr>
                <p:spPr>
                  <a:xfrm>
                    <a:off x="4099077" y="2554358"/>
                    <a:ext cx="1249072" cy="42326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t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rPr>
                      <a:t>Tigray</a:t>
                    </a:r>
                    <a:endParaRPr kumimoji="0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endParaRPr>
                  </a:p>
                </p:txBody>
              </p:sp>
            </p:grpSp>
            <p:sp>
              <p:nvSpPr>
                <p:cNvPr id="10" name="Google Shape;321;g3acfd759735_0_37">
                  <a:extLst>
                    <a:ext uri="{FF2B5EF4-FFF2-40B4-BE49-F238E27FC236}">
                      <a16:creationId xmlns:a16="http://schemas.microsoft.com/office/drawing/2014/main" id="{4C996FF8-2B6B-9DA4-50C6-363169DD6852}"/>
                    </a:ext>
                  </a:extLst>
                </p:cNvPr>
                <p:cNvSpPr txBox="1"/>
                <p:nvPr/>
              </p:nvSpPr>
              <p:spPr>
                <a:xfrm rot="20819141">
                  <a:off x="4356124" y="3715853"/>
                  <a:ext cx="975433" cy="3599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Calibri"/>
                    </a:rPr>
                    <a:t>S Ethiopia </a:t>
                  </a:r>
                  <a:endParaRPr kumimoji="0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endParaRPr>
                </a:p>
              </p:txBody>
            </p:sp>
          </p:grpSp>
          <p:sp>
            <p:nvSpPr>
              <p:cNvPr id="8" name="Google Shape;322;g3acfd759735_0_37">
                <a:extLst>
                  <a:ext uri="{FF2B5EF4-FFF2-40B4-BE49-F238E27FC236}">
                    <a16:creationId xmlns:a16="http://schemas.microsoft.com/office/drawing/2014/main" id="{E51DDA72-B9F4-5CAC-886C-BC7FF99C34D1}"/>
                  </a:ext>
                </a:extLst>
              </p:cNvPr>
              <p:cNvSpPr txBox="1"/>
              <p:nvPr/>
            </p:nvSpPr>
            <p:spPr>
              <a:xfrm rot="18931468">
                <a:off x="4750170" y="3324062"/>
                <a:ext cx="700610" cy="2621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Calibri"/>
                  </a:rPr>
                  <a:t>C Ethiopia</a:t>
                </a:r>
                <a:endPara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endParaRPr>
              </a:p>
            </p:txBody>
          </p:sp>
        </p:grpSp>
        <p:sp>
          <p:nvSpPr>
            <p:cNvPr id="6" name="Google Shape;318;g3acfd759735_0_37">
              <a:extLst>
                <a:ext uri="{FF2B5EF4-FFF2-40B4-BE49-F238E27FC236}">
                  <a16:creationId xmlns:a16="http://schemas.microsoft.com/office/drawing/2014/main" id="{50134DC3-7AFD-3E5C-88F7-4DF215A678CC}"/>
                </a:ext>
              </a:extLst>
            </p:cNvPr>
            <p:cNvSpPr txBox="1"/>
            <p:nvPr/>
          </p:nvSpPr>
          <p:spPr>
            <a:xfrm rot="3952828">
              <a:off x="5445696" y="1957886"/>
              <a:ext cx="1392721" cy="465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Afar</a:t>
              </a:r>
              <a:endParaRPr kumimoji="0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</p:grpSp>
      <p:grpSp>
        <p:nvGrpSpPr>
          <p:cNvPr id="54" name="Google Shape;299;p5">
            <a:extLst>
              <a:ext uri="{FF2B5EF4-FFF2-40B4-BE49-F238E27FC236}">
                <a16:creationId xmlns:a16="http://schemas.microsoft.com/office/drawing/2014/main" id="{DC59763F-2B48-50DB-BA26-1C89D38BCDA2}"/>
              </a:ext>
            </a:extLst>
          </p:cNvPr>
          <p:cNvGrpSpPr/>
          <p:nvPr/>
        </p:nvGrpSpPr>
        <p:grpSpPr>
          <a:xfrm rot="16200000">
            <a:off x="9591341" y="4378542"/>
            <a:ext cx="1195686" cy="3633328"/>
            <a:chOff x="10155521" y="1180877"/>
            <a:chExt cx="1925667" cy="5851511"/>
          </a:xfrm>
        </p:grpSpPr>
        <p:grpSp>
          <p:nvGrpSpPr>
            <p:cNvPr id="55" name="Google Shape;300;p5">
              <a:extLst>
                <a:ext uri="{FF2B5EF4-FFF2-40B4-BE49-F238E27FC236}">
                  <a16:creationId xmlns:a16="http://schemas.microsoft.com/office/drawing/2014/main" id="{CE38A34D-DE4F-9A39-EB12-093664A0B069}"/>
                </a:ext>
              </a:extLst>
            </p:cNvPr>
            <p:cNvGrpSpPr/>
            <p:nvPr/>
          </p:nvGrpSpPr>
          <p:grpSpPr>
            <a:xfrm>
              <a:off x="10155521" y="1180877"/>
              <a:ext cx="1925667" cy="4870343"/>
              <a:chOff x="10308996" y="2106679"/>
              <a:chExt cx="1925667" cy="4870343"/>
            </a:xfrm>
          </p:grpSpPr>
          <p:pic>
            <p:nvPicPr>
              <p:cNvPr id="62" name="Google Shape;301;p5">
                <a:extLst>
                  <a:ext uri="{FF2B5EF4-FFF2-40B4-BE49-F238E27FC236}">
                    <a16:creationId xmlns:a16="http://schemas.microsoft.com/office/drawing/2014/main" id="{525EDAB6-DA73-963E-CAFB-F2B7F0B1C7D5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 rot="5400000">
                <a:off x="10649332" y="3385985"/>
                <a:ext cx="754549" cy="49022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302;p5">
                <a:extLst>
                  <a:ext uri="{FF2B5EF4-FFF2-40B4-BE49-F238E27FC236}">
                    <a16:creationId xmlns:a16="http://schemas.microsoft.com/office/drawing/2014/main" id="{0AA39134-7383-0585-DE56-2138A5AD5590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 rot="5400000">
                <a:off x="10649333" y="2494976"/>
                <a:ext cx="754549" cy="49022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2" name="Google Shape;303;p5" descr="Flag of Rwanda - Wikipedia">
                <a:extLst>
                  <a:ext uri="{FF2B5EF4-FFF2-40B4-BE49-F238E27FC236}">
                    <a16:creationId xmlns:a16="http://schemas.microsoft.com/office/drawing/2014/main" id="{77442233-C81E-5532-3240-FC19639F30F1}"/>
                  </a:ext>
                </a:extLst>
              </p:cNvPr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 rot="5400000">
                <a:off x="10649333" y="4276995"/>
                <a:ext cx="754549" cy="50058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3" name="Google Shape;304;p5">
                <a:extLst>
                  <a:ext uri="{FF2B5EF4-FFF2-40B4-BE49-F238E27FC236}">
                    <a16:creationId xmlns:a16="http://schemas.microsoft.com/office/drawing/2014/main" id="{84B48C6C-3C36-0D2F-932C-5D16F7E82E4C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 rot="5400000">
                <a:off x="10649332" y="5178363"/>
                <a:ext cx="754549" cy="50059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4" name="Google Shape;305;p5">
                <a:extLst>
                  <a:ext uri="{FF2B5EF4-FFF2-40B4-BE49-F238E27FC236}">
                    <a16:creationId xmlns:a16="http://schemas.microsoft.com/office/drawing/2014/main" id="{796199AC-488A-3B6D-3B09-86F1874FE592}"/>
                  </a:ext>
                </a:extLst>
              </p:cNvPr>
              <p:cNvSpPr txBox="1"/>
              <p:nvPr/>
            </p:nvSpPr>
            <p:spPr>
              <a:xfrm rot="5400000">
                <a:off x="10045395" y="2548158"/>
                <a:ext cx="1043401" cy="3829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en-US" sz="1100" b="1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Kenya</a:t>
                </a:r>
                <a:endParaRPr sz="11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306;p5">
                <a:extLst>
                  <a:ext uri="{FF2B5EF4-FFF2-40B4-BE49-F238E27FC236}">
                    <a16:creationId xmlns:a16="http://schemas.microsoft.com/office/drawing/2014/main" id="{9109369D-40C1-4C8F-4F88-B3308F00F2BA}"/>
                  </a:ext>
                </a:extLst>
              </p:cNvPr>
              <p:cNvSpPr txBox="1"/>
              <p:nvPr/>
            </p:nvSpPr>
            <p:spPr>
              <a:xfrm rot="5400000">
                <a:off x="10045395" y="3458128"/>
                <a:ext cx="1043401" cy="3829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en-US" sz="1100" b="1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Uganda </a:t>
                </a:r>
                <a:endParaRPr sz="11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307;p5">
                <a:extLst>
                  <a:ext uri="{FF2B5EF4-FFF2-40B4-BE49-F238E27FC236}">
                    <a16:creationId xmlns:a16="http://schemas.microsoft.com/office/drawing/2014/main" id="{B3410F68-8B80-CC5E-1DDF-831C36CB5257}"/>
                  </a:ext>
                </a:extLst>
              </p:cNvPr>
              <p:cNvSpPr txBox="1"/>
              <p:nvPr/>
            </p:nvSpPr>
            <p:spPr>
              <a:xfrm rot="5400000">
                <a:off x="9919356" y="4268749"/>
                <a:ext cx="1200542" cy="421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en-US" sz="1100" b="1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Rwanda  </a:t>
                </a:r>
                <a:endParaRPr sz="11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8;p5">
                <a:extLst>
                  <a:ext uri="{FF2B5EF4-FFF2-40B4-BE49-F238E27FC236}">
                    <a16:creationId xmlns:a16="http://schemas.microsoft.com/office/drawing/2014/main" id="{DFB4E6D4-89E2-CD19-C14D-0130C9ACC6B3}"/>
                  </a:ext>
                </a:extLst>
              </p:cNvPr>
              <p:cNvSpPr txBox="1"/>
              <p:nvPr/>
            </p:nvSpPr>
            <p:spPr>
              <a:xfrm rot="5400000">
                <a:off x="9950123" y="5290012"/>
                <a:ext cx="1139016" cy="4212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en-US" sz="1100" b="1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Tanzania </a:t>
                </a:r>
                <a:endParaRPr sz="11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01" name="Google Shape;309;p5">
                <a:extLst>
                  <a:ext uri="{FF2B5EF4-FFF2-40B4-BE49-F238E27FC236}">
                    <a16:creationId xmlns:a16="http://schemas.microsoft.com/office/drawing/2014/main" id="{5E157564-0EED-D38A-73E3-34318B151F8B}"/>
                  </a:ext>
                </a:extLst>
              </p:cNvPr>
              <p:cNvGrpSpPr/>
              <p:nvPr/>
            </p:nvGrpSpPr>
            <p:grpSpPr>
              <a:xfrm>
                <a:off x="10348070" y="2106679"/>
                <a:ext cx="1329948" cy="3972221"/>
                <a:chOff x="10348468" y="2417824"/>
                <a:chExt cx="1203900" cy="3841235"/>
              </a:xfrm>
            </p:grpSpPr>
            <p:sp>
              <p:nvSpPr>
                <p:cNvPr id="303" name="Google Shape;310;p5">
                  <a:extLst>
                    <a:ext uri="{FF2B5EF4-FFF2-40B4-BE49-F238E27FC236}">
                      <a16:creationId xmlns:a16="http://schemas.microsoft.com/office/drawing/2014/main" id="{05FA361F-08FE-F666-C8D5-AD5993FE956A}"/>
                    </a:ext>
                  </a:extLst>
                </p:cNvPr>
                <p:cNvSpPr/>
                <p:nvPr/>
              </p:nvSpPr>
              <p:spPr>
                <a:xfrm>
                  <a:off x="10348468" y="2442159"/>
                  <a:ext cx="1203900" cy="3816900"/>
                </a:xfrm>
                <a:prstGeom prst="roundRect">
                  <a:avLst>
                    <a:gd name="adj" fmla="val 16667"/>
                  </a:avLst>
                </a:prstGeom>
                <a:noFill/>
                <a:ln w="12700" cap="flat" cmpd="sng">
                  <a:solidFill>
                    <a:srgbClr val="7F7F7F"/>
                  </a:solidFill>
                  <a:prstDash val="dash"/>
                  <a:miter lim="8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800"/>
                    <a:buFont typeface="Calibri"/>
                    <a:buNone/>
                  </a:pPr>
                  <a:endParaRPr sz="12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4" name="Google Shape;311;p5">
                  <a:extLst>
                    <a:ext uri="{FF2B5EF4-FFF2-40B4-BE49-F238E27FC236}">
                      <a16:creationId xmlns:a16="http://schemas.microsoft.com/office/drawing/2014/main" id="{6C846182-0A35-394D-A7D7-9A894FDC2139}"/>
                    </a:ext>
                  </a:extLst>
                </p:cNvPr>
                <p:cNvSpPr/>
                <p:nvPr/>
              </p:nvSpPr>
              <p:spPr>
                <a:xfrm>
                  <a:off x="10535376" y="2417824"/>
                  <a:ext cx="830100" cy="852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800"/>
                    <a:buFont typeface="Calibri"/>
                    <a:buNone/>
                  </a:pPr>
                  <a:endParaRPr sz="12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02" name="Google Shape;312;p5">
                <a:extLst>
                  <a:ext uri="{FF2B5EF4-FFF2-40B4-BE49-F238E27FC236}">
                    <a16:creationId xmlns:a16="http://schemas.microsoft.com/office/drawing/2014/main" id="{7A446463-6125-1152-8A40-2ABC3208AF90}"/>
                  </a:ext>
                </a:extLst>
              </p:cNvPr>
              <p:cNvSpPr txBox="1"/>
              <p:nvPr/>
            </p:nvSpPr>
            <p:spPr>
              <a:xfrm rot="5400000">
                <a:off x="10411049" y="5153408"/>
                <a:ext cx="3151615" cy="495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9A842"/>
                  </a:buClr>
                  <a:buSzPts val="1800"/>
                  <a:buFont typeface="Arial"/>
                  <a:buNone/>
                </a:pPr>
                <a:r>
                  <a:rPr lang="en-US" sz="1400" b="1" i="0" u="none" strike="noStrike" cap="none" dirty="0">
                    <a:solidFill>
                      <a:srgbClr val="0C343D"/>
                    </a:solidFill>
                    <a:latin typeface="Arial"/>
                    <a:ea typeface="Arial"/>
                    <a:cs typeface="Arial"/>
                    <a:sym typeface="Arial"/>
                  </a:rPr>
                  <a:t>Priority Countries</a:t>
                </a:r>
                <a:endParaRPr sz="1400" b="0" i="0" u="none" strike="noStrike" cap="none" dirty="0">
                  <a:solidFill>
                    <a:srgbClr val="0C343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6" name="Google Shape;313;p5">
              <a:extLst>
                <a:ext uri="{FF2B5EF4-FFF2-40B4-BE49-F238E27FC236}">
                  <a16:creationId xmlns:a16="http://schemas.microsoft.com/office/drawing/2014/main" id="{FE9947FA-DF44-7631-9E52-56F212ED1AEA}"/>
                </a:ext>
              </a:extLst>
            </p:cNvPr>
            <p:cNvGrpSpPr/>
            <p:nvPr/>
          </p:nvGrpSpPr>
          <p:grpSpPr>
            <a:xfrm>
              <a:off x="10241227" y="5175664"/>
              <a:ext cx="1329900" cy="1856724"/>
              <a:chOff x="10241227" y="5175664"/>
              <a:chExt cx="1329900" cy="1856724"/>
            </a:xfrm>
          </p:grpSpPr>
          <p:pic>
            <p:nvPicPr>
              <p:cNvPr id="57" name="Google Shape;314;p5">
                <a:extLst>
                  <a:ext uri="{FF2B5EF4-FFF2-40B4-BE49-F238E27FC236}">
                    <a16:creationId xmlns:a16="http://schemas.microsoft.com/office/drawing/2014/main" id="{22A1CC46-DD01-FA29-F1DB-9A0351AA62F0}"/>
                  </a:ext>
                </a:extLst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 rot="5400000">
                <a:off x="10508558" y="5378011"/>
                <a:ext cx="779844" cy="50984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" name="Google Shape;315;p5">
                <a:extLst>
                  <a:ext uri="{FF2B5EF4-FFF2-40B4-BE49-F238E27FC236}">
                    <a16:creationId xmlns:a16="http://schemas.microsoft.com/office/drawing/2014/main" id="{888EA39E-BF89-994B-19FA-84D830F19830}"/>
                  </a:ext>
                </a:extLst>
              </p:cNvPr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 rot="5400000">
                <a:off x="10544320" y="6230469"/>
                <a:ext cx="759893" cy="53666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9" name="Google Shape;316;p5">
                <a:extLst>
                  <a:ext uri="{FF2B5EF4-FFF2-40B4-BE49-F238E27FC236}">
                    <a16:creationId xmlns:a16="http://schemas.microsoft.com/office/drawing/2014/main" id="{56C82A68-4955-3FDB-C7E7-5379B86C5305}"/>
                  </a:ext>
                </a:extLst>
              </p:cNvPr>
              <p:cNvSpPr txBox="1"/>
              <p:nvPr/>
            </p:nvSpPr>
            <p:spPr>
              <a:xfrm rot="5400000">
                <a:off x="9935265" y="5492743"/>
                <a:ext cx="1017124" cy="3829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en-US" sz="1100" b="1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Zambia</a:t>
                </a:r>
                <a:endParaRPr sz="11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317;p5">
                <a:extLst>
                  <a:ext uri="{FF2B5EF4-FFF2-40B4-BE49-F238E27FC236}">
                    <a16:creationId xmlns:a16="http://schemas.microsoft.com/office/drawing/2014/main" id="{CBB66E4D-C163-51F0-54D1-0923C7B08189}"/>
                  </a:ext>
                </a:extLst>
              </p:cNvPr>
              <p:cNvSpPr txBox="1"/>
              <p:nvPr/>
            </p:nvSpPr>
            <p:spPr>
              <a:xfrm rot="5400000">
                <a:off x="9922122" y="6319205"/>
                <a:ext cx="1043401" cy="3829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en-US" sz="1100" b="1" i="0" u="none" strike="noStrike" cap="none" dirty="0" err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Malwai</a:t>
                </a:r>
                <a:endParaRPr sz="11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318;p5">
                <a:extLst>
                  <a:ext uri="{FF2B5EF4-FFF2-40B4-BE49-F238E27FC236}">
                    <a16:creationId xmlns:a16="http://schemas.microsoft.com/office/drawing/2014/main" id="{66A7F0BC-BBFA-9E73-FE7D-7725EE85A343}"/>
                  </a:ext>
                </a:extLst>
              </p:cNvPr>
              <p:cNvSpPr/>
              <p:nvPr/>
            </p:nvSpPr>
            <p:spPr>
              <a:xfrm>
                <a:off x="10241227" y="5203523"/>
                <a:ext cx="1329900" cy="1728654"/>
              </a:xfrm>
              <a:prstGeom prst="roundRect">
                <a:avLst>
                  <a:gd name="adj" fmla="val 16667"/>
                </a:avLst>
              </a:prstGeom>
              <a:noFill/>
              <a:ln w="12700" cap="flat" cmpd="sng">
                <a:solidFill>
                  <a:srgbClr val="7F7F7F"/>
                </a:solidFill>
                <a:prstDash val="dash"/>
                <a:miter lim="8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</a:pPr>
                <a:endParaRPr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4AACE7AA-7B0F-8AC3-6250-818F7E431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5">
            <a:extLst>
              <a:ext uri="{FF2B5EF4-FFF2-40B4-BE49-F238E27FC236}">
                <a16:creationId xmlns:a16="http://schemas.microsoft.com/office/drawing/2014/main" id="{75DBE424-017D-E8AB-1D47-17CFA7E70DDD}"/>
              </a:ext>
            </a:extLst>
          </p:cNvPr>
          <p:cNvGrpSpPr/>
          <p:nvPr/>
        </p:nvGrpSpPr>
        <p:grpSpPr>
          <a:xfrm>
            <a:off x="0" y="-5"/>
            <a:ext cx="12218356" cy="6949748"/>
            <a:chOff x="-890754" y="-732603"/>
            <a:chExt cx="12218356" cy="6895960"/>
          </a:xfrm>
        </p:grpSpPr>
        <p:pic>
          <p:nvPicPr>
            <p:cNvPr id="197" name="Google Shape;197;p5" descr="A field of wheat with blue sky&#10;&#10;Description automatically generated">
              <a:extLst>
                <a:ext uri="{FF2B5EF4-FFF2-40B4-BE49-F238E27FC236}">
                  <a16:creationId xmlns:a16="http://schemas.microsoft.com/office/drawing/2014/main" id="{0546AAA2-5654-9649-C64C-211ECFB0777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r="12070" b="26061"/>
            <a:stretch/>
          </p:blipFill>
          <p:spPr>
            <a:xfrm>
              <a:off x="-888838" y="-732603"/>
              <a:ext cx="12215711" cy="68959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5">
              <a:extLst>
                <a:ext uri="{FF2B5EF4-FFF2-40B4-BE49-F238E27FC236}">
                  <a16:creationId xmlns:a16="http://schemas.microsoft.com/office/drawing/2014/main" id="{DBA3F90C-C1C4-8106-E0C8-1F1D13A7F330}"/>
                </a:ext>
              </a:extLst>
            </p:cNvPr>
            <p:cNvSpPr/>
            <p:nvPr/>
          </p:nvSpPr>
          <p:spPr>
            <a:xfrm>
              <a:off x="-890754" y="-732603"/>
              <a:ext cx="12218356" cy="6895960"/>
            </a:xfrm>
            <a:prstGeom prst="rect">
              <a:avLst/>
            </a:prstGeom>
            <a:solidFill>
              <a:schemeClr val="lt1">
                <a:alpha val="9490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D719455-A324-9C1B-3AD6-187A20570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78" y="841385"/>
            <a:ext cx="3979243" cy="2658757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070E4409-79B1-170D-608C-6E96230A2DD1}"/>
              </a:ext>
            </a:extLst>
          </p:cNvPr>
          <p:cNvSpPr/>
          <p:nvPr/>
        </p:nvSpPr>
        <p:spPr>
          <a:xfrm>
            <a:off x="323046" y="200071"/>
            <a:ext cx="6788448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09630">
              <a:spcBef>
                <a:spcPct val="0"/>
              </a:spcBef>
            </a:pPr>
            <a:r>
              <a:rPr lang="en-US" sz="2800" b="1" dirty="0">
                <a:solidFill>
                  <a:srgbClr val="117B2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Pictures from on-the-ground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361453-A910-F9D8-C2AC-420FF5C686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500" t="5044" r="6005"/>
          <a:stretch>
            <a:fillRect/>
          </a:stretch>
        </p:blipFill>
        <p:spPr>
          <a:xfrm>
            <a:off x="4239921" y="841383"/>
            <a:ext cx="3803003" cy="26587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A2940F-D550-752C-4F8F-8E1349E11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5924" y="841383"/>
            <a:ext cx="3888398" cy="26587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7AB9D6-9DBE-79C4-0172-69EAFBB40B1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457" r="6584"/>
          <a:stretch>
            <a:fillRect/>
          </a:stretch>
        </p:blipFill>
        <p:spPr>
          <a:xfrm>
            <a:off x="4086921" y="3869668"/>
            <a:ext cx="4469411" cy="24952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FCE37D-0C41-D681-379B-FF4B7A3FEF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78" y="3887378"/>
            <a:ext cx="3859041" cy="24952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291FDF-549A-E8E8-6B7A-0CB43408E2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6534" y="3773218"/>
            <a:ext cx="3452891" cy="268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8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92444"/>
            <a:ext cx="12192000" cy="3886200"/>
          </a:xfrm>
          <a:custGeom>
            <a:avLst/>
            <a:gdLst/>
            <a:ahLst/>
            <a:cxnLst/>
            <a:rect l="l" t="t" r="r" b="b"/>
            <a:pathLst>
              <a:path w="18288000" h="5829300">
                <a:moveTo>
                  <a:pt x="0" y="0"/>
                </a:moveTo>
                <a:lnTo>
                  <a:pt x="18288000" y="0"/>
                </a:lnTo>
                <a:lnTo>
                  <a:pt x="18288000" y="5829300"/>
                </a:lnTo>
                <a:lnTo>
                  <a:pt x="0" y="5829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TextBox 3"/>
          <p:cNvSpPr txBox="1"/>
          <p:nvPr/>
        </p:nvSpPr>
        <p:spPr>
          <a:xfrm>
            <a:off x="190759" y="5921271"/>
            <a:ext cx="12001241" cy="321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54"/>
              </a:lnSpc>
              <a:spcBef>
                <a:spcPct val="0"/>
              </a:spcBef>
            </a:pPr>
            <a:r>
              <a:rPr lang="en-US" sz="1265" b="1" spc="35" dirty="0">
                <a:solidFill>
                  <a:srgbClr val="216B3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LERSHA I </a:t>
            </a:r>
            <a:r>
              <a:rPr lang="en-US" sz="1265" b="1" spc="35" dirty="0">
                <a:solidFill>
                  <a:srgbClr val="216B39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Ethiopia</a:t>
            </a:r>
          </a:p>
          <a:p>
            <a:pPr>
              <a:lnSpc>
                <a:spcPts val="1140"/>
              </a:lnSpc>
              <a:spcBef>
                <a:spcPct val="0"/>
              </a:spcBef>
            </a:pPr>
            <a:r>
              <a:rPr lang="en-US" sz="1065" spc="29" dirty="0">
                <a:solidFill>
                  <a:srgbClr val="216B39"/>
                </a:solidFill>
                <a:latin typeface="Canva Sans"/>
                <a:ea typeface="Canva Sans"/>
                <a:cs typeface="Canva Sans"/>
                <a:sym typeface="Canva Sans"/>
              </a:rPr>
              <a:t>One-stop digital service for smallholder farmers that provides advisory content on climate smart agriculture solutions, weather information, and facilitates access to Agri-credit and Agri- insurance.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789F87-E5AC-6CCE-FFFA-D2203828AB8B}"/>
              </a:ext>
            </a:extLst>
          </p:cNvPr>
          <p:cNvSpPr txBox="1"/>
          <p:nvPr/>
        </p:nvSpPr>
        <p:spPr>
          <a:xfrm>
            <a:off x="7299017" y="4566761"/>
            <a:ext cx="4454834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📩 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Contact: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Abrhame Endrias | Founder &amp; Managing Director </a:t>
            </a:r>
            <a:b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abrhame.endrias@lersha.com</a:t>
            </a:r>
            <a:b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www.lersha.com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D09F60-1B32-7254-0EB5-1E1B78C90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6178" y="1888179"/>
            <a:ext cx="1866643" cy="185328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8224&quot;&gt;&lt;version val=&quot;3559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8_Main_templates">
  <a:themeElements>
    <a:clrScheme name="ATA">
      <a:dk1>
        <a:srgbClr val="000000"/>
      </a:dk1>
      <a:lt1>
        <a:srgbClr val="FFFFFF"/>
      </a:lt1>
      <a:dk2>
        <a:srgbClr val="009147"/>
      </a:dk2>
      <a:lt2>
        <a:srgbClr val="625640"/>
      </a:lt2>
      <a:accent1>
        <a:srgbClr val="C0C0C0"/>
      </a:accent1>
      <a:accent2>
        <a:srgbClr val="FAA719"/>
      </a:accent2>
      <a:accent3>
        <a:srgbClr val="D92727"/>
      </a:accent3>
      <a:accent4>
        <a:srgbClr val="FFDB00"/>
      </a:accent4>
      <a:accent5>
        <a:srgbClr val="90AC34"/>
      </a:accent5>
      <a:accent6>
        <a:srgbClr val="009147"/>
      </a:accent6>
      <a:hlink>
        <a:srgbClr val="009147"/>
      </a:hlink>
      <a:folHlink>
        <a:srgbClr val="FAA71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 anchor="t" anchorCtr="0">
        <a:no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ATI_Presentation" id="{2509AB33-1A99-42F7-83F7-86B5B4B6B3B9}" vid="{8D93A52A-35F5-4B72-A4C9-8F283703BFE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29542</TotalTime>
  <Words>449</Words>
  <Application>Microsoft Office PowerPoint</Application>
  <PresentationFormat>Widescreen</PresentationFormat>
  <Paragraphs>89</Paragraphs>
  <Slides>9</Slides>
  <Notes>6</Notes>
  <HiddenSlides>0</HiddenSlides>
  <MMClips>7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Canva Sans</vt:lpstr>
      <vt:lpstr>Canva Sans Bold</vt:lpstr>
      <vt:lpstr>Canva Sans Bold Italics</vt:lpstr>
      <vt:lpstr>Courier New</vt:lpstr>
      <vt:lpstr>Gordita Bold</vt:lpstr>
      <vt:lpstr>Lora</vt:lpstr>
      <vt:lpstr>Play</vt:lpstr>
      <vt:lpstr>Wingdings</vt:lpstr>
      <vt:lpstr>1_Office Theme</vt:lpstr>
      <vt:lpstr>8_Main_templates</vt:lpstr>
      <vt:lpstr>think-cell Slide</vt:lpstr>
      <vt:lpstr>PowerPoint Presentation</vt:lpstr>
      <vt:lpstr>PowerPoint Presentation</vt:lpstr>
      <vt:lpstr>PowerPoint Presentation</vt:lpstr>
      <vt:lpstr>PowerPoint Presentation</vt:lpstr>
      <vt:lpstr>Bundled Climate Advisory Service: Mass Content Dissemination Stages Breakdown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Bereket Asrat</dc:creator>
  <cp:lastModifiedBy>HP</cp:lastModifiedBy>
  <cp:revision>59</cp:revision>
  <dcterms:created xsi:type="dcterms:W3CDTF">2024-11-27T04:49:35Z</dcterms:created>
  <dcterms:modified xsi:type="dcterms:W3CDTF">2026-10-06T06:19:21Z</dcterms:modified>
</cp:coreProperties>
</file>